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1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2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26"/>
  </p:notesMasterIdLst>
  <p:sldIdLst>
    <p:sldId id="456" r:id="rId2"/>
    <p:sldId id="256" r:id="rId3"/>
    <p:sldId id="284" r:id="rId4"/>
    <p:sldId id="285" r:id="rId5"/>
    <p:sldId id="393" r:id="rId6"/>
    <p:sldId id="435" r:id="rId7"/>
    <p:sldId id="434" r:id="rId8"/>
    <p:sldId id="436" r:id="rId9"/>
    <p:sldId id="437" r:id="rId10"/>
    <p:sldId id="455" r:id="rId11"/>
    <p:sldId id="438" r:id="rId12"/>
    <p:sldId id="439" r:id="rId13"/>
    <p:sldId id="440" r:id="rId14"/>
    <p:sldId id="441" r:id="rId15"/>
    <p:sldId id="445" r:id="rId16"/>
    <p:sldId id="297" r:id="rId17"/>
    <p:sldId id="458" r:id="rId18"/>
    <p:sldId id="301" r:id="rId19"/>
    <p:sldId id="302" r:id="rId20"/>
    <p:sldId id="303" r:id="rId21"/>
    <p:sldId id="304" r:id="rId22"/>
    <p:sldId id="457" r:id="rId23"/>
    <p:sldId id="305" r:id="rId24"/>
    <p:sldId id="275" r:id="rId25"/>
  </p:sldIdLst>
  <p:sldSz cx="12192000" cy="6858000"/>
  <p:notesSz cx="6858000" cy="9945688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pos="3840">
          <p15:clr>
            <a:srgbClr val="A4A3A4"/>
          </p15:clr>
        </p15:guide>
        <p15:guide id="2" orient="horz" pos="2160">
          <p15:clr>
            <a:srgbClr val="A4A3A4"/>
          </p15:clr>
        </p15:guide>
      </p15:sldGuideLst>
    </p:ext>
    <p:ext uri="GoogleSlidesCustomDataVersion2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57" roundtripDataSignature="AMtx7mhmMWoZhE96WMHK96/u7IrWdZvGs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262A0F9-E038-43C2-895F-B7C931868DB5}" v="2" dt="2025-05-23T16:23:58.194"/>
  </p1510:revLst>
</p1510:revInfo>
</file>

<file path=ppt/tableStyles.xml><?xml version="1.0" encoding="utf-8"?>
<a:tblStyleLst xmlns:a="http://schemas.openxmlformats.org/drawingml/2006/main" def="{E4748516-CD7A-44A0-ABC2-68F687A48526}">
  <a:tblStyle styleId="{E4748516-CD7A-44A0-ABC2-68F687A48526}" styleName="Table_0">
    <a:wholeTbl>
      <a:tcTxStyle b="off" i="off">
        <a:font>
          <a:latin typeface="Arial"/>
          <a:ea typeface="Arial"/>
          <a:cs typeface="Arial"/>
        </a:font>
        <a:schemeClr val="dk1"/>
      </a:tcTxStyle>
      <a:tcStyle>
        <a:tcBdr>
          <a:left>
            <a:ln w="1270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chemeClr val="lt1"/>
          </a:solidFill>
        </a:fill>
      </a:tcStyle>
    </a:wholeTbl>
    <a:band1H>
      <a:tcTxStyle b="off" i="off"/>
      <a:tcStyle>
        <a:tcBdr/>
        <a:fill>
          <a:solidFill>
            <a:srgbClr val="E8EBF5"/>
          </a:solidFill>
        </a:fill>
      </a:tcStyle>
    </a:band1H>
    <a:band2H>
      <a:tcTxStyle b="off" i="off"/>
      <a:tcStyle>
        <a:tcBdr/>
      </a:tcStyle>
    </a:band2H>
    <a:band1V>
      <a:tcTxStyle b="off" i="off"/>
      <a:tcStyle>
        <a:tcBdr/>
        <a:fill>
          <a:solidFill>
            <a:srgbClr val="E8EBF5"/>
          </a:solidFill>
        </a:fill>
      </a:tcStyle>
    </a:band1V>
    <a:band2V>
      <a:tcTxStyle b="off" i="off"/>
      <a:tcStyle>
        <a:tcBdr/>
      </a:tcStyle>
    </a:band2V>
    <a:lastCol>
      <a:tcTxStyle b="on" i="off"/>
      <a:tcStyle>
        <a:tcBdr/>
      </a:tcStyle>
    </a:lastCol>
    <a:firstCol>
      <a:tcTxStyle b="on" i="off"/>
      <a:tcStyle>
        <a:tcBdr/>
      </a:tcStyle>
    </a:firstCol>
    <a:lastRow>
      <a:tcTxStyle b="on" i="off"/>
      <a:tcStyle>
        <a:tcBdr>
          <a:top>
            <a:ln w="5080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a:top>
        </a:tcBdr>
        <a:fill>
          <a:solidFill>
            <a:schemeClr val="lt1"/>
          </a:solidFill>
        </a:fill>
      </a:tcStyle>
    </a:lastRow>
    <a:seCell>
      <a:tcTxStyle b="off" i="off"/>
      <a:tcStyle>
        <a:tcBdr/>
      </a:tcStyle>
    </a:seCell>
    <a:swCell>
      <a:tcTxStyle b="off" i="off"/>
      <a:tcStyle>
        <a:tcBdr/>
      </a:tcStyle>
    </a:swCell>
    <a:firstRow>
      <a:tcTxStyle b="on" i="off">
        <a:font>
          <a:latin typeface="Arial"/>
          <a:ea typeface="Arial"/>
          <a:cs typeface="Arial"/>
        </a:font>
        <a:schemeClr val="lt1"/>
      </a:tcTxStyle>
      <a:tcStyle>
        <a:tcBdr/>
        <a:fill>
          <a:solidFill>
            <a:schemeClr val="accent1"/>
          </a:solidFill>
        </a:fill>
      </a:tcStyle>
    </a:firstRow>
    <a:neCell>
      <a:tcTxStyle b="off" i="off"/>
      <a:tcStyle>
        <a:tcBdr/>
      </a:tcStyle>
    </a:neCell>
    <a:nwCell>
      <a:tcTxStyle b="off" i="off"/>
      <a:tcStyle>
        <a:tcBdr/>
      </a:tcStyle>
    </a:nwCell>
  </a:tblStyle>
  <a:tblStyle styleId="{6C134400-E1B7-452F-8D31-FB7C78BCFB7C}" styleName="Table_1">
    <a:wholeTbl>
      <a:tcTxStyle b="off" i="off">
        <a:font>
          <a:latin typeface="Arial"/>
          <a:ea typeface="Arial"/>
          <a:cs typeface="Arial"/>
        </a:font>
        <a:srgbClr val="000000"/>
      </a:tcTxStyle>
      <a:tcStyle>
        <a:tcBdr/>
      </a:tcStyle>
    </a:wholeTbl>
    <a:band1H>
      <a:tcTxStyle b="off" i="off"/>
      <a:tcStyle>
        <a:tcBdr/>
      </a:tcStyle>
    </a:band1H>
    <a:band2H>
      <a:tcTxStyle b="off" i="off"/>
      <a:tcStyle>
        <a:tcBdr/>
      </a:tcStyle>
    </a:band2H>
    <a:band1V>
      <a:tcTxStyle b="off" i="off"/>
      <a:tcStyle>
        <a:tcBdr/>
      </a:tcStyle>
    </a:band1V>
    <a:band2V>
      <a:tcTxStyle b="off" i="off"/>
      <a:tcStyle>
        <a:tcBdr/>
      </a:tcStyle>
    </a:band2V>
    <a:lastCol>
      <a:tcTxStyle b="off" i="off"/>
      <a:tcStyle>
        <a:tcBdr/>
      </a:tcStyle>
    </a:lastCol>
    <a:firstCol>
      <a:tcTxStyle b="off" i="off"/>
      <a:tcStyle>
        <a:tcBdr/>
      </a:tcStyle>
    </a:firstCol>
    <a:lastRow>
      <a:tcTxStyle b="off" i="off"/>
      <a:tcStyle>
        <a:tcBdr/>
      </a:tcStyle>
    </a:lastRow>
    <a:seCell>
      <a:tcTxStyle b="off" i="off"/>
      <a:tcStyle>
        <a:tcBdr/>
      </a:tcStyle>
    </a:seCell>
    <a:swCell>
      <a:tcTxStyle b="off" i="off"/>
      <a:tcStyle>
        <a:tcBdr/>
      </a:tcStyle>
    </a:swCell>
    <a:firstRow>
      <a:tcTxStyle b="off" i="off"/>
      <a:tcStyle>
        <a:tcBdr/>
      </a:tcStyle>
    </a:firstRow>
    <a:neCell>
      <a:tcTxStyle b="off" i="off"/>
      <a:tcStyle>
        <a:tcBdr/>
      </a:tcStyle>
    </a:neCell>
    <a:nwCell>
      <a:tcTxStyle b="off" i="off"/>
      <a:tcStyle>
        <a:tcBdr/>
      </a:tcStyle>
    </a:nwCell>
  </a:tblStyle>
  <a:tblStyle styleId="{ADE65510-7962-4040-9E22-F44B8898FEBF}" styleName="Table_2">
    <a:wholeTbl>
      <a:tcTxStyle>
        <a:font>
          <a:latin typeface="Arial"/>
          <a:ea typeface="Arial"/>
          <a:cs typeface="Arial"/>
        </a:font>
        <a:srgbClr val="000000"/>
      </a:tcTxStyle>
      <a:tcStyle>
        <a:tcBdr/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3" d="100"/>
          <a:sy n="83" d="100"/>
        </p:scale>
        <p:origin x="420" y="78"/>
      </p:cViewPr>
      <p:guideLst>
        <p:guide pos="3840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63" Type="http://schemas.microsoft.com/office/2015/10/relationships/revisionInfo" Target="revisionInfo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59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62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8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57" Type="http://customschemas.google.com/relationships/presentationmetadata" Target="metadata"/><Relationship Id="rId61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6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8" Type="http://schemas.openxmlformats.org/officeDocument/2006/relationships/slide" Target="slides/slide7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Felipe Souza" userId="ca1e619d-3ceb-445f-88d9-a60e7af00513" providerId="ADAL" clId="{14A3A86B-5566-459A-86F9-BB7F21FF5770}"/>
    <pc:docChg chg="custSel modSld">
      <pc:chgData name="Felipe Souza" userId="ca1e619d-3ceb-445f-88d9-a60e7af00513" providerId="ADAL" clId="{14A3A86B-5566-459A-86F9-BB7F21FF5770}" dt="2025-05-07T17:19:21.374" v="149"/>
      <pc:docMkLst>
        <pc:docMk/>
      </pc:docMkLst>
      <pc:sldChg chg="addSp delSp modSp mod">
        <pc:chgData name="Felipe Souza" userId="ca1e619d-3ceb-445f-88d9-a60e7af00513" providerId="ADAL" clId="{14A3A86B-5566-459A-86F9-BB7F21FF5770}" dt="2025-05-07T13:35:23.339" v="27"/>
        <pc:sldMkLst>
          <pc:docMk/>
          <pc:sldMk cId="0" sldId="256"/>
        </pc:sldMkLst>
        <pc:spChg chg="mod">
          <ac:chgData name="Felipe Souza" userId="ca1e619d-3ceb-445f-88d9-a60e7af00513" providerId="ADAL" clId="{14A3A86B-5566-459A-86F9-BB7F21FF5770}" dt="2025-05-06T17:44:46.596" v="23" actId="1076"/>
          <ac:spMkLst>
            <pc:docMk/>
            <pc:sldMk cId="0" sldId="256"/>
            <ac:spMk id="51" creationId="{00000000-0000-0000-0000-000000000000}"/>
          </ac:spMkLst>
        </pc:spChg>
        <pc:spChg chg="mod">
          <ac:chgData name="Felipe Souza" userId="ca1e619d-3ceb-445f-88d9-a60e7af00513" providerId="ADAL" clId="{14A3A86B-5566-459A-86F9-BB7F21FF5770}" dt="2025-05-06T17:43:13.396" v="4" actId="1076"/>
          <ac:spMkLst>
            <pc:docMk/>
            <pc:sldMk cId="0" sldId="256"/>
            <ac:spMk id="53" creationId="{00000000-0000-0000-0000-000000000000}"/>
          </ac:spMkLst>
        </pc:spChg>
        <pc:picChg chg="add mod">
          <ac:chgData name="Felipe Souza" userId="ca1e619d-3ceb-445f-88d9-a60e7af00513" providerId="ADAL" clId="{14A3A86B-5566-459A-86F9-BB7F21FF5770}" dt="2025-05-07T13:35:23.339" v="27"/>
          <ac:picMkLst>
            <pc:docMk/>
            <pc:sldMk cId="0" sldId="256"/>
            <ac:picMk id="2" creationId="{22C78A6B-0ABA-E969-3483-F065FE76D5B9}"/>
          </ac:picMkLst>
        </pc:picChg>
        <pc:picChg chg="add mod">
          <ac:chgData name="Felipe Souza" userId="ca1e619d-3ceb-445f-88d9-a60e7af00513" providerId="ADAL" clId="{14A3A86B-5566-459A-86F9-BB7F21FF5770}" dt="2025-05-07T13:35:23.339" v="27"/>
          <ac:picMkLst>
            <pc:docMk/>
            <pc:sldMk cId="0" sldId="256"/>
            <ac:picMk id="3" creationId="{5098A28C-863D-35F9-8131-27942663AACC}"/>
          </ac:picMkLst>
        </pc:picChg>
        <pc:picChg chg="add mod">
          <ac:chgData name="Felipe Souza" userId="ca1e619d-3ceb-445f-88d9-a60e7af00513" providerId="ADAL" clId="{14A3A86B-5566-459A-86F9-BB7F21FF5770}" dt="2025-05-07T13:35:23.339" v="27"/>
          <ac:picMkLst>
            <pc:docMk/>
            <pc:sldMk cId="0" sldId="256"/>
            <ac:picMk id="4" creationId="{88256F65-8931-BDD1-7DC8-7F751C5F5681}"/>
          </ac:picMkLst>
        </pc:picChg>
      </pc:sldChg>
      <pc:sldChg chg="addSp delSp modSp mod">
        <pc:chgData name="Felipe Souza" userId="ca1e619d-3ceb-445f-88d9-a60e7af00513" providerId="ADAL" clId="{14A3A86B-5566-459A-86F9-BB7F21FF5770}" dt="2025-05-07T17:16:13.677" v="94" actId="1076"/>
        <pc:sldMkLst>
          <pc:docMk/>
          <pc:sldMk cId="0" sldId="284"/>
        </pc:sldMkLst>
        <pc:picChg chg="add mod">
          <ac:chgData name="Felipe Souza" userId="ca1e619d-3ceb-445f-88d9-a60e7af00513" providerId="ADAL" clId="{14A3A86B-5566-459A-86F9-BB7F21FF5770}" dt="2025-05-07T17:16:13.677" v="94" actId="1076"/>
          <ac:picMkLst>
            <pc:docMk/>
            <pc:sldMk cId="0" sldId="284"/>
            <ac:picMk id="3" creationId="{29D6B1A4-5166-746C-4E73-B981AB8AC82D}"/>
          </ac:picMkLst>
        </pc:picChg>
      </pc:sldChg>
      <pc:sldChg chg="addSp delSp modSp mod">
        <pc:chgData name="Felipe Souza" userId="ca1e619d-3ceb-445f-88d9-a60e7af00513" providerId="ADAL" clId="{14A3A86B-5566-459A-86F9-BB7F21FF5770}" dt="2025-05-07T17:16:50.919" v="97" actId="1076"/>
        <pc:sldMkLst>
          <pc:docMk/>
          <pc:sldMk cId="0" sldId="285"/>
        </pc:sldMkLst>
        <pc:picChg chg="add mod">
          <ac:chgData name="Felipe Souza" userId="ca1e619d-3ceb-445f-88d9-a60e7af00513" providerId="ADAL" clId="{14A3A86B-5566-459A-86F9-BB7F21FF5770}" dt="2025-05-07T13:36:14.001" v="36"/>
          <ac:picMkLst>
            <pc:docMk/>
            <pc:sldMk cId="0" sldId="285"/>
            <ac:picMk id="2" creationId="{3AC9AC9D-2793-D562-04BF-3FBC40CD3BAD}"/>
          </ac:picMkLst>
        </pc:picChg>
        <pc:picChg chg="add mod">
          <ac:chgData name="Felipe Souza" userId="ca1e619d-3ceb-445f-88d9-a60e7af00513" providerId="ADAL" clId="{14A3A86B-5566-459A-86F9-BB7F21FF5770}" dt="2025-05-07T13:36:14.001" v="36"/>
          <ac:picMkLst>
            <pc:docMk/>
            <pc:sldMk cId="0" sldId="285"/>
            <ac:picMk id="3" creationId="{D7D239D9-72FC-CF9B-D4BD-BBB4A5BBFB7F}"/>
          </ac:picMkLst>
        </pc:picChg>
        <pc:picChg chg="add mod">
          <ac:chgData name="Felipe Souza" userId="ca1e619d-3ceb-445f-88d9-a60e7af00513" providerId="ADAL" clId="{14A3A86B-5566-459A-86F9-BB7F21FF5770}" dt="2025-05-07T17:16:50.919" v="97" actId="1076"/>
          <ac:picMkLst>
            <pc:docMk/>
            <pc:sldMk cId="0" sldId="285"/>
            <ac:picMk id="5" creationId="{12216A15-539E-4ED6-405F-87FF05981727}"/>
          </ac:picMkLst>
        </pc:picChg>
      </pc:sldChg>
      <pc:sldChg chg="addSp delSp modSp mod">
        <pc:chgData name="Felipe Souza" userId="ca1e619d-3ceb-445f-88d9-a60e7af00513" providerId="ADAL" clId="{14A3A86B-5566-459A-86F9-BB7F21FF5770}" dt="2025-05-07T17:17:53.755" v="124" actId="1076"/>
        <pc:sldMkLst>
          <pc:docMk/>
          <pc:sldMk cId="0" sldId="297"/>
        </pc:sldMkLst>
        <pc:spChg chg="mod">
          <ac:chgData name="Felipe Souza" userId="ca1e619d-3ceb-445f-88d9-a60e7af00513" providerId="ADAL" clId="{14A3A86B-5566-459A-86F9-BB7F21FF5770}" dt="2025-05-07T17:17:53.755" v="124" actId="1076"/>
          <ac:spMkLst>
            <pc:docMk/>
            <pc:sldMk cId="0" sldId="297"/>
            <ac:spMk id="908" creationId="{00000000-0000-0000-0000-000000000000}"/>
          </ac:spMkLst>
        </pc:spChg>
        <pc:picChg chg="add mod">
          <ac:chgData name="Felipe Souza" userId="ca1e619d-3ceb-445f-88d9-a60e7af00513" providerId="ADAL" clId="{14A3A86B-5566-459A-86F9-BB7F21FF5770}" dt="2025-05-07T13:39:22.228" v="62"/>
          <ac:picMkLst>
            <pc:docMk/>
            <pc:sldMk cId="0" sldId="297"/>
            <ac:picMk id="2" creationId="{3C621FF6-F916-63E6-627A-F713F0A408A5}"/>
          </ac:picMkLst>
        </pc:picChg>
        <pc:picChg chg="add mod">
          <ac:chgData name="Felipe Souza" userId="ca1e619d-3ceb-445f-88d9-a60e7af00513" providerId="ADAL" clId="{14A3A86B-5566-459A-86F9-BB7F21FF5770}" dt="2025-05-07T13:39:22.228" v="62"/>
          <ac:picMkLst>
            <pc:docMk/>
            <pc:sldMk cId="0" sldId="297"/>
            <ac:picMk id="3" creationId="{BF47E1FD-8249-4BA5-3F1D-E65247AD3C19}"/>
          </ac:picMkLst>
        </pc:picChg>
        <pc:picChg chg="add mod">
          <ac:chgData name="Felipe Souza" userId="ca1e619d-3ceb-445f-88d9-a60e7af00513" providerId="ADAL" clId="{14A3A86B-5566-459A-86F9-BB7F21FF5770}" dt="2025-05-07T17:17:50.449" v="123"/>
          <ac:picMkLst>
            <pc:docMk/>
            <pc:sldMk cId="0" sldId="297"/>
            <ac:picMk id="5" creationId="{8EC83444-45A5-BC29-7C3E-7F7AC1789701}"/>
          </ac:picMkLst>
        </pc:picChg>
      </pc:sldChg>
      <pc:sldChg chg="addSp delSp modSp mod">
        <pc:chgData name="Felipe Souza" userId="ca1e619d-3ceb-445f-88d9-a60e7af00513" providerId="ADAL" clId="{14A3A86B-5566-459A-86F9-BB7F21FF5770}" dt="2025-05-07T17:18:19.884" v="130"/>
        <pc:sldMkLst>
          <pc:docMk/>
          <pc:sldMk cId="0" sldId="299"/>
        </pc:sldMkLst>
        <pc:spChg chg="add mod">
          <ac:chgData name="Felipe Souza" userId="ca1e619d-3ceb-445f-88d9-a60e7af00513" providerId="ADAL" clId="{14A3A86B-5566-459A-86F9-BB7F21FF5770}" dt="2025-05-07T17:18:19.884" v="130"/>
          <ac:spMkLst>
            <pc:docMk/>
            <pc:sldMk cId="0" sldId="299"/>
            <ac:spMk id="6" creationId="{818F0D68-911A-68DC-1D51-710756ADDD92}"/>
          </ac:spMkLst>
        </pc:spChg>
        <pc:picChg chg="add mod">
          <ac:chgData name="Felipe Souza" userId="ca1e619d-3ceb-445f-88d9-a60e7af00513" providerId="ADAL" clId="{14A3A86B-5566-459A-86F9-BB7F21FF5770}" dt="2025-05-07T13:39:27.307" v="66"/>
          <ac:picMkLst>
            <pc:docMk/>
            <pc:sldMk cId="0" sldId="299"/>
            <ac:picMk id="2" creationId="{C5A64F5C-DFA8-F5CA-DAE8-2AA6E4B3718D}"/>
          </ac:picMkLst>
        </pc:picChg>
        <pc:picChg chg="add mod">
          <ac:chgData name="Felipe Souza" userId="ca1e619d-3ceb-445f-88d9-a60e7af00513" providerId="ADAL" clId="{14A3A86B-5566-459A-86F9-BB7F21FF5770}" dt="2025-05-07T13:39:27.307" v="66"/>
          <ac:picMkLst>
            <pc:docMk/>
            <pc:sldMk cId="0" sldId="299"/>
            <ac:picMk id="3" creationId="{2D15ED25-569A-8867-D511-DC95578DDCBB}"/>
          </ac:picMkLst>
        </pc:picChg>
        <pc:picChg chg="add mod">
          <ac:chgData name="Felipe Souza" userId="ca1e619d-3ceb-445f-88d9-a60e7af00513" providerId="ADAL" clId="{14A3A86B-5566-459A-86F9-BB7F21FF5770}" dt="2025-05-07T17:18:19.884" v="130"/>
          <ac:picMkLst>
            <pc:docMk/>
            <pc:sldMk cId="0" sldId="299"/>
            <ac:picMk id="7" creationId="{699C9E06-19BC-D85A-B176-B606ECB86C21}"/>
          </ac:picMkLst>
        </pc:picChg>
      </pc:sldChg>
      <pc:sldChg chg="addSp delSp modSp mod">
        <pc:chgData name="Felipe Souza" userId="ca1e619d-3ceb-445f-88d9-a60e7af00513" providerId="ADAL" clId="{14A3A86B-5566-459A-86F9-BB7F21FF5770}" dt="2025-05-07T17:18:25.727" v="133"/>
        <pc:sldMkLst>
          <pc:docMk/>
          <pc:sldMk cId="0" sldId="300"/>
        </pc:sldMkLst>
        <pc:spChg chg="add mod">
          <ac:chgData name="Felipe Souza" userId="ca1e619d-3ceb-445f-88d9-a60e7af00513" providerId="ADAL" clId="{14A3A86B-5566-459A-86F9-BB7F21FF5770}" dt="2025-05-07T17:18:25.727" v="133"/>
          <ac:spMkLst>
            <pc:docMk/>
            <pc:sldMk cId="0" sldId="300"/>
            <ac:spMk id="5" creationId="{4010B055-580C-75D0-474A-244D67B30976}"/>
          </ac:spMkLst>
        </pc:spChg>
        <pc:picChg chg="add mod">
          <ac:chgData name="Felipe Souza" userId="ca1e619d-3ceb-445f-88d9-a60e7af00513" providerId="ADAL" clId="{14A3A86B-5566-459A-86F9-BB7F21FF5770}" dt="2025-05-07T13:39:32.340" v="70"/>
          <ac:picMkLst>
            <pc:docMk/>
            <pc:sldMk cId="0" sldId="300"/>
            <ac:picMk id="2" creationId="{4DC51ED8-3B7D-E545-4CF3-0114687014CB}"/>
          </ac:picMkLst>
        </pc:picChg>
        <pc:picChg chg="add mod">
          <ac:chgData name="Felipe Souza" userId="ca1e619d-3ceb-445f-88d9-a60e7af00513" providerId="ADAL" clId="{14A3A86B-5566-459A-86F9-BB7F21FF5770}" dt="2025-05-07T13:39:32.340" v="70"/>
          <ac:picMkLst>
            <pc:docMk/>
            <pc:sldMk cId="0" sldId="300"/>
            <ac:picMk id="3" creationId="{FFD26881-2965-2CC1-F671-36F85167B6E3}"/>
          </ac:picMkLst>
        </pc:picChg>
        <pc:picChg chg="add mod">
          <ac:chgData name="Felipe Souza" userId="ca1e619d-3ceb-445f-88d9-a60e7af00513" providerId="ADAL" clId="{14A3A86B-5566-459A-86F9-BB7F21FF5770}" dt="2025-05-07T17:18:25.727" v="133"/>
          <ac:picMkLst>
            <pc:docMk/>
            <pc:sldMk cId="0" sldId="300"/>
            <ac:picMk id="6" creationId="{F5FC78DB-968C-B90F-D554-D6655FCCCA26}"/>
          </ac:picMkLst>
        </pc:picChg>
      </pc:sldChg>
      <pc:sldChg chg="addSp delSp modSp mod">
        <pc:chgData name="Felipe Souza" userId="ca1e619d-3ceb-445f-88d9-a60e7af00513" providerId="ADAL" clId="{14A3A86B-5566-459A-86F9-BB7F21FF5770}" dt="2025-05-07T17:18:49.093" v="138" actId="1076"/>
        <pc:sldMkLst>
          <pc:docMk/>
          <pc:sldMk cId="0" sldId="301"/>
        </pc:sldMkLst>
        <pc:spChg chg="mod">
          <ac:chgData name="Felipe Souza" userId="ca1e619d-3ceb-445f-88d9-a60e7af00513" providerId="ADAL" clId="{14A3A86B-5566-459A-86F9-BB7F21FF5770}" dt="2025-05-07T17:18:49.093" v="138" actId="1076"/>
          <ac:spMkLst>
            <pc:docMk/>
            <pc:sldMk cId="0" sldId="301"/>
            <ac:spMk id="997" creationId="{00000000-0000-0000-0000-000000000000}"/>
          </ac:spMkLst>
        </pc:spChg>
        <pc:picChg chg="add mod">
          <ac:chgData name="Felipe Souza" userId="ca1e619d-3ceb-445f-88d9-a60e7af00513" providerId="ADAL" clId="{14A3A86B-5566-459A-86F9-BB7F21FF5770}" dt="2025-05-07T13:39:36.742" v="74"/>
          <ac:picMkLst>
            <pc:docMk/>
            <pc:sldMk cId="0" sldId="301"/>
            <ac:picMk id="3" creationId="{71A3B8BA-199E-9F59-2DE3-9777CEA64614}"/>
          </ac:picMkLst>
        </pc:picChg>
        <pc:picChg chg="add mod">
          <ac:chgData name="Felipe Souza" userId="ca1e619d-3ceb-445f-88d9-a60e7af00513" providerId="ADAL" clId="{14A3A86B-5566-459A-86F9-BB7F21FF5770}" dt="2025-05-07T13:39:36.742" v="74"/>
          <ac:picMkLst>
            <pc:docMk/>
            <pc:sldMk cId="0" sldId="301"/>
            <ac:picMk id="4" creationId="{B3322213-7240-6E8F-32ED-CD5750218888}"/>
          </ac:picMkLst>
        </pc:picChg>
        <pc:picChg chg="add mod">
          <ac:chgData name="Felipe Souza" userId="ca1e619d-3ceb-445f-88d9-a60e7af00513" providerId="ADAL" clId="{14A3A86B-5566-459A-86F9-BB7F21FF5770}" dt="2025-05-07T17:18:37.315" v="136"/>
          <ac:picMkLst>
            <pc:docMk/>
            <pc:sldMk cId="0" sldId="301"/>
            <ac:picMk id="7" creationId="{C9A24F51-2F78-A9FF-F769-1354CE2508E4}"/>
          </ac:picMkLst>
        </pc:picChg>
      </pc:sldChg>
      <pc:sldChg chg="addSp delSp modSp mod">
        <pc:chgData name="Felipe Souza" userId="ca1e619d-3ceb-445f-88d9-a60e7af00513" providerId="ADAL" clId="{14A3A86B-5566-459A-86F9-BB7F21FF5770}" dt="2025-05-07T17:18:57.883" v="141"/>
        <pc:sldMkLst>
          <pc:docMk/>
          <pc:sldMk cId="0" sldId="302"/>
        </pc:sldMkLst>
        <pc:spChg chg="add mod">
          <ac:chgData name="Felipe Souza" userId="ca1e619d-3ceb-445f-88d9-a60e7af00513" providerId="ADAL" clId="{14A3A86B-5566-459A-86F9-BB7F21FF5770}" dt="2025-05-07T17:18:57.883" v="141"/>
          <ac:spMkLst>
            <pc:docMk/>
            <pc:sldMk cId="0" sldId="302"/>
            <ac:spMk id="6" creationId="{AB473886-EA51-F3ED-BD9A-1C540FF68274}"/>
          </ac:spMkLst>
        </pc:spChg>
        <pc:picChg chg="add mod">
          <ac:chgData name="Felipe Souza" userId="ca1e619d-3ceb-445f-88d9-a60e7af00513" providerId="ADAL" clId="{14A3A86B-5566-459A-86F9-BB7F21FF5770}" dt="2025-05-07T13:39:42.562" v="78"/>
          <ac:picMkLst>
            <pc:docMk/>
            <pc:sldMk cId="0" sldId="302"/>
            <ac:picMk id="3" creationId="{7AC14ABD-15A9-0F48-F76F-1F4C429EEB90}"/>
          </ac:picMkLst>
        </pc:picChg>
        <pc:picChg chg="add mod">
          <ac:chgData name="Felipe Souza" userId="ca1e619d-3ceb-445f-88d9-a60e7af00513" providerId="ADAL" clId="{14A3A86B-5566-459A-86F9-BB7F21FF5770}" dt="2025-05-07T13:39:42.562" v="78"/>
          <ac:picMkLst>
            <pc:docMk/>
            <pc:sldMk cId="0" sldId="302"/>
            <ac:picMk id="4" creationId="{995D756D-C65B-1C9C-6E25-02CA25BD3F10}"/>
          </ac:picMkLst>
        </pc:picChg>
        <pc:picChg chg="add mod">
          <ac:chgData name="Felipe Souza" userId="ca1e619d-3ceb-445f-88d9-a60e7af00513" providerId="ADAL" clId="{14A3A86B-5566-459A-86F9-BB7F21FF5770}" dt="2025-05-07T17:18:57.883" v="141"/>
          <ac:picMkLst>
            <pc:docMk/>
            <pc:sldMk cId="0" sldId="302"/>
            <ac:picMk id="7" creationId="{D7E203FF-3083-BA53-1AB7-416D2F26566D}"/>
          </ac:picMkLst>
        </pc:picChg>
      </pc:sldChg>
      <pc:sldChg chg="addSp delSp modSp mod">
        <pc:chgData name="Felipe Souza" userId="ca1e619d-3ceb-445f-88d9-a60e7af00513" providerId="ADAL" clId="{14A3A86B-5566-459A-86F9-BB7F21FF5770}" dt="2025-05-07T17:19:06.295" v="145" actId="14100"/>
        <pc:sldMkLst>
          <pc:docMk/>
          <pc:sldMk cId="0" sldId="303"/>
        </pc:sldMkLst>
        <pc:spChg chg="add mod">
          <ac:chgData name="Felipe Souza" userId="ca1e619d-3ceb-445f-88d9-a60e7af00513" providerId="ADAL" clId="{14A3A86B-5566-459A-86F9-BB7F21FF5770}" dt="2025-05-07T17:19:02.569" v="144"/>
          <ac:spMkLst>
            <pc:docMk/>
            <pc:sldMk cId="0" sldId="303"/>
            <ac:spMk id="6" creationId="{14B595AB-9FCC-9FAD-0EBA-D18CE3B5216F}"/>
          </ac:spMkLst>
        </pc:spChg>
        <pc:spChg chg="mod">
          <ac:chgData name="Felipe Souza" userId="ca1e619d-3ceb-445f-88d9-a60e7af00513" providerId="ADAL" clId="{14A3A86B-5566-459A-86F9-BB7F21FF5770}" dt="2025-05-07T17:19:06.295" v="145" actId="14100"/>
          <ac:spMkLst>
            <pc:docMk/>
            <pc:sldMk cId="0" sldId="303"/>
            <ac:spMk id="1014" creationId="{00000000-0000-0000-0000-000000000000}"/>
          </ac:spMkLst>
        </pc:spChg>
        <pc:picChg chg="add mod">
          <ac:chgData name="Felipe Souza" userId="ca1e619d-3ceb-445f-88d9-a60e7af00513" providerId="ADAL" clId="{14A3A86B-5566-459A-86F9-BB7F21FF5770}" dt="2025-05-07T13:39:47.041" v="82"/>
          <ac:picMkLst>
            <pc:docMk/>
            <pc:sldMk cId="0" sldId="303"/>
            <ac:picMk id="3" creationId="{2CA3DF40-8E34-203B-398C-555A9DD9DAF0}"/>
          </ac:picMkLst>
        </pc:picChg>
        <pc:picChg chg="add mod">
          <ac:chgData name="Felipe Souza" userId="ca1e619d-3ceb-445f-88d9-a60e7af00513" providerId="ADAL" clId="{14A3A86B-5566-459A-86F9-BB7F21FF5770}" dt="2025-05-07T13:39:47.041" v="82"/>
          <ac:picMkLst>
            <pc:docMk/>
            <pc:sldMk cId="0" sldId="303"/>
            <ac:picMk id="4" creationId="{1393342F-A5BB-3DF2-92DD-FCF0A5F15375}"/>
          </ac:picMkLst>
        </pc:picChg>
        <pc:picChg chg="add mod">
          <ac:chgData name="Felipe Souza" userId="ca1e619d-3ceb-445f-88d9-a60e7af00513" providerId="ADAL" clId="{14A3A86B-5566-459A-86F9-BB7F21FF5770}" dt="2025-05-07T17:19:02.569" v="144"/>
          <ac:picMkLst>
            <pc:docMk/>
            <pc:sldMk cId="0" sldId="303"/>
            <ac:picMk id="7" creationId="{A90F5A8B-4CC5-FB97-EB63-BF5EA0E903AF}"/>
          </ac:picMkLst>
        </pc:picChg>
      </pc:sldChg>
      <pc:sldChg chg="addSp delSp modSp mod">
        <pc:chgData name="Felipe Souza" userId="ca1e619d-3ceb-445f-88d9-a60e7af00513" providerId="ADAL" clId="{14A3A86B-5566-459A-86F9-BB7F21FF5770}" dt="2025-05-07T17:19:10.589" v="147"/>
        <pc:sldMkLst>
          <pc:docMk/>
          <pc:sldMk cId="0" sldId="304"/>
        </pc:sldMkLst>
        <pc:spChg chg="add mod">
          <ac:chgData name="Felipe Souza" userId="ca1e619d-3ceb-445f-88d9-a60e7af00513" providerId="ADAL" clId="{14A3A86B-5566-459A-86F9-BB7F21FF5770}" dt="2025-05-07T17:19:10.589" v="147"/>
          <ac:spMkLst>
            <pc:docMk/>
            <pc:sldMk cId="0" sldId="304"/>
            <ac:spMk id="7" creationId="{04E76D88-466C-579C-BFB5-A3E54D2EB6A7}"/>
          </ac:spMkLst>
        </pc:spChg>
        <pc:picChg chg="add mod">
          <ac:chgData name="Felipe Souza" userId="ca1e619d-3ceb-445f-88d9-a60e7af00513" providerId="ADAL" clId="{14A3A86B-5566-459A-86F9-BB7F21FF5770}" dt="2025-05-07T13:39:51.778" v="86"/>
          <ac:picMkLst>
            <pc:docMk/>
            <pc:sldMk cId="0" sldId="304"/>
            <ac:picMk id="4" creationId="{57FB4D18-2BD7-C399-6B41-1D6DA7DD686D}"/>
          </ac:picMkLst>
        </pc:picChg>
        <pc:picChg chg="add mod">
          <ac:chgData name="Felipe Souza" userId="ca1e619d-3ceb-445f-88d9-a60e7af00513" providerId="ADAL" clId="{14A3A86B-5566-459A-86F9-BB7F21FF5770}" dt="2025-05-07T13:39:51.778" v="86"/>
          <ac:picMkLst>
            <pc:docMk/>
            <pc:sldMk cId="0" sldId="304"/>
            <ac:picMk id="5" creationId="{6D635DC8-0EE3-16B5-4E0E-0FC227169C4E}"/>
          </ac:picMkLst>
        </pc:picChg>
        <pc:picChg chg="add mod">
          <ac:chgData name="Felipe Souza" userId="ca1e619d-3ceb-445f-88d9-a60e7af00513" providerId="ADAL" clId="{14A3A86B-5566-459A-86F9-BB7F21FF5770}" dt="2025-05-07T17:19:10.589" v="147"/>
          <ac:picMkLst>
            <pc:docMk/>
            <pc:sldMk cId="0" sldId="304"/>
            <ac:picMk id="8" creationId="{08CAA56D-A2D0-E32C-AF9A-9BBC5591F97E}"/>
          </ac:picMkLst>
        </pc:picChg>
      </pc:sldChg>
      <pc:sldChg chg="addSp delSp modSp mod">
        <pc:chgData name="Felipe Souza" userId="ca1e619d-3ceb-445f-88d9-a60e7af00513" providerId="ADAL" clId="{14A3A86B-5566-459A-86F9-BB7F21FF5770}" dt="2025-05-07T17:19:21.374" v="149"/>
        <pc:sldMkLst>
          <pc:docMk/>
          <pc:sldMk cId="0" sldId="305"/>
        </pc:sldMkLst>
        <pc:picChg chg="add mod">
          <ac:chgData name="Felipe Souza" userId="ca1e619d-3ceb-445f-88d9-a60e7af00513" providerId="ADAL" clId="{14A3A86B-5566-459A-86F9-BB7F21FF5770}" dt="2025-05-07T13:40:12.127" v="90"/>
          <ac:picMkLst>
            <pc:docMk/>
            <pc:sldMk cId="0" sldId="305"/>
            <ac:picMk id="2" creationId="{C404D7B6-FC07-BA3E-A41F-B5569AD4B8F2}"/>
          </ac:picMkLst>
        </pc:picChg>
        <pc:picChg chg="add mod">
          <ac:chgData name="Felipe Souza" userId="ca1e619d-3ceb-445f-88d9-a60e7af00513" providerId="ADAL" clId="{14A3A86B-5566-459A-86F9-BB7F21FF5770}" dt="2025-05-07T13:40:12.127" v="90"/>
          <ac:picMkLst>
            <pc:docMk/>
            <pc:sldMk cId="0" sldId="305"/>
            <ac:picMk id="3" creationId="{6861E3BD-EC22-1BDB-303D-64BC65A494E0}"/>
          </ac:picMkLst>
        </pc:picChg>
        <pc:picChg chg="add mod">
          <ac:chgData name="Felipe Souza" userId="ca1e619d-3ceb-445f-88d9-a60e7af00513" providerId="ADAL" clId="{14A3A86B-5566-459A-86F9-BB7F21FF5770}" dt="2025-05-07T17:19:21.374" v="149"/>
          <ac:picMkLst>
            <pc:docMk/>
            <pc:sldMk cId="0" sldId="305"/>
            <ac:picMk id="5" creationId="{83063AC8-6AD0-1658-55A7-6EF44D0DF8AB}"/>
          </ac:picMkLst>
        </pc:picChg>
      </pc:sldChg>
      <pc:sldChg chg="addSp delSp modSp mod">
        <pc:chgData name="Felipe Souza" userId="ca1e619d-3ceb-445f-88d9-a60e7af00513" providerId="ADAL" clId="{14A3A86B-5566-459A-86F9-BB7F21FF5770}" dt="2025-05-07T17:17:04.401" v="101" actId="1076"/>
        <pc:sldMkLst>
          <pc:docMk/>
          <pc:sldMk cId="4141060896" sldId="393"/>
        </pc:sldMkLst>
        <pc:picChg chg="add mod">
          <ac:chgData name="Felipe Souza" userId="ca1e619d-3ceb-445f-88d9-a60e7af00513" providerId="ADAL" clId="{14A3A86B-5566-459A-86F9-BB7F21FF5770}" dt="2025-05-07T13:36:27.950" v="38"/>
          <ac:picMkLst>
            <pc:docMk/>
            <pc:sldMk cId="4141060896" sldId="393"/>
            <ac:picMk id="11" creationId="{98876134-7061-E409-C608-55082A3E92A9}"/>
          </ac:picMkLst>
        </pc:picChg>
        <pc:picChg chg="add mod">
          <ac:chgData name="Felipe Souza" userId="ca1e619d-3ceb-445f-88d9-a60e7af00513" providerId="ADAL" clId="{14A3A86B-5566-459A-86F9-BB7F21FF5770}" dt="2025-05-07T13:36:27.950" v="38"/>
          <ac:picMkLst>
            <pc:docMk/>
            <pc:sldMk cId="4141060896" sldId="393"/>
            <ac:picMk id="12" creationId="{B43E31DA-DCA3-05BB-F02F-930739069BB1}"/>
          </ac:picMkLst>
        </pc:picChg>
        <pc:picChg chg="add mod">
          <ac:chgData name="Felipe Souza" userId="ca1e619d-3ceb-445f-88d9-a60e7af00513" providerId="ADAL" clId="{14A3A86B-5566-459A-86F9-BB7F21FF5770}" dt="2025-05-07T17:17:04.401" v="101" actId="1076"/>
          <ac:picMkLst>
            <pc:docMk/>
            <pc:sldMk cId="4141060896" sldId="393"/>
            <ac:picMk id="16" creationId="{1703E4FC-4C44-DAB0-46D4-6F8065ADDC53}"/>
          </ac:picMkLst>
        </pc:picChg>
      </pc:sldChg>
      <pc:sldChg chg="addSp delSp modSp mod">
        <pc:chgData name="Felipe Souza" userId="ca1e619d-3ceb-445f-88d9-a60e7af00513" providerId="ADAL" clId="{14A3A86B-5566-459A-86F9-BB7F21FF5770}" dt="2025-05-07T17:17:22.043" v="105"/>
        <pc:sldMkLst>
          <pc:docMk/>
          <pc:sldMk cId="668814369" sldId="434"/>
        </pc:sldMkLst>
        <pc:picChg chg="add mod">
          <ac:chgData name="Felipe Souza" userId="ca1e619d-3ceb-445f-88d9-a60e7af00513" providerId="ADAL" clId="{14A3A86B-5566-459A-86F9-BB7F21FF5770}" dt="2025-05-07T13:36:38.099" v="42"/>
          <ac:picMkLst>
            <pc:docMk/>
            <pc:sldMk cId="668814369" sldId="434"/>
            <ac:picMk id="3" creationId="{834F6315-F20F-A28B-B0CE-1C53648D2EA3}"/>
          </ac:picMkLst>
        </pc:picChg>
        <pc:picChg chg="add mod">
          <ac:chgData name="Felipe Souza" userId="ca1e619d-3ceb-445f-88d9-a60e7af00513" providerId="ADAL" clId="{14A3A86B-5566-459A-86F9-BB7F21FF5770}" dt="2025-05-07T13:36:38.099" v="42"/>
          <ac:picMkLst>
            <pc:docMk/>
            <pc:sldMk cId="668814369" sldId="434"/>
            <ac:picMk id="12" creationId="{D845D613-A498-BDE0-85FC-15BF2EA5CB67}"/>
          </ac:picMkLst>
        </pc:picChg>
        <pc:picChg chg="add mod">
          <ac:chgData name="Felipe Souza" userId="ca1e619d-3ceb-445f-88d9-a60e7af00513" providerId="ADAL" clId="{14A3A86B-5566-459A-86F9-BB7F21FF5770}" dt="2025-05-07T17:17:22.043" v="105"/>
          <ac:picMkLst>
            <pc:docMk/>
            <pc:sldMk cId="668814369" sldId="434"/>
            <ac:picMk id="14" creationId="{32FDF492-2566-17B1-4318-36A1CEE9A6BA}"/>
          </ac:picMkLst>
        </pc:picChg>
      </pc:sldChg>
      <pc:sldChg chg="addSp delSp modSp mod">
        <pc:chgData name="Felipe Souza" userId="ca1e619d-3ceb-445f-88d9-a60e7af00513" providerId="ADAL" clId="{14A3A86B-5566-459A-86F9-BB7F21FF5770}" dt="2025-05-07T17:17:07.605" v="103"/>
        <pc:sldMkLst>
          <pc:docMk/>
          <pc:sldMk cId="2265479679" sldId="435"/>
        </pc:sldMkLst>
        <pc:picChg chg="add mod">
          <ac:chgData name="Felipe Souza" userId="ca1e619d-3ceb-445f-88d9-a60e7af00513" providerId="ADAL" clId="{14A3A86B-5566-459A-86F9-BB7F21FF5770}" dt="2025-05-07T13:36:33.353" v="40"/>
          <ac:picMkLst>
            <pc:docMk/>
            <pc:sldMk cId="2265479679" sldId="435"/>
            <ac:picMk id="7" creationId="{9CFABACE-3F7F-CA39-2F1B-093ADAA32CA6}"/>
          </ac:picMkLst>
        </pc:picChg>
        <pc:picChg chg="add mod">
          <ac:chgData name="Felipe Souza" userId="ca1e619d-3ceb-445f-88d9-a60e7af00513" providerId="ADAL" clId="{14A3A86B-5566-459A-86F9-BB7F21FF5770}" dt="2025-05-07T13:36:33.353" v="40"/>
          <ac:picMkLst>
            <pc:docMk/>
            <pc:sldMk cId="2265479679" sldId="435"/>
            <ac:picMk id="8" creationId="{DD9AE678-4FE3-BD50-814F-B2A96AE15D61}"/>
          </ac:picMkLst>
        </pc:picChg>
        <pc:picChg chg="add mod">
          <ac:chgData name="Felipe Souza" userId="ca1e619d-3ceb-445f-88d9-a60e7af00513" providerId="ADAL" clId="{14A3A86B-5566-459A-86F9-BB7F21FF5770}" dt="2025-05-07T17:17:07.605" v="103"/>
          <ac:picMkLst>
            <pc:docMk/>
            <pc:sldMk cId="2265479679" sldId="435"/>
            <ac:picMk id="10" creationId="{BFAFD472-A148-91E3-0827-D07048F47D60}"/>
          </ac:picMkLst>
        </pc:picChg>
      </pc:sldChg>
      <pc:sldChg chg="addSp delSp modSp mod">
        <pc:chgData name="Felipe Souza" userId="ca1e619d-3ceb-445f-88d9-a60e7af00513" providerId="ADAL" clId="{14A3A86B-5566-459A-86F9-BB7F21FF5770}" dt="2025-05-07T17:17:25.611" v="107"/>
        <pc:sldMkLst>
          <pc:docMk/>
          <pc:sldMk cId="1265136212" sldId="436"/>
        </pc:sldMkLst>
        <pc:picChg chg="add mod">
          <ac:chgData name="Felipe Souza" userId="ca1e619d-3ceb-445f-88d9-a60e7af00513" providerId="ADAL" clId="{14A3A86B-5566-459A-86F9-BB7F21FF5770}" dt="2025-05-07T13:36:43.438" v="44"/>
          <ac:picMkLst>
            <pc:docMk/>
            <pc:sldMk cId="1265136212" sldId="436"/>
            <ac:picMk id="3" creationId="{365F55A8-32DF-15D7-85B7-17A50CEE856B}"/>
          </ac:picMkLst>
        </pc:picChg>
        <pc:picChg chg="add mod">
          <ac:chgData name="Felipe Souza" userId="ca1e619d-3ceb-445f-88d9-a60e7af00513" providerId="ADAL" clId="{14A3A86B-5566-459A-86F9-BB7F21FF5770}" dt="2025-05-07T13:36:43.438" v="44"/>
          <ac:picMkLst>
            <pc:docMk/>
            <pc:sldMk cId="1265136212" sldId="436"/>
            <ac:picMk id="12" creationId="{F979C2B2-5852-0A9F-6CBB-D9BCDFA2BBF9}"/>
          </ac:picMkLst>
        </pc:picChg>
        <pc:picChg chg="add mod">
          <ac:chgData name="Felipe Souza" userId="ca1e619d-3ceb-445f-88d9-a60e7af00513" providerId="ADAL" clId="{14A3A86B-5566-459A-86F9-BB7F21FF5770}" dt="2025-05-07T17:17:25.611" v="107"/>
          <ac:picMkLst>
            <pc:docMk/>
            <pc:sldMk cId="1265136212" sldId="436"/>
            <ac:picMk id="14" creationId="{8381B996-8703-2D6E-24ED-76767237CFA4}"/>
          </ac:picMkLst>
        </pc:picChg>
      </pc:sldChg>
      <pc:sldChg chg="addSp delSp modSp mod">
        <pc:chgData name="Felipe Souza" userId="ca1e619d-3ceb-445f-88d9-a60e7af00513" providerId="ADAL" clId="{14A3A86B-5566-459A-86F9-BB7F21FF5770}" dt="2025-05-07T17:17:28.632" v="109"/>
        <pc:sldMkLst>
          <pc:docMk/>
          <pc:sldMk cId="2988560419" sldId="437"/>
        </pc:sldMkLst>
        <pc:picChg chg="add mod">
          <ac:chgData name="Felipe Souza" userId="ca1e619d-3ceb-445f-88d9-a60e7af00513" providerId="ADAL" clId="{14A3A86B-5566-459A-86F9-BB7F21FF5770}" dt="2025-05-07T13:36:48.801" v="46"/>
          <ac:picMkLst>
            <pc:docMk/>
            <pc:sldMk cId="2988560419" sldId="437"/>
            <ac:picMk id="6" creationId="{90DD59FC-3054-6FB1-A725-AA41F74AC2FA}"/>
          </ac:picMkLst>
        </pc:picChg>
        <pc:picChg chg="add mod">
          <ac:chgData name="Felipe Souza" userId="ca1e619d-3ceb-445f-88d9-a60e7af00513" providerId="ADAL" clId="{14A3A86B-5566-459A-86F9-BB7F21FF5770}" dt="2025-05-07T13:36:48.801" v="46"/>
          <ac:picMkLst>
            <pc:docMk/>
            <pc:sldMk cId="2988560419" sldId="437"/>
            <ac:picMk id="9" creationId="{4DFFCECD-578A-81B4-551D-DB1A84F2B2C2}"/>
          </ac:picMkLst>
        </pc:picChg>
        <pc:picChg chg="add mod">
          <ac:chgData name="Felipe Souza" userId="ca1e619d-3ceb-445f-88d9-a60e7af00513" providerId="ADAL" clId="{14A3A86B-5566-459A-86F9-BB7F21FF5770}" dt="2025-05-07T17:17:28.632" v="109"/>
          <ac:picMkLst>
            <pc:docMk/>
            <pc:sldMk cId="2988560419" sldId="437"/>
            <ac:picMk id="14" creationId="{45E4B205-BFDF-F04A-6F54-F1EE828EAB32}"/>
          </ac:picMkLst>
        </pc:picChg>
      </pc:sldChg>
      <pc:sldChg chg="addSp delSp modSp mod">
        <pc:chgData name="Felipe Souza" userId="ca1e619d-3ceb-445f-88d9-a60e7af00513" providerId="ADAL" clId="{14A3A86B-5566-459A-86F9-BB7F21FF5770}" dt="2025-05-07T17:17:34.429" v="113"/>
        <pc:sldMkLst>
          <pc:docMk/>
          <pc:sldMk cId="1606319819" sldId="438"/>
        </pc:sldMkLst>
        <pc:picChg chg="add mod">
          <ac:chgData name="Felipe Souza" userId="ca1e619d-3ceb-445f-88d9-a60e7af00513" providerId="ADAL" clId="{14A3A86B-5566-459A-86F9-BB7F21FF5770}" dt="2025-05-07T13:36:58.687" v="50"/>
          <ac:picMkLst>
            <pc:docMk/>
            <pc:sldMk cId="1606319819" sldId="438"/>
            <ac:picMk id="8" creationId="{6646A0D4-6ABA-4DEF-E016-2393597F4B48}"/>
          </ac:picMkLst>
        </pc:picChg>
        <pc:picChg chg="add mod">
          <ac:chgData name="Felipe Souza" userId="ca1e619d-3ceb-445f-88d9-a60e7af00513" providerId="ADAL" clId="{14A3A86B-5566-459A-86F9-BB7F21FF5770}" dt="2025-05-07T13:36:58.687" v="50"/>
          <ac:picMkLst>
            <pc:docMk/>
            <pc:sldMk cId="1606319819" sldId="438"/>
            <ac:picMk id="14" creationId="{871A473F-57EB-76E2-4E57-D7CF4E31E489}"/>
          </ac:picMkLst>
        </pc:picChg>
        <pc:picChg chg="add mod">
          <ac:chgData name="Felipe Souza" userId="ca1e619d-3ceb-445f-88d9-a60e7af00513" providerId="ADAL" clId="{14A3A86B-5566-459A-86F9-BB7F21FF5770}" dt="2025-05-07T17:17:34.429" v="113"/>
          <ac:picMkLst>
            <pc:docMk/>
            <pc:sldMk cId="1606319819" sldId="438"/>
            <ac:picMk id="16" creationId="{874AAFEA-0228-E9D8-409A-883BF9703976}"/>
          </ac:picMkLst>
        </pc:picChg>
      </pc:sldChg>
      <pc:sldChg chg="addSp delSp modSp mod">
        <pc:chgData name="Felipe Souza" userId="ca1e619d-3ceb-445f-88d9-a60e7af00513" providerId="ADAL" clId="{14A3A86B-5566-459A-86F9-BB7F21FF5770}" dt="2025-05-07T17:17:37.640" v="115"/>
        <pc:sldMkLst>
          <pc:docMk/>
          <pc:sldMk cId="1193998471" sldId="439"/>
        </pc:sldMkLst>
        <pc:picChg chg="add mod">
          <ac:chgData name="Felipe Souza" userId="ca1e619d-3ceb-445f-88d9-a60e7af00513" providerId="ADAL" clId="{14A3A86B-5566-459A-86F9-BB7F21FF5770}" dt="2025-05-07T13:37:04.572" v="52"/>
          <ac:picMkLst>
            <pc:docMk/>
            <pc:sldMk cId="1193998471" sldId="439"/>
            <ac:picMk id="2" creationId="{D274AFE1-564B-4255-89AD-6FA6B5215800}"/>
          </ac:picMkLst>
        </pc:picChg>
        <pc:picChg chg="add mod">
          <ac:chgData name="Felipe Souza" userId="ca1e619d-3ceb-445f-88d9-a60e7af00513" providerId="ADAL" clId="{14A3A86B-5566-459A-86F9-BB7F21FF5770}" dt="2025-05-07T13:37:04.572" v="52"/>
          <ac:picMkLst>
            <pc:docMk/>
            <pc:sldMk cId="1193998471" sldId="439"/>
            <ac:picMk id="3" creationId="{42716B45-6A64-131B-9C16-11CEDD37D21B}"/>
          </ac:picMkLst>
        </pc:picChg>
        <pc:picChg chg="add mod">
          <ac:chgData name="Felipe Souza" userId="ca1e619d-3ceb-445f-88d9-a60e7af00513" providerId="ADAL" clId="{14A3A86B-5566-459A-86F9-BB7F21FF5770}" dt="2025-05-07T17:17:37.640" v="115"/>
          <ac:picMkLst>
            <pc:docMk/>
            <pc:sldMk cId="1193998471" sldId="439"/>
            <ac:picMk id="15" creationId="{C2E791F4-5312-74F0-AA9A-6ED4361905C4}"/>
          </ac:picMkLst>
        </pc:picChg>
      </pc:sldChg>
      <pc:sldChg chg="addSp delSp modSp mod">
        <pc:chgData name="Felipe Souza" userId="ca1e619d-3ceb-445f-88d9-a60e7af00513" providerId="ADAL" clId="{14A3A86B-5566-459A-86F9-BB7F21FF5770}" dt="2025-05-07T17:17:40.331" v="117"/>
        <pc:sldMkLst>
          <pc:docMk/>
          <pc:sldMk cId="3913286651" sldId="440"/>
        </pc:sldMkLst>
        <pc:picChg chg="add mod">
          <ac:chgData name="Felipe Souza" userId="ca1e619d-3ceb-445f-88d9-a60e7af00513" providerId="ADAL" clId="{14A3A86B-5566-459A-86F9-BB7F21FF5770}" dt="2025-05-07T13:37:12.590" v="54"/>
          <ac:picMkLst>
            <pc:docMk/>
            <pc:sldMk cId="3913286651" sldId="440"/>
            <ac:picMk id="3" creationId="{F84A33FE-03DE-1DDD-B7EF-1C529B51FCFA}"/>
          </ac:picMkLst>
        </pc:picChg>
        <pc:picChg chg="add mod">
          <ac:chgData name="Felipe Souza" userId="ca1e619d-3ceb-445f-88d9-a60e7af00513" providerId="ADAL" clId="{14A3A86B-5566-459A-86F9-BB7F21FF5770}" dt="2025-05-07T13:37:12.590" v="54"/>
          <ac:picMkLst>
            <pc:docMk/>
            <pc:sldMk cId="3913286651" sldId="440"/>
            <ac:picMk id="8" creationId="{A6E160D7-A92A-634E-BD81-222ADE2E36BC}"/>
          </ac:picMkLst>
        </pc:picChg>
        <pc:picChg chg="add mod">
          <ac:chgData name="Felipe Souza" userId="ca1e619d-3ceb-445f-88d9-a60e7af00513" providerId="ADAL" clId="{14A3A86B-5566-459A-86F9-BB7F21FF5770}" dt="2025-05-07T17:17:40.331" v="117"/>
          <ac:picMkLst>
            <pc:docMk/>
            <pc:sldMk cId="3913286651" sldId="440"/>
            <ac:picMk id="15" creationId="{1D5EA5F5-8113-BA48-385E-F44B53F5F2EA}"/>
          </ac:picMkLst>
        </pc:picChg>
      </pc:sldChg>
      <pc:sldChg chg="addSp delSp modSp mod">
        <pc:chgData name="Felipe Souza" userId="ca1e619d-3ceb-445f-88d9-a60e7af00513" providerId="ADAL" clId="{14A3A86B-5566-459A-86F9-BB7F21FF5770}" dt="2025-05-07T17:17:43.696" v="119"/>
        <pc:sldMkLst>
          <pc:docMk/>
          <pc:sldMk cId="3473155319" sldId="441"/>
        </pc:sldMkLst>
        <pc:picChg chg="add mod">
          <ac:chgData name="Felipe Souza" userId="ca1e619d-3ceb-445f-88d9-a60e7af00513" providerId="ADAL" clId="{14A3A86B-5566-459A-86F9-BB7F21FF5770}" dt="2025-05-07T13:37:17.432" v="56"/>
          <ac:picMkLst>
            <pc:docMk/>
            <pc:sldMk cId="3473155319" sldId="441"/>
            <ac:picMk id="3" creationId="{6378E194-1C18-B5CA-6579-1BADFB3C2F7F}"/>
          </ac:picMkLst>
        </pc:picChg>
        <pc:picChg chg="add mod">
          <ac:chgData name="Felipe Souza" userId="ca1e619d-3ceb-445f-88d9-a60e7af00513" providerId="ADAL" clId="{14A3A86B-5566-459A-86F9-BB7F21FF5770}" dt="2025-05-07T13:37:17.432" v="56"/>
          <ac:picMkLst>
            <pc:docMk/>
            <pc:sldMk cId="3473155319" sldId="441"/>
            <ac:picMk id="8" creationId="{00F05DF3-7281-94A2-D6F0-B5BF4E7A39BB}"/>
          </ac:picMkLst>
        </pc:picChg>
        <pc:picChg chg="add mod">
          <ac:chgData name="Felipe Souza" userId="ca1e619d-3ceb-445f-88d9-a60e7af00513" providerId="ADAL" clId="{14A3A86B-5566-459A-86F9-BB7F21FF5770}" dt="2025-05-07T17:17:43.696" v="119"/>
          <ac:picMkLst>
            <pc:docMk/>
            <pc:sldMk cId="3473155319" sldId="441"/>
            <ac:picMk id="15" creationId="{168FB6B4-E328-AC8E-0BD3-7170303CFF89}"/>
          </ac:picMkLst>
        </pc:picChg>
      </pc:sldChg>
      <pc:sldChg chg="addSp delSp modSp mod">
        <pc:chgData name="Felipe Souza" userId="ca1e619d-3ceb-445f-88d9-a60e7af00513" providerId="ADAL" clId="{14A3A86B-5566-459A-86F9-BB7F21FF5770}" dt="2025-05-07T17:17:46.805" v="121"/>
        <pc:sldMkLst>
          <pc:docMk/>
          <pc:sldMk cId="1463407653" sldId="445"/>
        </pc:sldMkLst>
        <pc:picChg chg="add mod">
          <ac:chgData name="Felipe Souza" userId="ca1e619d-3ceb-445f-88d9-a60e7af00513" providerId="ADAL" clId="{14A3A86B-5566-459A-86F9-BB7F21FF5770}" dt="2025-05-07T13:37:21.155" v="58"/>
          <ac:picMkLst>
            <pc:docMk/>
            <pc:sldMk cId="1463407653" sldId="445"/>
            <ac:picMk id="3" creationId="{4B3BF290-68A7-4091-0764-A2974EC18B9F}"/>
          </ac:picMkLst>
        </pc:picChg>
        <pc:picChg chg="add mod">
          <ac:chgData name="Felipe Souza" userId="ca1e619d-3ceb-445f-88d9-a60e7af00513" providerId="ADAL" clId="{14A3A86B-5566-459A-86F9-BB7F21FF5770}" dt="2025-05-07T13:37:21.155" v="58"/>
          <ac:picMkLst>
            <pc:docMk/>
            <pc:sldMk cId="1463407653" sldId="445"/>
            <ac:picMk id="8" creationId="{91B16498-81BF-A64D-4002-427B8723F7EC}"/>
          </ac:picMkLst>
        </pc:picChg>
        <pc:picChg chg="add mod">
          <ac:chgData name="Felipe Souza" userId="ca1e619d-3ceb-445f-88d9-a60e7af00513" providerId="ADAL" clId="{14A3A86B-5566-459A-86F9-BB7F21FF5770}" dt="2025-05-07T17:17:46.805" v="121"/>
          <ac:picMkLst>
            <pc:docMk/>
            <pc:sldMk cId="1463407653" sldId="445"/>
            <ac:picMk id="15" creationId="{4B5DD48E-041C-7FE7-A8AB-7657681AC061}"/>
          </ac:picMkLst>
        </pc:picChg>
      </pc:sldChg>
      <pc:sldChg chg="addSp delSp modSp mod">
        <pc:chgData name="Felipe Souza" userId="ca1e619d-3ceb-445f-88d9-a60e7af00513" providerId="ADAL" clId="{14A3A86B-5566-459A-86F9-BB7F21FF5770}" dt="2025-05-07T17:17:31.792" v="111"/>
        <pc:sldMkLst>
          <pc:docMk/>
          <pc:sldMk cId="1504356601" sldId="455"/>
        </pc:sldMkLst>
        <pc:picChg chg="add mod">
          <ac:chgData name="Felipe Souza" userId="ca1e619d-3ceb-445f-88d9-a60e7af00513" providerId="ADAL" clId="{14A3A86B-5566-459A-86F9-BB7F21FF5770}" dt="2025-05-07T13:36:53.747" v="48"/>
          <ac:picMkLst>
            <pc:docMk/>
            <pc:sldMk cId="1504356601" sldId="455"/>
            <ac:picMk id="6" creationId="{B6FA5744-C0C0-0B87-8B89-0DADC11FDA1F}"/>
          </ac:picMkLst>
        </pc:picChg>
        <pc:picChg chg="add mod">
          <ac:chgData name="Felipe Souza" userId="ca1e619d-3ceb-445f-88d9-a60e7af00513" providerId="ADAL" clId="{14A3A86B-5566-459A-86F9-BB7F21FF5770}" dt="2025-05-07T13:36:53.747" v="48"/>
          <ac:picMkLst>
            <pc:docMk/>
            <pc:sldMk cId="1504356601" sldId="455"/>
            <ac:picMk id="9" creationId="{A0AE05CB-7B1B-6247-43C0-1887ED673DB0}"/>
          </ac:picMkLst>
        </pc:picChg>
        <pc:picChg chg="add mod">
          <ac:chgData name="Felipe Souza" userId="ca1e619d-3ceb-445f-88d9-a60e7af00513" providerId="ADAL" clId="{14A3A86B-5566-459A-86F9-BB7F21FF5770}" dt="2025-05-07T17:17:31.792" v="111"/>
          <ac:picMkLst>
            <pc:docMk/>
            <pc:sldMk cId="1504356601" sldId="455"/>
            <ac:picMk id="14" creationId="{87D06C44-EB9F-8C69-BACB-DFD518CB23EF}"/>
          </ac:picMkLst>
        </pc:picChg>
      </pc:sldChg>
    </pc:docChg>
  </pc:docChgLst>
  <pc:docChgLst>
    <pc:chgData name="André Aguiar" userId="S::andre.aguiar@fundacaosfa.onmicrosoft.com::fb3150ce-52b3-412e-90f5-1c6f98b27333" providerId="AD" clId="Web-{D2CEA5C9-784A-7960-1694-4312A64DAC23}"/>
    <pc:docChg chg="delSld modSld">
      <pc:chgData name="André Aguiar" userId="S::andre.aguiar@fundacaosfa.onmicrosoft.com::fb3150ce-52b3-412e-90f5-1c6f98b27333" providerId="AD" clId="Web-{D2CEA5C9-784A-7960-1694-4312A64DAC23}" dt="2025-04-14T13:40:00.531" v="37" actId="14100"/>
      <pc:docMkLst>
        <pc:docMk/>
      </pc:docMkLst>
      <pc:sldChg chg="del">
        <pc:chgData name="André Aguiar" userId="S::andre.aguiar@fundacaosfa.onmicrosoft.com::fb3150ce-52b3-412e-90f5-1c6f98b27333" providerId="AD" clId="Web-{D2CEA5C9-784A-7960-1694-4312A64DAC23}" dt="2025-04-14T13:39:30.935" v="26"/>
        <pc:sldMkLst>
          <pc:docMk/>
          <pc:sldMk cId="0" sldId="257"/>
        </pc:sldMkLst>
      </pc:sldChg>
      <pc:sldChg chg="del">
        <pc:chgData name="André Aguiar" userId="S::andre.aguiar@fundacaosfa.onmicrosoft.com::fb3150ce-52b3-412e-90f5-1c6f98b27333" providerId="AD" clId="Web-{D2CEA5C9-784A-7960-1694-4312A64DAC23}" dt="2025-04-14T13:39:30.935" v="25"/>
        <pc:sldMkLst>
          <pc:docMk/>
          <pc:sldMk cId="0" sldId="258"/>
        </pc:sldMkLst>
      </pc:sldChg>
      <pc:sldChg chg="del">
        <pc:chgData name="André Aguiar" userId="S::andre.aguiar@fundacaosfa.onmicrosoft.com::fb3150ce-52b3-412e-90f5-1c6f98b27333" providerId="AD" clId="Web-{D2CEA5C9-784A-7960-1694-4312A64DAC23}" dt="2025-04-14T13:39:30.919" v="24"/>
        <pc:sldMkLst>
          <pc:docMk/>
          <pc:sldMk cId="0" sldId="259"/>
        </pc:sldMkLst>
      </pc:sldChg>
      <pc:sldChg chg="del">
        <pc:chgData name="André Aguiar" userId="S::andre.aguiar@fundacaosfa.onmicrosoft.com::fb3150ce-52b3-412e-90f5-1c6f98b27333" providerId="AD" clId="Web-{D2CEA5C9-784A-7960-1694-4312A64DAC23}" dt="2025-04-14T13:39:30.919" v="23"/>
        <pc:sldMkLst>
          <pc:docMk/>
          <pc:sldMk cId="0" sldId="260"/>
        </pc:sldMkLst>
      </pc:sldChg>
      <pc:sldChg chg="del">
        <pc:chgData name="André Aguiar" userId="S::andre.aguiar@fundacaosfa.onmicrosoft.com::fb3150ce-52b3-412e-90f5-1c6f98b27333" providerId="AD" clId="Web-{D2CEA5C9-784A-7960-1694-4312A64DAC23}" dt="2025-04-14T13:39:30.919" v="22"/>
        <pc:sldMkLst>
          <pc:docMk/>
          <pc:sldMk cId="0" sldId="261"/>
        </pc:sldMkLst>
      </pc:sldChg>
      <pc:sldChg chg="del">
        <pc:chgData name="André Aguiar" userId="S::andre.aguiar@fundacaosfa.onmicrosoft.com::fb3150ce-52b3-412e-90f5-1c6f98b27333" providerId="AD" clId="Web-{D2CEA5C9-784A-7960-1694-4312A64DAC23}" dt="2025-04-14T13:39:30.903" v="21"/>
        <pc:sldMkLst>
          <pc:docMk/>
          <pc:sldMk cId="0" sldId="262"/>
        </pc:sldMkLst>
      </pc:sldChg>
      <pc:sldChg chg="del">
        <pc:chgData name="André Aguiar" userId="S::andre.aguiar@fundacaosfa.onmicrosoft.com::fb3150ce-52b3-412e-90f5-1c6f98b27333" providerId="AD" clId="Web-{D2CEA5C9-784A-7960-1694-4312A64DAC23}" dt="2025-04-14T13:39:30.903" v="20"/>
        <pc:sldMkLst>
          <pc:docMk/>
          <pc:sldMk cId="0" sldId="263"/>
        </pc:sldMkLst>
      </pc:sldChg>
      <pc:sldChg chg="del">
        <pc:chgData name="André Aguiar" userId="S::andre.aguiar@fundacaosfa.onmicrosoft.com::fb3150ce-52b3-412e-90f5-1c6f98b27333" providerId="AD" clId="Web-{D2CEA5C9-784A-7960-1694-4312A64DAC23}" dt="2025-04-14T13:39:30.888" v="19"/>
        <pc:sldMkLst>
          <pc:docMk/>
          <pc:sldMk cId="0" sldId="264"/>
        </pc:sldMkLst>
      </pc:sldChg>
      <pc:sldChg chg="del">
        <pc:chgData name="André Aguiar" userId="S::andre.aguiar@fundacaosfa.onmicrosoft.com::fb3150ce-52b3-412e-90f5-1c6f98b27333" providerId="AD" clId="Web-{D2CEA5C9-784A-7960-1694-4312A64DAC23}" dt="2025-04-14T13:39:30.888" v="18"/>
        <pc:sldMkLst>
          <pc:docMk/>
          <pc:sldMk cId="0" sldId="265"/>
        </pc:sldMkLst>
      </pc:sldChg>
      <pc:sldChg chg="del">
        <pc:chgData name="André Aguiar" userId="S::andre.aguiar@fundacaosfa.onmicrosoft.com::fb3150ce-52b3-412e-90f5-1c6f98b27333" providerId="AD" clId="Web-{D2CEA5C9-784A-7960-1694-4312A64DAC23}" dt="2025-04-14T13:39:30.888" v="17"/>
        <pc:sldMkLst>
          <pc:docMk/>
          <pc:sldMk cId="0" sldId="266"/>
        </pc:sldMkLst>
      </pc:sldChg>
      <pc:sldChg chg="del">
        <pc:chgData name="André Aguiar" userId="S::andre.aguiar@fundacaosfa.onmicrosoft.com::fb3150ce-52b3-412e-90f5-1c6f98b27333" providerId="AD" clId="Web-{D2CEA5C9-784A-7960-1694-4312A64DAC23}" dt="2025-04-14T13:39:30.888" v="16"/>
        <pc:sldMkLst>
          <pc:docMk/>
          <pc:sldMk cId="0" sldId="267"/>
        </pc:sldMkLst>
      </pc:sldChg>
      <pc:sldChg chg="del">
        <pc:chgData name="André Aguiar" userId="S::andre.aguiar@fundacaosfa.onmicrosoft.com::fb3150ce-52b3-412e-90f5-1c6f98b27333" providerId="AD" clId="Web-{D2CEA5C9-784A-7960-1694-4312A64DAC23}" dt="2025-04-14T13:39:30.872" v="15"/>
        <pc:sldMkLst>
          <pc:docMk/>
          <pc:sldMk cId="0" sldId="268"/>
        </pc:sldMkLst>
      </pc:sldChg>
      <pc:sldChg chg="del">
        <pc:chgData name="André Aguiar" userId="S::andre.aguiar@fundacaosfa.onmicrosoft.com::fb3150ce-52b3-412e-90f5-1c6f98b27333" providerId="AD" clId="Web-{D2CEA5C9-784A-7960-1694-4312A64DAC23}" dt="2025-04-14T13:39:30.872" v="14"/>
        <pc:sldMkLst>
          <pc:docMk/>
          <pc:sldMk cId="0" sldId="269"/>
        </pc:sldMkLst>
      </pc:sldChg>
      <pc:sldChg chg="del">
        <pc:chgData name="André Aguiar" userId="S::andre.aguiar@fundacaosfa.onmicrosoft.com::fb3150ce-52b3-412e-90f5-1c6f98b27333" providerId="AD" clId="Web-{D2CEA5C9-784A-7960-1694-4312A64DAC23}" dt="2025-04-14T13:39:30.857" v="13"/>
        <pc:sldMkLst>
          <pc:docMk/>
          <pc:sldMk cId="0" sldId="270"/>
        </pc:sldMkLst>
      </pc:sldChg>
      <pc:sldChg chg="del">
        <pc:chgData name="André Aguiar" userId="S::andre.aguiar@fundacaosfa.onmicrosoft.com::fb3150ce-52b3-412e-90f5-1c6f98b27333" providerId="AD" clId="Web-{D2CEA5C9-784A-7960-1694-4312A64DAC23}" dt="2025-04-14T13:39:30.857" v="12"/>
        <pc:sldMkLst>
          <pc:docMk/>
          <pc:sldMk cId="0" sldId="271"/>
        </pc:sldMkLst>
      </pc:sldChg>
      <pc:sldChg chg="del">
        <pc:chgData name="André Aguiar" userId="S::andre.aguiar@fundacaosfa.onmicrosoft.com::fb3150ce-52b3-412e-90f5-1c6f98b27333" providerId="AD" clId="Web-{D2CEA5C9-784A-7960-1694-4312A64DAC23}" dt="2025-04-14T13:39:30.857" v="11"/>
        <pc:sldMkLst>
          <pc:docMk/>
          <pc:sldMk cId="0" sldId="272"/>
        </pc:sldMkLst>
      </pc:sldChg>
      <pc:sldChg chg="del">
        <pc:chgData name="André Aguiar" userId="S::andre.aguiar@fundacaosfa.onmicrosoft.com::fb3150ce-52b3-412e-90f5-1c6f98b27333" providerId="AD" clId="Web-{D2CEA5C9-784A-7960-1694-4312A64DAC23}" dt="2025-04-14T13:39:30.857" v="10"/>
        <pc:sldMkLst>
          <pc:docMk/>
          <pc:sldMk cId="0" sldId="273"/>
        </pc:sldMkLst>
      </pc:sldChg>
      <pc:sldChg chg="del">
        <pc:chgData name="André Aguiar" userId="S::andre.aguiar@fundacaosfa.onmicrosoft.com::fb3150ce-52b3-412e-90f5-1c6f98b27333" providerId="AD" clId="Web-{D2CEA5C9-784A-7960-1694-4312A64DAC23}" dt="2025-04-14T13:39:30.841" v="9"/>
        <pc:sldMkLst>
          <pc:docMk/>
          <pc:sldMk cId="0" sldId="274"/>
        </pc:sldMkLst>
      </pc:sldChg>
      <pc:sldChg chg="del">
        <pc:chgData name="André Aguiar" userId="S::andre.aguiar@fundacaosfa.onmicrosoft.com::fb3150ce-52b3-412e-90f5-1c6f98b27333" providerId="AD" clId="Web-{D2CEA5C9-784A-7960-1694-4312A64DAC23}" dt="2025-04-14T13:39:30.841" v="8"/>
        <pc:sldMkLst>
          <pc:docMk/>
          <pc:sldMk cId="0" sldId="275"/>
        </pc:sldMkLst>
      </pc:sldChg>
      <pc:sldChg chg="del">
        <pc:chgData name="André Aguiar" userId="S::andre.aguiar@fundacaosfa.onmicrosoft.com::fb3150ce-52b3-412e-90f5-1c6f98b27333" providerId="AD" clId="Web-{D2CEA5C9-784A-7960-1694-4312A64DAC23}" dt="2025-04-14T13:39:30.825" v="7"/>
        <pc:sldMkLst>
          <pc:docMk/>
          <pc:sldMk cId="0" sldId="276"/>
        </pc:sldMkLst>
      </pc:sldChg>
      <pc:sldChg chg="del">
        <pc:chgData name="André Aguiar" userId="S::andre.aguiar@fundacaosfa.onmicrosoft.com::fb3150ce-52b3-412e-90f5-1c6f98b27333" providerId="AD" clId="Web-{D2CEA5C9-784A-7960-1694-4312A64DAC23}" dt="2025-04-14T13:39:30.825" v="6"/>
        <pc:sldMkLst>
          <pc:docMk/>
          <pc:sldMk cId="0" sldId="277"/>
        </pc:sldMkLst>
      </pc:sldChg>
      <pc:sldChg chg="del">
        <pc:chgData name="André Aguiar" userId="S::andre.aguiar@fundacaosfa.onmicrosoft.com::fb3150ce-52b3-412e-90f5-1c6f98b27333" providerId="AD" clId="Web-{D2CEA5C9-784A-7960-1694-4312A64DAC23}" dt="2025-04-14T13:39:30.825" v="5"/>
        <pc:sldMkLst>
          <pc:docMk/>
          <pc:sldMk cId="0" sldId="278"/>
        </pc:sldMkLst>
      </pc:sldChg>
      <pc:sldChg chg="del">
        <pc:chgData name="André Aguiar" userId="S::andre.aguiar@fundacaosfa.onmicrosoft.com::fb3150ce-52b3-412e-90f5-1c6f98b27333" providerId="AD" clId="Web-{D2CEA5C9-784A-7960-1694-4312A64DAC23}" dt="2025-04-14T13:39:30.825" v="4"/>
        <pc:sldMkLst>
          <pc:docMk/>
          <pc:sldMk cId="0" sldId="279"/>
        </pc:sldMkLst>
      </pc:sldChg>
      <pc:sldChg chg="del">
        <pc:chgData name="André Aguiar" userId="S::andre.aguiar@fundacaosfa.onmicrosoft.com::fb3150ce-52b3-412e-90f5-1c6f98b27333" providerId="AD" clId="Web-{D2CEA5C9-784A-7960-1694-4312A64DAC23}" dt="2025-04-14T13:39:30.810" v="3"/>
        <pc:sldMkLst>
          <pc:docMk/>
          <pc:sldMk cId="0" sldId="280"/>
        </pc:sldMkLst>
      </pc:sldChg>
      <pc:sldChg chg="del">
        <pc:chgData name="André Aguiar" userId="S::andre.aguiar@fundacaosfa.onmicrosoft.com::fb3150ce-52b3-412e-90f5-1c6f98b27333" providerId="AD" clId="Web-{D2CEA5C9-784A-7960-1694-4312A64DAC23}" dt="2025-04-14T13:39:30.810" v="2"/>
        <pc:sldMkLst>
          <pc:docMk/>
          <pc:sldMk cId="0" sldId="281"/>
        </pc:sldMkLst>
      </pc:sldChg>
      <pc:sldChg chg="del">
        <pc:chgData name="André Aguiar" userId="S::andre.aguiar@fundacaosfa.onmicrosoft.com::fb3150ce-52b3-412e-90f5-1c6f98b27333" providerId="AD" clId="Web-{D2CEA5C9-784A-7960-1694-4312A64DAC23}" dt="2025-04-14T13:39:30.810" v="1"/>
        <pc:sldMkLst>
          <pc:docMk/>
          <pc:sldMk cId="0" sldId="282"/>
        </pc:sldMkLst>
      </pc:sldChg>
      <pc:sldChg chg="del">
        <pc:chgData name="André Aguiar" userId="S::andre.aguiar@fundacaosfa.onmicrosoft.com::fb3150ce-52b3-412e-90f5-1c6f98b27333" providerId="AD" clId="Web-{D2CEA5C9-784A-7960-1694-4312A64DAC23}" dt="2025-04-14T13:39:30.810" v="0"/>
        <pc:sldMkLst>
          <pc:docMk/>
          <pc:sldMk cId="0" sldId="283"/>
        </pc:sldMkLst>
      </pc:sldChg>
      <pc:sldChg chg="modSp">
        <pc:chgData name="André Aguiar" userId="S::andre.aguiar@fundacaosfa.onmicrosoft.com::fb3150ce-52b3-412e-90f5-1c6f98b27333" providerId="AD" clId="Web-{D2CEA5C9-784A-7960-1694-4312A64DAC23}" dt="2025-04-14T13:40:00.531" v="37" actId="14100"/>
        <pc:sldMkLst>
          <pc:docMk/>
          <pc:sldMk cId="0" sldId="284"/>
        </pc:sldMkLst>
        <pc:spChg chg="mod">
          <ac:chgData name="André Aguiar" userId="S::andre.aguiar@fundacaosfa.onmicrosoft.com::fb3150ce-52b3-412e-90f5-1c6f98b27333" providerId="AD" clId="Web-{D2CEA5C9-784A-7960-1694-4312A64DAC23}" dt="2025-04-14T13:40:00.531" v="37" actId="14100"/>
          <ac:spMkLst>
            <pc:docMk/>
            <pc:sldMk cId="0" sldId="284"/>
            <ac:spMk id="470" creationId="{00000000-0000-0000-0000-000000000000}"/>
          </ac:spMkLst>
        </pc:spChg>
      </pc:sldChg>
    </pc:docChg>
  </pc:docChgLst>
  <pc:docChgLst>
    <pc:chgData name="André Aguiar" userId="S::andre.aguiar@fundacaosfa.onmicrosoft.com::fb3150ce-52b3-412e-90f5-1c6f98b27333" providerId="AD" clId="Web-{0C818C61-65E0-E321-2BF6-C5EE39ABFBC7}"/>
    <pc:docChg chg="modSld">
      <pc:chgData name="André Aguiar" userId="S::andre.aguiar@fundacaosfa.onmicrosoft.com::fb3150ce-52b3-412e-90f5-1c6f98b27333" providerId="AD" clId="Web-{0C818C61-65E0-E321-2BF6-C5EE39ABFBC7}" dt="2025-04-14T13:49:09.502" v="12" actId="14100"/>
      <pc:docMkLst>
        <pc:docMk/>
      </pc:docMkLst>
      <pc:sldChg chg="modSp">
        <pc:chgData name="André Aguiar" userId="S::andre.aguiar@fundacaosfa.onmicrosoft.com::fb3150ce-52b3-412e-90f5-1c6f98b27333" providerId="AD" clId="Web-{0C818C61-65E0-E321-2BF6-C5EE39ABFBC7}" dt="2025-04-14T13:49:09.502" v="12" actId="14100"/>
        <pc:sldMkLst>
          <pc:docMk/>
          <pc:sldMk cId="0" sldId="256"/>
        </pc:sldMkLst>
        <pc:spChg chg="mod">
          <ac:chgData name="André Aguiar" userId="S::andre.aguiar@fundacaosfa.onmicrosoft.com::fb3150ce-52b3-412e-90f5-1c6f98b27333" providerId="AD" clId="Web-{0C818C61-65E0-E321-2BF6-C5EE39ABFBC7}" dt="2025-04-14T13:49:09.502" v="12" actId="14100"/>
          <ac:spMkLst>
            <pc:docMk/>
            <pc:sldMk cId="0" sldId="256"/>
            <ac:spMk id="53" creationId="{00000000-0000-0000-0000-000000000000}"/>
          </ac:spMkLst>
        </pc:spChg>
      </pc:sldChg>
    </pc:docChg>
  </pc:docChgLst>
  <pc:docChgLst>
    <pc:chgData name="Felipe Souza" userId="ca1e619d-3ceb-445f-88d9-a60e7af00513" providerId="ADAL" clId="{4262A0F9-E038-43C2-895F-B7C931868DB5}"/>
    <pc:docChg chg="addSld modSld">
      <pc:chgData name="Felipe Souza" userId="ca1e619d-3ceb-445f-88d9-a60e7af00513" providerId="ADAL" clId="{4262A0F9-E038-43C2-895F-B7C931868DB5}" dt="2025-05-23T16:23:58.194" v="1"/>
      <pc:docMkLst>
        <pc:docMk/>
      </pc:docMkLst>
      <pc:sldChg chg="add">
        <pc:chgData name="Felipe Souza" userId="ca1e619d-3ceb-445f-88d9-a60e7af00513" providerId="ADAL" clId="{4262A0F9-E038-43C2-895F-B7C931868DB5}" dt="2025-05-23T16:23:48.719" v="0"/>
        <pc:sldMkLst>
          <pc:docMk/>
          <pc:sldMk cId="2312499830" sldId="275"/>
        </pc:sldMkLst>
      </pc:sldChg>
      <pc:sldChg chg="add">
        <pc:chgData name="Felipe Souza" userId="ca1e619d-3ceb-445f-88d9-a60e7af00513" providerId="ADAL" clId="{4262A0F9-E038-43C2-895F-B7C931868DB5}" dt="2025-05-23T16:23:58.194" v="1"/>
        <pc:sldMkLst>
          <pc:docMk/>
          <pc:sldMk cId="2455750707" sldId="456"/>
        </pc:sldMkLst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463EC0F-ED42-4136-AB1F-0264E6DA4B7B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t-BR"/>
        </a:p>
      </dgm:t>
    </dgm:pt>
    <dgm:pt modelId="{1D659E23-9415-427E-89E9-B585497837DB}">
      <dgm:prSet phldrT="[Texto]" custT="1"/>
      <dgm:spPr/>
      <dgm:t>
        <a:bodyPr/>
        <a:lstStyle/>
        <a:p>
          <a:r>
            <a:rPr lang="pt-BR" sz="1800" b="1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rPr>
            <a:t>Reposicionamento de instalações logísticas</a:t>
          </a:r>
          <a:endParaRPr lang="pt-BR" sz="1800" dirty="0"/>
        </a:p>
      </dgm:t>
    </dgm:pt>
    <dgm:pt modelId="{FD39E79E-58EF-4DD0-95A6-B2E393D1FFE9}" type="parTrans" cxnId="{01A805DF-0CC0-4A93-9DF7-48046F2CA996}">
      <dgm:prSet/>
      <dgm:spPr/>
      <dgm:t>
        <a:bodyPr/>
        <a:lstStyle/>
        <a:p>
          <a:endParaRPr lang="pt-BR" sz="1400"/>
        </a:p>
      </dgm:t>
    </dgm:pt>
    <dgm:pt modelId="{308E472E-3664-49A6-BB6D-7C1F87C23597}" type="sibTrans" cxnId="{01A805DF-0CC0-4A93-9DF7-48046F2CA996}">
      <dgm:prSet/>
      <dgm:spPr/>
      <dgm:t>
        <a:bodyPr/>
        <a:lstStyle/>
        <a:p>
          <a:endParaRPr lang="pt-BR" sz="1400"/>
        </a:p>
      </dgm:t>
    </dgm:pt>
    <dgm:pt modelId="{8789CCB5-2B5D-490A-BEC5-F11297F3B282}">
      <dgm:prSet phldrT="[Texto]" custT="1"/>
      <dgm:spPr/>
      <dgm:t>
        <a:bodyPr/>
        <a:lstStyle/>
        <a:p>
          <a:r>
            <a:rPr lang="pt-BR" sz="1800" b="1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rPr>
            <a:t>Aumento do nível de serviço logístico</a:t>
          </a:r>
          <a:endParaRPr lang="pt-BR" sz="1800" dirty="0"/>
        </a:p>
      </dgm:t>
    </dgm:pt>
    <dgm:pt modelId="{E314E6C1-12EC-409B-BAEA-4917118AF527}" type="parTrans" cxnId="{5DBE6765-756E-4E06-B0E0-D29FE0F66997}">
      <dgm:prSet/>
      <dgm:spPr/>
      <dgm:t>
        <a:bodyPr/>
        <a:lstStyle/>
        <a:p>
          <a:endParaRPr lang="pt-BR" sz="1400"/>
        </a:p>
      </dgm:t>
    </dgm:pt>
    <dgm:pt modelId="{E9B3AE50-FAF8-48D0-B8F8-4B131B842008}" type="sibTrans" cxnId="{5DBE6765-756E-4E06-B0E0-D29FE0F66997}">
      <dgm:prSet/>
      <dgm:spPr/>
      <dgm:t>
        <a:bodyPr/>
        <a:lstStyle/>
        <a:p>
          <a:endParaRPr lang="pt-BR" sz="1400"/>
        </a:p>
      </dgm:t>
    </dgm:pt>
    <dgm:pt modelId="{7E82B3BF-18E3-4E0C-B8D7-658099A2007B}">
      <dgm:prSet phldrT="[Texto]" custT="1"/>
      <dgm:spPr/>
      <dgm:t>
        <a:bodyPr/>
        <a:lstStyle/>
        <a:p>
          <a:r>
            <a:rPr lang="pt-BR" sz="1800" b="1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rPr>
            <a:t>Benefícios sociais e ambientais</a:t>
          </a:r>
          <a:endParaRPr lang="pt-BR" sz="1800" dirty="0"/>
        </a:p>
      </dgm:t>
    </dgm:pt>
    <dgm:pt modelId="{F1166420-ED58-419B-B1F0-24A73291BA3F}" type="parTrans" cxnId="{4ED506AF-8B69-42D8-972F-3BCC54BBA64D}">
      <dgm:prSet/>
      <dgm:spPr/>
      <dgm:t>
        <a:bodyPr/>
        <a:lstStyle/>
        <a:p>
          <a:endParaRPr lang="pt-BR" sz="1400"/>
        </a:p>
      </dgm:t>
    </dgm:pt>
    <dgm:pt modelId="{7CAEEC4B-19D7-4282-A780-F5851238F092}" type="sibTrans" cxnId="{4ED506AF-8B69-42D8-972F-3BCC54BBA64D}">
      <dgm:prSet/>
      <dgm:spPr/>
      <dgm:t>
        <a:bodyPr/>
        <a:lstStyle/>
        <a:p>
          <a:endParaRPr lang="pt-BR" sz="1400"/>
        </a:p>
      </dgm:t>
    </dgm:pt>
    <dgm:pt modelId="{84E2D841-44F4-4ED7-B3EB-46EFDBC39F43}">
      <dgm:prSet custT="1"/>
      <dgm:spPr/>
      <dgm:t>
        <a:bodyPr/>
        <a:lstStyle/>
        <a:p>
          <a:pPr>
            <a:lnSpc>
              <a:spcPct val="150000"/>
            </a:lnSpc>
          </a:pPr>
          <a:r>
            <a:rPr lang="pt-BR" sz="1600" b="0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rPr>
            <a:t>Empresas tenderão a buscar maior eficiência, posicionando estoques mais próximos aos grandes centros de consumo.</a:t>
          </a:r>
          <a:endParaRPr lang="pt-BR" sz="1600" dirty="0"/>
        </a:p>
      </dgm:t>
    </dgm:pt>
    <dgm:pt modelId="{E1E24DC3-5122-4459-AEE5-767068BC8AEF}" type="parTrans" cxnId="{31B35B0B-CCF1-45A5-BC22-184509ABE19E}">
      <dgm:prSet/>
      <dgm:spPr/>
      <dgm:t>
        <a:bodyPr/>
        <a:lstStyle/>
        <a:p>
          <a:endParaRPr lang="pt-BR" sz="1400"/>
        </a:p>
      </dgm:t>
    </dgm:pt>
    <dgm:pt modelId="{D61A05B7-9F05-4441-9442-FA95F0645A59}" type="sibTrans" cxnId="{31B35B0B-CCF1-45A5-BC22-184509ABE19E}">
      <dgm:prSet/>
      <dgm:spPr/>
      <dgm:t>
        <a:bodyPr/>
        <a:lstStyle/>
        <a:p>
          <a:endParaRPr lang="pt-BR" sz="1400"/>
        </a:p>
      </dgm:t>
    </dgm:pt>
    <dgm:pt modelId="{7FFA4056-870F-4830-A431-76F2D333BCF8}">
      <dgm:prSet custT="1"/>
      <dgm:spPr/>
      <dgm:t>
        <a:bodyPr/>
        <a:lstStyle/>
        <a:p>
          <a:pPr>
            <a:lnSpc>
              <a:spcPct val="150000"/>
            </a:lnSpc>
            <a:buClr>
              <a:srgbClr val="000000"/>
            </a:buClr>
            <a:buSzPts val="1600"/>
            <a:buFont typeface="Arial"/>
            <a:buChar char="•"/>
          </a:pPr>
          <a:r>
            <a:rPr lang="pt-BR" sz="1600" b="0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rPr>
            <a:t>Priorização do caminho mais curto devido à eliminação da questão tributária contribuirá para um melhor nível de serviço no atendimento ao consumidor sendo importante no mercado como o comércio eletrônico</a:t>
          </a:r>
          <a:endParaRPr lang="pt-BR" sz="1600" dirty="0"/>
        </a:p>
      </dgm:t>
    </dgm:pt>
    <dgm:pt modelId="{87DD715C-4E84-434E-BA09-3D3C13960D85}" type="parTrans" cxnId="{7DBDB29D-C6D9-4AEA-BFF1-57AF3A949CF5}">
      <dgm:prSet/>
      <dgm:spPr/>
      <dgm:t>
        <a:bodyPr/>
        <a:lstStyle/>
        <a:p>
          <a:endParaRPr lang="pt-BR" sz="1400"/>
        </a:p>
      </dgm:t>
    </dgm:pt>
    <dgm:pt modelId="{E6813536-1FB4-4936-9703-2C7E98411715}" type="sibTrans" cxnId="{7DBDB29D-C6D9-4AEA-BFF1-57AF3A949CF5}">
      <dgm:prSet/>
      <dgm:spPr/>
      <dgm:t>
        <a:bodyPr/>
        <a:lstStyle/>
        <a:p>
          <a:endParaRPr lang="pt-BR" sz="1400"/>
        </a:p>
      </dgm:t>
    </dgm:pt>
    <dgm:pt modelId="{C204FB88-F559-40E0-B862-45ED63905EC4}">
      <dgm:prSet custT="1"/>
      <dgm:spPr/>
      <dgm:t>
        <a:bodyPr/>
        <a:lstStyle/>
        <a:p>
          <a:pPr>
            <a:lnSpc>
              <a:spcPct val="150000"/>
            </a:lnSpc>
          </a:pPr>
          <a:r>
            <a:rPr lang="pt-BR" sz="1600" b="0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rPr>
            <a:t>Mudanças podem resultar em menos acidentes em rodovias e uma redução nas emissões de CO</a:t>
          </a:r>
          <a:r>
            <a:rPr lang="pt-BR" sz="1600" b="0" i="0" u="none" strike="noStrike" cap="none" baseline="-25000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rPr>
            <a:t>2</a:t>
          </a:r>
          <a:r>
            <a:rPr lang="pt-BR" sz="1600" b="0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rPr>
            <a:t> a partir da redução das distâncias de transporte. </a:t>
          </a:r>
          <a:endParaRPr lang="pt-BR" sz="1600" dirty="0"/>
        </a:p>
      </dgm:t>
    </dgm:pt>
    <dgm:pt modelId="{09009957-7143-4767-9AE0-339B5FF98640}" type="parTrans" cxnId="{B8D7F217-5D8D-4B75-9DF2-30144E3BFECD}">
      <dgm:prSet/>
      <dgm:spPr/>
      <dgm:t>
        <a:bodyPr/>
        <a:lstStyle/>
        <a:p>
          <a:endParaRPr lang="pt-BR" sz="1400"/>
        </a:p>
      </dgm:t>
    </dgm:pt>
    <dgm:pt modelId="{1F80FC1F-82B8-4A48-A6C2-818D4529505D}" type="sibTrans" cxnId="{B8D7F217-5D8D-4B75-9DF2-30144E3BFECD}">
      <dgm:prSet/>
      <dgm:spPr/>
      <dgm:t>
        <a:bodyPr/>
        <a:lstStyle/>
        <a:p>
          <a:endParaRPr lang="pt-BR" sz="1400"/>
        </a:p>
      </dgm:t>
    </dgm:pt>
    <dgm:pt modelId="{E83E3BFA-DAE3-4A7D-9431-583DA3CBD9A5}" type="pres">
      <dgm:prSet presAssocID="{9463EC0F-ED42-4136-AB1F-0264E6DA4B7B}" presName="linear" presStyleCnt="0">
        <dgm:presLayoutVars>
          <dgm:dir/>
          <dgm:animLvl val="lvl"/>
          <dgm:resizeHandles val="exact"/>
        </dgm:presLayoutVars>
      </dgm:prSet>
      <dgm:spPr/>
    </dgm:pt>
    <dgm:pt modelId="{684B9D82-3CCC-406E-B7E1-6EE15FDCAEE6}" type="pres">
      <dgm:prSet presAssocID="{1D659E23-9415-427E-89E9-B585497837DB}" presName="parentLin" presStyleCnt="0"/>
      <dgm:spPr/>
    </dgm:pt>
    <dgm:pt modelId="{DA0793E1-8BC5-48C0-9DB8-8E3D13F23AB0}" type="pres">
      <dgm:prSet presAssocID="{1D659E23-9415-427E-89E9-B585497837DB}" presName="parentLeftMargin" presStyleLbl="node1" presStyleIdx="0" presStyleCnt="3"/>
      <dgm:spPr/>
    </dgm:pt>
    <dgm:pt modelId="{A78E7EA8-F166-4A4E-A7E4-6CD15066B952}" type="pres">
      <dgm:prSet presAssocID="{1D659E23-9415-427E-89E9-B585497837DB}" presName="parentText" presStyleLbl="node1" presStyleIdx="0" presStyleCnt="3" custLinFactNeighborX="7141" custLinFactNeighborY="1040">
        <dgm:presLayoutVars>
          <dgm:chMax val="0"/>
          <dgm:bulletEnabled val="1"/>
        </dgm:presLayoutVars>
      </dgm:prSet>
      <dgm:spPr/>
    </dgm:pt>
    <dgm:pt modelId="{E010AD89-8C1B-45C2-B925-7EA46E90E940}" type="pres">
      <dgm:prSet presAssocID="{1D659E23-9415-427E-89E9-B585497837DB}" presName="negativeSpace" presStyleCnt="0"/>
      <dgm:spPr/>
    </dgm:pt>
    <dgm:pt modelId="{3C302A0D-57AE-4D56-BC63-908BCB50E8BA}" type="pres">
      <dgm:prSet presAssocID="{1D659E23-9415-427E-89E9-B585497837DB}" presName="childText" presStyleLbl="conFgAcc1" presStyleIdx="0" presStyleCnt="3">
        <dgm:presLayoutVars>
          <dgm:bulletEnabled val="1"/>
        </dgm:presLayoutVars>
      </dgm:prSet>
      <dgm:spPr/>
    </dgm:pt>
    <dgm:pt modelId="{A82850C8-59CF-4E7F-B004-28DF86CFB281}" type="pres">
      <dgm:prSet presAssocID="{308E472E-3664-49A6-BB6D-7C1F87C23597}" presName="spaceBetweenRectangles" presStyleCnt="0"/>
      <dgm:spPr/>
    </dgm:pt>
    <dgm:pt modelId="{AE1653F8-CB7B-43CD-A765-C319AE443FA6}" type="pres">
      <dgm:prSet presAssocID="{8789CCB5-2B5D-490A-BEC5-F11297F3B282}" presName="parentLin" presStyleCnt="0"/>
      <dgm:spPr/>
    </dgm:pt>
    <dgm:pt modelId="{EA5F1733-6669-4CDE-897A-057C9BCBE2DE}" type="pres">
      <dgm:prSet presAssocID="{8789CCB5-2B5D-490A-BEC5-F11297F3B282}" presName="parentLeftMargin" presStyleLbl="node1" presStyleIdx="0" presStyleCnt="3"/>
      <dgm:spPr/>
    </dgm:pt>
    <dgm:pt modelId="{D5E1A851-CE87-4513-AAC2-6E7DF5CD1376}" type="pres">
      <dgm:prSet presAssocID="{8789CCB5-2B5D-490A-BEC5-F11297F3B282}" presName="parentText" presStyleLbl="node1" presStyleIdx="1" presStyleCnt="3">
        <dgm:presLayoutVars>
          <dgm:chMax val="0"/>
          <dgm:bulletEnabled val="1"/>
        </dgm:presLayoutVars>
      </dgm:prSet>
      <dgm:spPr/>
    </dgm:pt>
    <dgm:pt modelId="{2E650A7F-5D59-4CA6-BE0B-A291A5E03EC9}" type="pres">
      <dgm:prSet presAssocID="{8789CCB5-2B5D-490A-BEC5-F11297F3B282}" presName="negativeSpace" presStyleCnt="0"/>
      <dgm:spPr/>
    </dgm:pt>
    <dgm:pt modelId="{BCC6BB48-BC8F-48E6-A789-7151D652F512}" type="pres">
      <dgm:prSet presAssocID="{8789CCB5-2B5D-490A-BEC5-F11297F3B282}" presName="childText" presStyleLbl="conFgAcc1" presStyleIdx="1" presStyleCnt="3">
        <dgm:presLayoutVars>
          <dgm:bulletEnabled val="1"/>
        </dgm:presLayoutVars>
      </dgm:prSet>
      <dgm:spPr/>
    </dgm:pt>
    <dgm:pt modelId="{9810C987-004F-4C7C-9064-78CD5599A40E}" type="pres">
      <dgm:prSet presAssocID="{E9B3AE50-FAF8-48D0-B8F8-4B131B842008}" presName="spaceBetweenRectangles" presStyleCnt="0"/>
      <dgm:spPr/>
    </dgm:pt>
    <dgm:pt modelId="{C26C54A3-510C-4CD1-822D-303AE59878D2}" type="pres">
      <dgm:prSet presAssocID="{7E82B3BF-18E3-4E0C-B8D7-658099A2007B}" presName="parentLin" presStyleCnt="0"/>
      <dgm:spPr/>
    </dgm:pt>
    <dgm:pt modelId="{E001049F-345A-4B47-987E-FF5BE31DCF90}" type="pres">
      <dgm:prSet presAssocID="{7E82B3BF-18E3-4E0C-B8D7-658099A2007B}" presName="parentLeftMargin" presStyleLbl="node1" presStyleIdx="1" presStyleCnt="3"/>
      <dgm:spPr/>
    </dgm:pt>
    <dgm:pt modelId="{5373FC07-117A-4CF5-BEC4-6B79644F24D9}" type="pres">
      <dgm:prSet presAssocID="{7E82B3BF-18E3-4E0C-B8D7-658099A2007B}" presName="parentText" presStyleLbl="node1" presStyleIdx="2" presStyleCnt="3">
        <dgm:presLayoutVars>
          <dgm:chMax val="0"/>
          <dgm:bulletEnabled val="1"/>
        </dgm:presLayoutVars>
      </dgm:prSet>
      <dgm:spPr/>
    </dgm:pt>
    <dgm:pt modelId="{639B66A9-289B-45A7-80AA-A99E3DAD172D}" type="pres">
      <dgm:prSet presAssocID="{7E82B3BF-18E3-4E0C-B8D7-658099A2007B}" presName="negativeSpace" presStyleCnt="0"/>
      <dgm:spPr/>
    </dgm:pt>
    <dgm:pt modelId="{22B88FAF-FF85-4F1C-A7C5-6B7460E3F9B8}" type="pres">
      <dgm:prSet presAssocID="{7E82B3BF-18E3-4E0C-B8D7-658099A2007B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507A2B07-0A03-4BC6-9906-7B95F3DB6732}" type="presOf" srcId="{8789CCB5-2B5D-490A-BEC5-F11297F3B282}" destId="{D5E1A851-CE87-4513-AAC2-6E7DF5CD1376}" srcOrd="1" destOrd="0" presId="urn:microsoft.com/office/officeart/2005/8/layout/list1"/>
    <dgm:cxn modelId="{31B35B0B-CCF1-45A5-BC22-184509ABE19E}" srcId="{1D659E23-9415-427E-89E9-B585497837DB}" destId="{84E2D841-44F4-4ED7-B3EB-46EFDBC39F43}" srcOrd="0" destOrd="0" parTransId="{E1E24DC3-5122-4459-AEE5-767068BC8AEF}" sibTransId="{D61A05B7-9F05-4441-9442-FA95F0645A59}"/>
    <dgm:cxn modelId="{B03CA614-C578-416F-A2A9-65E2EFB2840A}" type="presOf" srcId="{1D659E23-9415-427E-89E9-B585497837DB}" destId="{A78E7EA8-F166-4A4E-A7E4-6CD15066B952}" srcOrd="1" destOrd="0" presId="urn:microsoft.com/office/officeart/2005/8/layout/list1"/>
    <dgm:cxn modelId="{B8D7F217-5D8D-4B75-9DF2-30144E3BFECD}" srcId="{7E82B3BF-18E3-4E0C-B8D7-658099A2007B}" destId="{C204FB88-F559-40E0-B862-45ED63905EC4}" srcOrd="0" destOrd="0" parTransId="{09009957-7143-4767-9AE0-339B5FF98640}" sibTransId="{1F80FC1F-82B8-4A48-A6C2-818D4529505D}"/>
    <dgm:cxn modelId="{C6A43532-85A4-4277-983A-CF8FB8075A2E}" type="presOf" srcId="{84E2D841-44F4-4ED7-B3EB-46EFDBC39F43}" destId="{3C302A0D-57AE-4D56-BC63-908BCB50E8BA}" srcOrd="0" destOrd="0" presId="urn:microsoft.com/office/officeart/2005/8/layout/list1"/>
    <dgm:cxn modelId="{5DBE6765-756E-4E06-B0E0-D29FE0F66997}" srcId="{9463EC0F-ED42-4136-AB1F-0264E6DA4B7B}" destId="{8789CCB5-2B5D-490A-BEC5-F11297F3B282}" srcOrd="1" destOrd="0" parTransId="{E314E6C1-12EC-409B-BAEA-4917118AF527}" sibTransId="{E9B3AE50-FAF8-48D0-B8F8-4B131B842008}"/>
    <dgm:cxn modelId="{66DEEC4F-BC86-474A-A195-F33029C8B154}" type="presOf" srcId="{7E82B3BF-18E3-4E0C-B8D7-658099A2007B}" destId="{5373FC07-117A-4CF5-BEC4-6B79644F24D9}" srcOrd="1" destOrd="0" presId="urn:microsoft.com/office/officeart/2005/8/layout/list1"/>
    <dgm:cxn modelId="{5511FB7B-8AD2-4A9F-A22F-4EB6EA64F80B}" type="presOf" srcId="{C204FB88-F559-40E0-B862-45ED63905EC4}" destId="{22B88FAF-FF85-4F1C-A7C5-6B7460E3F9B8}" srcOrd="0" destOrd="0" presId="urn:microsoft.com/office/officeart/2005/8/layout/list1"/>
    <dgm:cxn modelId="{864E9A93-FE63-4DE7-8078-F279C5EA5F2F}" type="presOf" srcId="{1D659E23-9415-427E-89E9-B585497837DB}" destId="{DA0793E1-8BC5-48C0-9DB8-8E3D13F23AB0}" srcOrd="0" destOrd="0" presId="urn:microsoft.com/office/officeart/2005/8/layout/list1"/>
    <dgm:cxn modelId="{9372BE99-9B65-4DE5-A835-EE10BDAE8E3C}" type="presOf" srcId="{9463EC0F-ED42-4136-AB1F-0264E6DA4B7B}" destId="{E83E3BFA-DAE3-4A7D-9431-583DA3CBD9A5}" srcOrd="0" destOrd="0" presId="urn:microsoft.com/office/officeart/2005/8/layout/list1"/>
    <dgm:cxn modelId="{7DBDB29D-C6D9-4AEA-BFF1-57AF3A949CF5}" srcId="{8789CCB5-2B5D-490A-BEC5-F11297F3B282}" destId="{7FFA4056-870F-4830-A431-76F2D333BCF8}" srcOrd="0" destOrd="0" parTransId="{87DD715C-4E84-434E-BA09-3D3C13960D85}" sibTransId="{E6813536-1FB4-4936-9703-2C7E98411715}"/>
    <dgm:cxn modelId="{CAFDD3A6-FB95-4B49-97E6-606E29BED062}" type="presOf" srcId="{7FFA4056-870F-4830-A431-76F2D333BCF8}" destId="{BCC6BB48-BC8F-48E6-A789-7151D652F512}" srcOrd="0" destOrd="0" presId="urn:microsoft.com/office/officeart/2005/8/layout/list1"/>
    <dgm:cxn modelId="{4ED506AF-8B69-42D8-972F-3BCC54BBA64D}" srcId="{9463EC0F-ED42-4136-AB1F-0264E6DA4B7B}" destId="{7E82B3BF-18E3-4E0C-B8D7-658099A2007B}" srcOrd="2" destOrd="0" parTransId="{F1166420-ED58-419B-B1F0-24A73291BA3F}" sibTransId="{7CAEEC4B-19D7-4282-A780-F5851238F092}"/>
    <dgm:cxn modelId="{AD11DAD5-92AB-4C4E-91D1-AE967E1D8868}" type="presOf" srcId="{7E82B3BF-18E3-4E0C-B8D7-658099A2007B}" destId="{E001049F-345A-4B47-987E-FF5BE31DCF90}" srcOrd="0" destOrd="0" presId="urn:microsoft.com/office/officeart/2005/8/layout/list1"/>
    <dgm:cxn modelId="{01A805DF-0CC0-4A93-9DF7-48046F2CA996}" srcId="{9463EC0F-ED42-4136-AB1F-0264E6DA4B7B}" destId="{1D659E23-9415-427E-89E9-B585497837DB}" srcOrd="0" destOrd="0" parTransId="{FD39E79E-58EF-4DD0-95A6-B2E393D1FFE9}" sibTransId="{308E472E-3664-49A6-BB6D-7C1F87C23597}"/>
    <dgm:cxn modelId="{E37AE2FB-65C4-4368-B45E-EA0A3164E101}" type="presOf" srcId="{8789CCB5-2B5D-490A-BEC5-F11297F3B282}" destId="{EA5F1733-6669-4CDE-897A-057C9BCBE2DE}" srcOrd="0" destOrd="0" presId="urn:microsoft.com/office/officeart/2005/8/layout/list1"/>
    <dgm:cxn modelId="{443B5BD2-0877-4489-900D-7CFFB7B78A0F}" type="presParOf" srcId="{E83E3BFA-DAE3-4A7D-9431-583DA3CBD9A5}" destId="{684B9D82-3CCC-406E-B7E1-6EE15FDCAEE6}" srcOrd="0" destOrd="0" presId="urn:microsoft.com/office/officeart/2005/8/layout/list1"/>
    <dgm:cxn modelId="{0DC808E6-7C8F-4079-9987-D0D88687088C}" type="presParOf" srcId="{684B9D82-3CCC-406E-B7E1-6EE15FDCAEE6}" destId="{DA0793E1-8BC5-48C0-9DB8-8E3D13F23AB0}" srcOrd="0" destOrd="0" presId="urn:microsoft.com/office/officeart/2005/8/layout/list1"/>
    <dgm:cxn modelId="{3A54BE1C-E0C8-4B88-B874-551866095461}" type="presParOf" srcId="{684B9D82-3CCC-406E-B7E1-6EE15FDCAEE6}" destId="{A78E7EA8-F166-4A4E-A7E4-6CD15066B952}" srcOrd="1" destOrd="0" presId="urn:microsoft.com/office/officeart/2005/8/layout/list1"/>
    <dgm:cxn modelId="{15AF1EAE-AC27-4393-B708-4F8F895CB95F}" type="presParOf" srcId="{E83E3BFA-DAE3-4A7D-9431-583DA3CBD9A5}" destId="{E010AD89-8C1B-45C2-B925-7EA46E90E940}" srcOrd="1" destOrd="0" presId="urn:microsoft.com/office/officeart/2005/8/layout/list1"/>
    <dgm:cxn modelId="{AB41FB99-2C9B-424E-8F16-DBC2ED56F85B}" type="presParOf" srcId="{E83E3BFA-DAE3-4A7D-9431-583DA3CBD9A5}" destId="{3C302A0D-57AE-4D56-BC63-908BCB50E8BA}" srcOrd="2" destOrd="0" presId="urn:microsoft.com/office/officeart/2005/8/layout/list1"/>
    <dgm:cxn modelId="{120F9C07-E49C-493F-B23F-1AC028BC723F}" type="presParOf" srcId="{E83E3BFA-DAE3-4A7D-9431-583DA3CBD9A5}" destId="{A82850C8-59CF-4E7F-B004-28DF86CFB281}" srcOrd="3" destOrd="0" presId="urn:microsoft.com/office/officeart/2005/8/layout/list1"/>
    <dgm:cxn modelId="{8CA606FD-9F9B-409C-AE1F-92B2CF671FD4}" type="presParOf" srcId="{E83E3BFA-DAE3-4A7D-9431-583DA3CBD9A5}" destId="{AE1653F8-CB7B-43CD-A765-C319AE443FA6}" srcOrd="4" destOrd="0" presId="urn:microsoft.com/office/officeart/2005/8/layout/list1"/>
    <dgm:cxn modelId="{A4D66B39-1400-45BF-A0CC-329D6F6AF68A}" type="presParOf" srcId="{AE1653F8-CB7B-43CD-A765-C319AE443FA6}" destId="{EA5F1733-6669-4CDE-897A-057C9BCBE2DE}" srcOrd="0" destOrd="0" presId="urn:microsoft.com/office/officeart/2005/8/layout/list1"/>
    <dgm:cxn modelId="{8A7FE586-1D74-419E-87A9-7597695BE05E}" type="presParOf" srcId="{AE1653F8-CB7B-43CD-A765-C319AE443FA6}" destId="{D5E1A851-CE87-4513-AAC2-6E7DF5CD1376}" srcOrd="1" destOrd="0" presId="urn:microsoft.com/office/officeart/2005/8/layout/list1"/>
    <dgm:cxn modelId="{BC12AAA9-BBE1-45C1-9C60-1CD5D61B7D2E}" type="presParOf" srcId="{E83E3BFA-DAE3-4A7D-9431-583DA3CBD9A5}" destId="{2E650A7F-5D59-4CA6-BE0B-A291A5E03EC9}" srcOrd="5" destOrd="0" presId="urn:microsoft.com/office/officeart/2005/8/layout/list1"/>
    <dgm:cxn modelId="{E323D8BC-4237-433B-B1ED-8E7F689ED7E3}" type="presParOf" srcId="{E83E3BFA-DAE3-4A7D-9431-583DA3CBD9A5}" destId="{BCC6BB48-BC8F-48E6-A789-7151D652F512}" srcOrd="6" destOrd="0" presId="urn:microsoft.com/office/officeart/2005/8/layout/list1"/>
    <dgm:cxn modelId="{DE19B74C-C22D-4311-B183-08389A378F7B}" type="presParOf" srcId="{E83E3BFA-DAE3-4A7D-9431-583DA3CBD9A5}" destId="{9810C987-004F-4C7C-9064-78CD5599A40E}" srcOrd="7" destOrd="0" presId="urn:microsoft.com/office/officeart/2005/8/layout/list1"/>
    <dgm:cxn modelId="{93C6D5ED-8184-4D02-BE3D-EB4EB346A226}" type="presParOf" srcId="{E83E3BFA-DAE3-4A7D-9431-583DA3CBD9A5}" destId="{C26C54A3-510C-4CD1-822D-303AE59878D2}" srcOrd="8" destOrd="0" presId="urn:microsoft.com/office/officeart/2005/8/layout/list1"/>
    <dgm:cxn modelId="{8E361503-63E5-4E49-BD0D-75F0A1C02A4F}" type="presParOf" srcId="{C26C54A3-510C-4CD1-822D-303AE59878D2}" destId="{E001049F-345A-4B47-987E-FF5BE31DCF90}" srcOrd="0" destOrd="0" presId="urn:microsoft.com/office/officeart/2005/8/layout/list1"/>
    <dgm:cxn modelId="{DBD49D87-7A67-4859-B4F5-D7DC8D835119}" type="presParOf" srcId="{C26C54A3-510C-4CD1-822D-303AE59878D2}" destId="{5373FC07-117A-4CF5-BEC4-6B79644F24D9}" srcOrd="1" destOrd="0" presId="urn:microsoft.com/office/officeart/2005/8/layout/list1"/>
    <dgm:cxn modelId="{05C48C01-9086-442A-B7BD-037D71946317}" type="presParOf" srcId="{E83E3BFA-DAE3-4A7D-9431-583DA3CBD9A5}" destId="{639B66A9-289B-45A7-80AA-A99E3DAD172D}" srcOrd="9" destOrd="0" presId="urn:microsoft.com/office/officeart/2005/8/layout/list1"/>
    <dgm:cxn modelId="{0F48E3DC-F411-4F3A-96B7-2A3171BCE075}" type="presParOf" srcId="{E83E3BFA-DAE3-4A7D-9431-583DA3CBD9A5}" destId="{22B88FAF-FF85-4F1C-A7C5-6B7460E3F9B8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463EC0F-ED42-4136-AB1F-0264E6DA4B7B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t-BR"/>
        </a:p>
      </dgm:t>
    </dgm:pt>
    <dgm:pt modelId="{1D659E23-9415-427E-89E9-B585497837DB}">
      <dgm:prSet phldrT="[Texto]" custT="1"/>
      <dgm:spPr>
        <a:solidFill>
          <a:schemeClr val="accent2">
            <a:lumMod val="60000"/>
            <a:lumOff val="40000"/>
          </a:schemeClr>
        </a:solidFill>
        <a:ln>
          <a:solidFill>
            <a:srgbClr val="FF0000"/>
          </a:solidFill>
        </a:ln>
      </dgm:spPr>
      <dgm:t>
        <a:bodyPr/>
        <a:lstStyle/>
        <a:p>
          <a:r>
            <a:rPr lang="pt-BR" sz="1800" b="1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rPr>
            <a:t>Combustíveis</a:t>
          </a:r>
          <a:endParaRPr lang="pt-BR" sz="1800" dirty="0"/>
        </a:p>
      </dgm:t>
    </dgm:pt>
    <dgm:pt modelId="{FD39E79E-58EF-4DD0-95A6-B2E393D1FFE9}" type="parTrans" cxnId="{01A805DF-0CC0-4A93-9DF7-48046F2CA996}">
      <dgm:prSet/>
      <dgm:spPr/>
      <dgm:t>
        <a:bodyPr/>
        <a:lstStyle/>
        <a:p>
          <a:endParaRPr lang="pt-BR" sz="1400"/>
        </a:p>
      </dgm:t>
    </dgm:pt>
    <dgm:pt modelId="{308E472E-3664-49A6-BB6D-7C1F87C23597}" type="sibTrans" cxnId="{01A805DF-0CC0-4A93-9DF7-48046F2CA996}">
      <dgm:prSet/>
      <dgm:spPr/>
      <dgm:t>
        <a:bodyPr/>
        <a:lstStyle/>
        <a:p>
          <a:endParaRPr lang="pt-BR" sz="1400"/>
        </a:p>
      </dgm:t>
    </dgm:pt>
    <dgm:pt modelId="{8789CCB5-2B5D-490A-BEC5-F11297F3B282}">
      <dgm:prSet phldrT="[Texto]" custT="1"/>
      <dgm:spPr>
        <a:solidFill>
          <a:srgbClr val="ED7D31">
            <a:lumMod val="60000"/>
            <a:lumOff val="40000"/>
          </a:srgbClr>
        </a:solidFill>
        <a:ln w="25400" cap="flat" cmpd="sng" algn="ctr">
          <a:solidFill>
            <a:srgbClr val="FF0000"/>
          </a:solidFill>
          <a:prstDash val="solid"/>
        </a:ln>
        <a:effectLst/>
      </dgm:spPr>
      <dgm:t>
        <a:bodyPr spcFirstLastPara="0" vert="horz" wrap="square" lIns="292738" tIns="0" rIns="292738" bIns="0" numCol="1" spcCol="1270" anchor="ctr" anchorCtr="0"/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800" b="1" i="0" u="none" strike="noStrike" kern="1200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rPr>
            <a:t>Frete</a:t>
          </a:r>
          <a:endParaRPr lang="pt-BR" sz="1800" b="1" i="0" u="none" strike="noStrike" kern="1200" cap="none" dirty="0">
            <a:solidFill>
              <a:srgbClr val="000000"/>
            </a:solidFill>
            <a:latin typeface="Calibri"/>
            <a:ea typeface="Calibri"/>
            <a:cs typeface="Calibri"/>
          </a:endParaRPr>
        </a:p>
      </dgm:t>
    </dgm:pt>
    <dgm:pt modelId="{E314E6C1-12EC-409B-BAEA-4917118AF527}" type="parTrans" cxnId="{5DBE6765-756E-4E06-B0E0-D29FE0F66997}">
      <dgm:prSet/>
      <dgm:spPr/>
      <dgm:t>
        <a:bodyPr/>
        <a:lstStyle/>
        <a:p>
          <a:endParaRPr lang="pt-BR" sz="1400"/>
        </a:p>
      </dgm:t>
    </dgm:pt>
    <dgm:pt modelId="{E9B3AE50-FAF8-48D0-B8F8-4B131B842008}" type="sibTrans" cxnId="{5DBE6765-756E-4E06-B0E0-D29FE0F66997}">
      <dgm:prSet/>
      <dgm:spPr/>
      <dgm:t>
        <a:bodyPr/>
        <a:lstStyle/>
        <a:p>
          <a:endParaRPr lang="pt-BR" sz="1400"/>
        </a:p>
      </dgm:t>
    </dgm:pt>
    <dgm:pt modelId="{7E82B3BF-18E3-4E0C-B8D7-658099A2007B}">
      <dgm:prSet phldrT="[Texto]" custT="1"/>
      <dgm:spPr>
        <a:solidFill>
          <a:srgbClr val="ED7D31">
            <a:lumMod val="60000"/>
            <a:lumOff val="40000"/>
          </a:srgbClr>
        </a:solidFill>
        <a:ln w="25400" cap="flat" cmpd="sng" algn="ctr">
          <a:solidFill>
            <a:srgbClr val="FF0000"/>
          </a:solidFill>
          <a:prstDash val="solid"/>
        </a:ln>
        <a:effectLst/>
      </dgm:spPr>
      <dgm:t>
        <a:bodyPr spcFirstLastPara="0" vert="horz" wrap="square" lIns="292738" tIns="0" rIns="292738" bIns="0" numCol="1" spcCol="1270" anchor="ctr" anchorCtr="0"/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800" b="1" i="0" u="none" strike="noStrike" kern="1200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rPr>
            <a:t>Pedágios</a:t>
          </a:r>
          <a:endParaRPr lang="pt-BR" sz="1800" b="1" i="0" u="none" strike="noStrike" kern="1200" cap="none" dirty="0">
            <a:solidFill>
              <a:srgbClr val="000000"/>
            </a:solidFill>
            <a:latin typeface="Calibri"/>
            <a:ea typeface="Calibri"/>
            <a:cs typeface="Calibri"/>
          </a:endParaRPr>
        </a:p>
      </dgm:t>
    </dgm:pt>
    <dgm:pt modelId="{F1166420-ED58-419B-B1F0-24A73291BA3F}" type="parTrans" cxnId="{4ED506AF-8B69-42D8-972F-3BCC54BBA64D}">
      <dgm:prSet/>
      <dgm:spPr/>
      <dgm:t>
        <a:bodyPr/>
        <a:lstStyle/>
        <a:p>
          <a:endParaRPr lang="pt-BR" sz="1400"/>
        </a:p>
      </dgm:t>
    </dgm:pt>
    <dgm:pt modelId="{7CAEEC4B-19D7-4282-A780-F5851238F092}" type="sibTrans" cxnId="{4ED506AF-8B69-42D8-972F-3BCC54BBA64D}">
      <dgm:prSet/>
      <dgm:spPr/>
      <dgm:t>
        <a:bodyPr/>
        <a:lstStyle/>
        <a:p>
          <a:endParaRPr lang="pt-BR" sz="1400"/>
        </a:p>
      </dgm:t>
    </dgm:pt>
    <dgm:pt modelId="{84E2D841-44F4-4ED7-B3EB-46EFDBC39F43}">
      <dgm:prSet custT="1"/>
      <dgm:spPr>
        <a:ln>
          <a:solidFill>
            <a:srgbClr val="FF0000"/>
          </a:solidFill>
        </a:ln>
      </dgm:spPr>
      <dgm:t>
        <a:bodyPr/>
        <a:lstStyle/>
        <a:p>
          <a:pPr algn="just">
            <a:lnSpc>
              <a:spcPct val="150000"/>
            </a:lnSpc>
          </a:pPr>
          <a:r>
            <a:rPr lang="pt-BR" sz="1600" b="0" i="0" u="none" strike="noStrike" cap="none" dirty="0">
              <a:solidFill>
                <a:srgbClr val="000000"/>
              </a:solidFill>
              <a:latin typeface="Calibri"/>
              <a:cs typeface="Calibri"/>
              <a:sym typeface="Calibri"/>
            </a:rPr>
            <a:t>Hoje, combustíveis como o diesel têm benefícios fiscais (isenções ou alíquotas reduzidas de ICMS e PIS/</a:t>
          </a:r>
          <a:r>
            <a:rPr lang="pt-BR" sz="1600" b="0" i="0" u="none" strike="noStrike" cap="none" dirty="0" err="1">
              <a:solidFill>
                <a:srgbClr val="000000"/>
              </a:solidFill>
              <a:latin typeface="Calibri"/>
              <a:cs typeface="Calibri"/>
              <a:sym typeface="Calibri"/>
            </a:rPr>
            <a:t>Cofins</a:t>
          </a:r>
          <a:r>
            <a:rPr lang="pt-BR" sz="1600" b="0" i="0" u="none" strike="noStrike" cap="none" dirty="0">
              <a:solidFill>
                <a:srgbClr val="000000"/>
              </a:solidFill>
              <a:latin typeface="Calibri"/>
              <a:cs typeface="Calibri"/>
              <a:sym typeface="Calibri"/>
            </a:rPr>
            <a:t>). A transição para o IVA (IBS + CBS) pode eliminar esses benefícios, encarecendo o diesel, insumo essencial para o transporte rodoviário.</a:t>
          </a:r>
          <a:endParaRPr lang="pt-BR" sz="1600" dirty="0"/>
        </a:p>
      </dgm:t>
    </dgm:pt>
    <dgm:pt modelId="{E1E24DC3-5122-4459-AEE5-767068BC8AEF}" type="parTrans" cxnId="{31B35B0B-CCF1-45A5-BC22-184509ABE19E}">
      <dgm:prSet/>
      <dgm:spPr/>
      <dgm:t>
        <a:bodyPr/>
        <a:lstStyle/>
        <a:p>
          <a:endParaRPr lang="pt-BR" sz="1400"/>
        </a:p>
      </dgm:t>
    </dgm:pt>
    <dgm:pt modelId="{D61A05B7-9F05-4441-9442-FA95F0645A59}" type="sibTrans" cxnId="{31B35B0B-CCF1-45A5-BC22-184509ABE19E}">
      <dgm:prSet/>
      <dgm:spPr/>
      <dgm:t>
        <a:bodyPr/>
        <a:lstStyle/>
        <a:p>
          <a:endParaRPr lang="pt-BR" sz="1400"/>
        </a:p>
      </dgm:t>
    </dgm:pt>
    <dgm:pt modelId="{7FFA4056-870F-4830-A431-76F2D333BCF8}">
      <dgm:prSet custT="1"/>
      <dgm:spPr>
        <a:ln>
          <a:solidFill>
            <a:srgbClr val="FF0000"/>
          </a:solidFill>
        </a:ln>
      </dgm:spPr>
      <dgm:t>
        <a:bodyPr/>
        <a:lstStyle/>
        <a:p>
          <a:pPr algn="just">
            <a:lnSpc>
              <a:spcPct val="150000"/>
            </a:lnSpc>
            <a:buClr>
              <a:srgbClr val="000000"/>
            </a:buClr>
            <a:buSzPts val="1600"/>
            <a:buFont typeface="Arial"/>
            <a:buChar char="•"/>
          </a:pPr>
          <a:r>
            <a:rPr lang="pt-BR" sz="1600" b="0" i="0" u="none" strike="noStrike" cap="none" dirty="0">
              <a:solidFill>
                <a:srgbClr val="000000"/>
              </a:solidFill>
              <a:latin typeface="Calibri"/>
              <a:cs typeface="Calibri"/>
              <a:sym typeface="Calibri"/>
            </a:rPr>
            <a:t>Hoje o transporte de cargas tem tratamento diferenciado no ICMS, com regimes especiais e créditos presumidos. Com a reforma, haverá uma alíquota cheia do IVA sobre o frete.</a:t>
          </a:r>
          <a:endParaRPr lang="pt-BR" sz="1600" dirty="0"/>
        </a:p>
      </dgm:t>
    </dgm:pt>
    <dgm:pt modelId="{87DD715C-4E84-434E-BA09-3D3C13960D85}" type="parTrans" cxnId="{7DBDB29D-C6D9-4AEA-BFF1-57AF3A949CF5}">
      <dgm:prSet/>
      <dgm:spPr/>
      <dgm:t>
        <a:bodyPr/>
        <a:lstStyle/>
        <a:p>
          <a:endParaRPr lang="pt-BR" sz="1400"/>
        </a:p>
      </dgm:t>
    </dgm:pt>
    <dgm:pt modelId="{E6813536-1FB4-4936-9703-2C7E98411715}" type="sibTrans" cxnId="{7DBDB29D-C6D9-4AEA-BFF1-57AF3A949CF5}">
      <dgm:prSet/>
      <dgm:spPr/>
      <dgm:t>
        <a:bodyPr/>
        <a:lstStyle/>
        <a:p>
          <a:endParaRPr lang="pt-BR" sz="1400"/>
        </a:p>
      </dgm:t>
    </dgm:pt>
    <dgm:pt modelId="{C204FB88-F559-40E0-B862-45ED63905EC4}">
      <dgm:prSet custT="1"/>
      <dgm:spPr>
        <a:ln>
          <a:solidFill>
            <a:srgbClr val="FF0000"/>
          </a:solidFill>
        </a:ln>
      </dgm:spPr>
      <dgm:t>
        <a:bodyPr/>
        <a:lstStyle/>
        <a:p>
          <a:pPr algn="just">
            <a:lnSpc>
              <a:spcPct val="150000"/>
            </a:lnSpc>
          </a:pPr>
          <a:r>
            <a:rPr lang="pt-BR" sz="1600" b="0" i="0" u="none" strike="noStrike" cap="none" dirty="0">
              <a:solidFill>
                <a:srgbClr val="000000"/>
              </a:solidFill>
              <a:latin typeface="Calibri"/>
              <a:cs typeface="Calibri"/>
              <a:sym typeface="Calibri"/>
            </a:rPr>
            <a:t>De acordo com o estudo da ABCR, a tarifa de pedágio sofrerá aumento de 11% se as concessões não estiverem sob um regime especial</a:t>
          </a:r>
          <a:endParaRPr lang="pt-BR" sz="1600" dirty="0"/>
        </a:p>
      </dgm:t>
    </dgm:pt>
    <dgm:pt modelId="{09009957-7143-4767-9AE0-339B5FF98640}" type="parTrans" cxnId="{B8D7F217-5D8D-4B75-9DF2-30144E3BFECD}">
      <dgm:prSet/>
      <dgm:spPr/>
      <dgm:t>
        <a:bodyPr/>
        <a:lstStyle/>
        <a:p>
          <a:endParaRPr lang="pt-BR" sz="1400"/>
        </a:p>
      </dgm:t>
    </dgm:pt>
    <dgm:pt modelId="{1F80FC1F-82B8-4A48-A6C2-818D4529505D}" type="sibTrans" cxnId="{B8D7F217-5D8D-4B75-9DF2-30144E3BFECD}">
      <dgm:prSet/>
      <dgm:spPr/>
      <dgm:t>
        <a:bodyPr/>
        <a:lstStyle/>
        <a:p>
          <a:endParaRPr lang="pt-BR" sz="1400"/>
        </a:p>
      </dgm:t>
    </dgm:pt>
    <dgm:pt modelId="{E83E3BFA-DAE3-4A7D-9431-583DA3CBD9A5}" type="pres">
      <dgm:prSet presAssocID="{9463EC0F-ED42-4136-AB1F-0264E6DA4B7B}" presName="linear" presStyleCnt="0">
        <dgm:presLayoutVars>
          <dgm:dir/>
          <dgm:animLvl val="lvl"/>
          <dgm:resizeHandles val="exact"/>
        </dgm:presLayoutVars>
      </dgm:prSet>
      <dgm:spPr/>
    </dgm:pt>
    <dgm:pt modelId="{684B9D82-3CCC-406E-B7E1-6EE15FDCAEE6}" type="pres">
      <dgm:prSet presAssocID="{1D659E23-9415-427E-89E9-B585497837DB}" presName="parentLin" presStyleCnt="0"/>
      <dgm:spPr/>
    </dgm:pt>
    <dgm:pt modelId="{DA0793E1-8BC5-48C0-9DB8-8E3D13F23AB0}" type="pres">
      <dgm:prSet presAssocID="{1D659E23-9415-427E-89E9-B585497837DB}" presName="parentLeftMargin" presStyleLbl="node1" presStyleIdx="0" presStyleCnt="3"/>
      <dgm:spPr/>
    </dgm:pt>
    <dgm:pt modelId="{A78E7EA8-F166-4A4E-A7E4-6CD15066B952}" type="pres">
      <dgm:prSet presAssocID="{1D659E23-9415-427E-89E9-B585497837DB}" presName="parentText" presStyleLbl="node1" presStyleIdx="0" presStyleCnt="3" custLinFactNeighborX="7141" custLinFactNeighborY="1040">
        <dgm:presLayoutVars>
          <dgm:chMax val="0"/>
          <dgm:bulletEnabled val="1"/>
        </dgm:presLayoutVars>
      </dgm:prSet>
      <dgm:spPr/>
    </dgm:pt>
    <dgm:pt modelId="{E010AD89-8C1B-45C2-B925-7EA46E90E940}" type="pres">
      <dgm:prSet presAssocID="{1D659E23-9415-427E-89E9-B585497837DB}" presName="negativeSpace" presStyleCnt="0"/>
      <dgm:spPr/>
    </dgm:pt>
    <dgm:pt modelId="{3C302A0D-57AE-4D56-BC63-908BCB50E8BA}" type="pres">
      <dgm:prSet presAssocID="{1D659E23-9415-427E-89E9-B585497837DB}" presName="childText" presStyleLbl="conFgAcc1" presStyleIdx="0" presStyleCnt="3">
        <dgm:presLayoutVars>
          <dgm:bulletEnabled val="1"/>
        </dgm:presLayoutVars>
      </dgm:prSet>
      <dgm:spPr/>
    </dgm:pt>
    <dgm:pt modelId="{A82850C8-59CF-4E7F-B004-28DF86CFB281}" type="pres">
      <dgm:prSet presAssocID="{308E472E-3664-49A6-BB6D-7C1F87C23597}" presName="spaceBetweenRectangles" presStyleCnt="0"/>
      <dgm:spPr/>
    </dgm:pt>
    <dgm:pt modelId="{AE1653F8-CB7B-43CD-A765-C319AE443FA6}" type="pres">
      <dgm:prSet presAssocID="{8789CCB5-2B5D-490A-BEC5-F11297F3B282}" presName="parentLin" presStyleCnt="0"/>
      <dgm:spPr/>
    </dgm:pt>
    <dgm:pt modelId="{EA5F1733-6669-4CDE-897A-057C9BCBE2DE}" type="pres">
      <dgm:prSet presAssocID="{8789CCB5-2B5D-490A-BEC5-F11297F3B282}" presName="parentLeftMargin" presStyleLbl="node1" presStyleIdx="0" presStyleCnt="3"/>
      <dgm:spPr/>
    </dgm:pt>
    <dgm:pt modelId="{D5E1A851-CE87-4513-AAC2-6E7DF5CD1376}" type="pres">
      <dgm:prSet presAssocID="{8789CCB5-2B5D-490A-BEC5-F11297F3B282}" presName="parentText" presStyleLbl="node1" presStyleIdx="1" presStyleCnt="3">
        <dgm:presLayoutVars>
          <dgm:chMax val="0"/>
          <dgm:bulletEnabled val="1"/>
        </dgm:presLayoutVars>
      </dgm:prSet>
      <dgm:spPr>
        <a:xfrm>
          <a:off x="553206" y="1531279"/>
          <a:ext cx="7744888" cy="236160"/>
        </a:xfrm>
        <a:prstGeom prst="roundRect">
          <a:avLst/>
        </a:prstGeom>
      </dgm:spPr>
    </dgm:pt>
    <dgm:pt modelId="{2E650A7F-5D59-4CA6-BE0B-A291A5E03EC9}" type="pres">
      <dgm:prSet presAssocID="{8789CCB5-2B5D-490A-BEC5-F11297F3B282}" presName="negativeSpace" presStyleCnt="0"/>
      <dgm:spPr/>
    </dgm:pt>
    <dgm:pt modelId="{BCC6BB48-BC8F-48E6-A789-7151D652F512}" type="pres">
      <dgm:prSet presAssocID="{8789CCB5-2B5D-490A-BEC5-F11297F3B282}" presName="childText" presStyleLbl="conFgAcc1" presStyleIdx="1" presStyleCnt="3">
        <dgm:presLayoutVars>
          <dgm:bulletEnabled val="1"/>
        </dgm:presLayoutVars>
      </dgm:prSet>
      <dgm:spPr/>
    </dgm:pt>
    <dgm:pt modelId="{9810C987-004F-4C7C-9064-78CD5599A40E}" type="pres">
      <dgm:prSet presAssocID="{E9B3AE50-FAF8-48D0-B8F8-4B131B842008}" presName="spaceBetweenRectangles" presStyleCnt="0"/>
      <dgm:spPr/>
    </dgm:pt>
    <dgm:pt modelId="{C26C54A3-510C-4CD1-822D-303AE59878D2}" type="pres">
      <dgm:prSet presAssocID="{7E82B3BF-18E3-4E0C-B8D7-658099A2007B}" presName="parentLin" presStyleCnt="0"/>
      <dgm:spPr/>
    </dgm:pt>
    <dgm:pt modelId="{E001049F-345A-4B47-987E-FF5BE31DCF90}" type="pres">
      <dgm:prSet presAssocID="{7E82B3BF-18E3-4E0C-B8D7-658099A2007B}" presName="parentLeftMargin" presStyleLbl="node1" presStyleIdx="1" presStyleCnt="3"/>
      <dgm:spPr/>
    </dgm:pt>
    <dgm:pt modelId="{5373FC07-117A-4CF5-BEC4-6B79644F24D9}" type="pres">
      <dgm:prSet presAssocID="{7E82B3BF-18E3-4E0C-B8D7-658099A2007B}" presName="parentText" presStyleLbl="node1" presStyleIdx="2" presStyleCnt="3">
        <dgm:presLayoutVars>
          <dgm:chMax val="0"/>
          <dgm:bulletEnabled val="1"/>
        </dgm:presLayoutVars>
      </dgm:prSet>
      <dgm:spPr>
        <a:xfrm>
          <a:off x="553206" y="2700559"/>
          <a:ext cx="7744888" cy="236160"/>
        </a:xfrm>
        <a:prstGeom prst="roundRect">
          <a:avLst/>
        </a:prstGeom>
      </dgm:spPr>
    </dgm:pt>
    <dgm:pt modelId="{639B66A9-289B-45A7-80AA-A99E3DAD172D}" type="pres">
      <dgm:prSet presAssocID="{7E82B3BF-18E3-4E0C-B8D7-658099A2007B}" presName="negativeSpace" presStyleCnt="0"/>
      <dgm:spPr/>
    </dgm:pt>
    <dgm:pt modelId="{22B88FAF-FF85-4F1C-A7C5-6B7460E3F9B8}" type="pres">
      <dgm:prSet presAssocID="{7E82B3BF-18E3-4E0C-B8D7-658099A2007B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507A2B07-0A03-4BC6-9906-7B95F3DB6732}" type="presOf" srcId="{8789CCB5-2B5D-490A-BEC5-F11297F3B282}" destId="{D5E1A851-CE87-4513-AAC2-6E7DF5CD1376}" srcOrd="1" destOrd="0" presId="urn:microsoft.com/office/officeart/2005/8/layout/list1"/>
    <dgm:cxn modelId="{31B35B0B-CCF1-45A5-BC22-184509ABE19E}" srcId="{1D659E23-9415-427E-89E9-B585497837DB}" destId="{84E2D841-44F4-4ED7-B3EB-46EFDBC39F43}" srcOrd="0" destOrd="0" parTransId="{E1E24DC3-5122-4459-AEE5-767068BC8AEF}" sibTransId="{D61A05B7-9F05-4441-9442-FA95F0645A59}"/>
    <dgm:cxn modelId="{B03CA614-C578-416F-A2A9-65E2EFB2840A}" type="presOf" srcId="{1D659E23-9415-427E-89E9-B585497837DB}" destId="{A78E7EA8-F166-4A4E-A7E4-6CD15066B952}" srcOrd="1" destOrd="0" presId="urn:microsoft.com/office/officeart/2005/8/layout/list1"/>
    <dgm:cxn modelId="{B8D7F217-5D8D-4B75-9DF2-30144E3BFECD}" srcId="{7E82B3BF-18E3-4E0C-B8D7-658099A2007B}" destId="{C204FB88-F559-40E0-B862-45ED63905EC4}" srcOrd="0" destOrd="0" parTransId="{09009957-7143-4767-9AE0-339B5FF98640}" sibTransId="{1F80FC1F-82B8-4A48-A6C2-818D4529505D}"/>
    <dgm:cxn modelId="{C6A43532-85A4-4277-983A-CF8FB8075A2E}" type="presOf" srcId="{84E2D841-44F4-4ED7-B3EB-46EFDBC39F43}" destId="{3C302A0D-57AE-4D56-BC63-908BCB50E8BA}" srcOrd="0" destOrd="0" presId="urn:microsoft.com/office/officeart/2005/8/layout/list1"/>
    <dgm:cxn modelId="{5DBE6765-756E-4E06-B0E0-D29FE0F66997}" srcId="{9463EC0F-ED42-4136-AB1F-0264E6DA4B7B}" destId="{8789CCB5-2B5D-490A-BEC5-F11297F3B282}" srcOrd="1" destOrd="0" parTransId="{E314E6C1-12EC-409B-BAEA-4917118AF527}" sibTransId="{E9B3AE50-FAF8-48D0-B8F8-4B131B842008}"/>
    <dgm:cxn modelId="{66DEEC4F-BC86-474A-A195-F33029C8B154}" type="presOf" srcId="{7E82B3BF-18E3-4E0C-B8D7-658099A2007B}" destId="{5373FC07-117A-4CF5-BEC4-6B79644F24D9}" srcOrd="1" destOrd="0" presId="urn:microsoft.com/office/officeart/2005/8/layout/list1"/>
    <dgm:cxn modelId="{5511FB7B-8AD2-4A9F-A22F-4EB6EA64F80B}" type="presOf" srcId="{C204FB88-F559-40E0-B862-45ED63905EC4}" destId="{22B88FAF-FF85-4F1C-A7C5-6B7460E3F9B8}" srcOrd="0" destOrd="0" presId="urn:microsoft.com/office/officeart/2005/8/layout/list1"/>
    <dgm:cxn modelId="{864E9A93-FE63-4DE7-8078-F279C5EA5F2F}" type="presOf" srcId="{1D659E23-9415-427E-89E9-B585497837DB}" destId="{DA0793E1-8BC5-48C0-9DB8-8E3D13F23AB0}" srcOrd="0" destOrd="0" presId="urn:microsoft.com/office/officeart/2005/8/layout/list1"/>
    <dgm:cxn modelId="{9372BE99-9B65-4DE5-A835-EE10BDAE8E3C}" type="presOf" srcId="{9463EC0F-ED42-4136-AB1F-0264E6DA4B7B}" destId="{E83E3BFA-DAE3-4A7D-9431-583DA3CBD9A5}" srcOrd="0" destOrd="0" presId="urn:microsoft.com/office/officeart/2005/8/layout/list1"/>
    <dgm:cxn modelId="{7DBDB29D-C6D9-4AEA-BFF1-57AF3A949CF5}" srcId="{8789CCB5-2B5D-490A-BEC5-F11297F3B282}" destId="{7FFA4056-870F-4830-A431-76F2D333BCF8}" srcOrd="0" destOrd="0" parTransId="{87DD715C-4E84-434E-BA09-3D3C13960D85}" sibTransId="{E6813536-1FB4-4936-9703-2C7E98411715}"/>
    <dgm:cxn modelId="{CAFDD3A6-FB95-4B49-97E6-606E29BED062}" type="presOf" srcId="{7FFA4056-870F-4830-A431-76F2D333BCF8}" destId="{BCC6BB48-BC8F-48E6-A789-7151D652F512}" srcOrd="0" destOrd="0" presId="urn:microsoft.com/office/officeart/2005/8/layout/list1"/>
    <dgm:cxn modelId="{4ED506AF-8B69-42D8-972F-3BCC54BBA64D}" srcId="{9463EC0F-ED42-4136-AB1F-0264E6DA4B7B}" destId="{7E82B3BF-18E3-4E0C-B8D7-658099A2007B}" srcOrd="2" destOrd="0" parTransId="{F1166420-ED58-419B-B1F0-24A73291BA3F}" sibTransId="{7CAEEC4B-19D7-4282-A780-F5851238F092}"/>
    <dgm:cxn modelId="{AD11DAD5-92AB-4C4E-91D1-AE967E1D8868}" type="presOf" srcId="{7E82B3BF-18E3-4E0C-B8D7-658099A2007B}" destId="{E001049F-345A-4B47-987E-FF5BE31DCF90}" srcOrd="0" destOrd="0" presId="urn:microsoft.com/office/officeart/2005/8/layout/list1"/>
    <dgm:cxn modelId="{01A805DF-0CC0-4A93-9DF7-48046F2CA996}" srcId="{9463EC0F-ED42-4136-AB1F-0264E6DA4B7B}" destId="{1D659E23-9415-427E-89E9-B585497837DB}" srcOrd="0" destOrd="0" parTransId="{FD39E79E-58EF-4DD0-95A6-B2E393D1FFE9}" sibTransId="{308E472E-3664-49A6-BB6D-7C1F87C23597}"/>
    <dgm:cxn modelId="{E37AE2FB-65C4-4368-B45E-EA0A3164E101}" type="presOf" srcId="{8789CCB5-2B5D-490A-BEC5-F11297F3B282}" destId="{EA5F1733-6669-4CDE-897A-057C9BCBE2DE}" srcOrd="0" destOrd="0" presId="urn:microsoft.com/office/officeart/2005/8/layout/list1"/>
    <dgm:cxn modelId="{443B5BD2-0877-4489-900D-7CFFB7B78A0F}" type="presParOf" srcId="{E83E3BFA-DAE3-4A7D-9431-583DA3CBD9A5}" destId="{684B9D82-3CCC-406E-B7E1-6EE15FDCAEE6}" srcOrd="0" destOrd="0" presId="urn:microsoft.com/office/officeart/2005/8/layout/list1"/>
    <dgm:cxn modelId="{0DC808E6-7C8F-4079-9987-D0D88687088C}" type="presParOf" srcId="{684B9D82-3CCC-406E-B7E1-6EE15FDCAEE6}" destId="{DA0793E1-8BC5-48C0-9DB8-8E3D13F23AB0}" srcOrd="0" destOrd="0" presId="urn:microsoft.com/office/officeart/2005/8/layout/list1"/>
    <dgm:cxn modelId="{3A54BE1C-E0C8-4B88-B874-551866095461}" type="presParOf" srcId="{684B9D82-3CCC-406E-B7E1-6EE15FDCAEE6}" destId="{A78E7EA8-F166-4A4E-A7E4-6CD15066B952}" srcOrd="1" destOrd="0" presId="urn:microsoft.com/office/officeart/2005/8/layout/list1"/>
    <dgm:cxn modelId="{15AF1EAE-AC27-4393-B708-4F8F895CB95F}" type="presParOf" srcId="{E83E3BFA-DAE3-4A7D-9431-583DA3CBD9A5}" destId="{E010AD89-8C1B-45C2-B925-7EA46E90E940}" srcOrd="1" destOrd="0" presId="urn:microsoft.com/office/officeart/2005/8/layout/list1"/>
    <dgm:cxn modelId="{AB41FB99-2C9B-424E-8F16-DBC2ED56F85B}" type="presParOf" srcId="{E83E3BFA-DAE3-4A7D-9431-583DA3CBD9A5}" destId="{3C302A0D-57AE-4D56-BC63-908BCB50E8BA}" srcOrd="2" destOrd="0" presId="urn:microsoft.com/office/officeart/2005/8/layout/list1"/>
    <dgm:cxn modelId="{120F9C07-E49C-493F-B23F-1AC028BC723F}" type="presParOf" srcId="{E83E3BFA-DAE3-4A7D-9431-583DA3CBD9A5}" destId="{A82850C8-59CF-4E7F-B004-28DF86CFB281}" srcOrd="3" destOrd="0" presId="urn:microsoft.com/office/officeart/2005/8/layout/list1"/>
    <dgm:cxn modelId="{8CA606FD-9F9B-409C-AE1F-92B2CF671FD4}" type="presParOf" srcId="{E83E3BFA-DAE3-4A7D-9431-583DA3CBD9A5}" destId="{AE1653F8-CB7B-43CD-A765-C319AE443FA6}" srcOrd="4" destOrd="0" presId="urn:microsoft.com/office/officeart/2005/8/layout/list1"/>
    <dgm:cxn modelId="{A4D66B39-1400-45BF-A0CC-329D6F6AF68A}" type="presParOf" srcId="{AE1653F8-CB7B-43CD-A765-C319AE443FA6}" destId="{EA5F1733-6669-4CDE-897A-057C9BCBE2DE}" srcOrd="0" destOrd="0" presId="urn:microsoft.com/office/officeart/2005/8/layout/list1"/>
    <dgm:cxn modelId="{8A7FE586-1D74-419E-87A9-7597695BE05E}" type="presParOf" srcId="{AE1653F8-CB7B-43CD-A765-C319AE443FA6}" destId="{D5E1A851-CE87-4513-AAC2-6E7DF5CD1376}" srcOrd="1" destOrd="0" presId="urn:microsoft.com/office/officeart/2005/8/layout/list1"/>
    <dgm:cxn modelId="{BC12AAA9-BBE1-45C1-9C60-1CD5D61B7D2E}" type="presParOf" srcId="{E83E3BFA-DAE3-4A7D-9431-583DA3CBD9A5}" destId="{2E650A7F-5D59-4CA6-BE0B-A291A5E03EC9}" srcOrd="5" destOrd="0" presId="urn:microsoft.com/office/officeart/2005/8/layout/list1"/>
    <dgm:cxn modelId="{E323D8BC-4237-433B-B1ED-8E7F689ED7E3}" type="presParOf" srcId="{E83E3BFA-DAE3-4A7D-9431-583DA3CBD9A5}" destId="{BCC6BB48-BC8F-48E6-A789-7151D652F512}" srcOrd="6" destOrd="0" presId="urn:microsoft.com/office/officeart/2005/8/layout/list1"/>
    <dgm:cxn modelId="{DE19B74C-C22D-4311-B183-08389A378F7B}" type="presParOf" srcId="{E83E3BFA-DAE3-4A7D-9431-583DA3CBD9A5}" destId="{9810C987-004F-4C7C-9064-78CD5599A40E}" srcOrd="7" destOrd="0" presId="urn:microsoft.com/office/officeart/2005/8/layout/list1"/>
    <dgm:cxn modelId="{93C6D5ED-8184-4D02-BE3D-EB4EB346A226}" type="presParOf" srcId="{E83E3BFA-DAE3-4A7D-9431-583DA3CBD9A5}" destId="{C26C54A3-510C-4CD1-822D-303AE59878D2}" srcOrd="8" destOrd="0" presId="urn:microsoft.com/office/officeart/2005/8/layout/list1"/>
    <dgm:cxn modelId="{8E361503-63E5-4E49-BD0D-75F0A1C02A4F}" type="presParOf" srcId="{C26C54A3-510C-4CD1-822D-303AE59878D2}" destId="{E001049F-345A-4B47-987E-FF5BE31DCF90}" srcOrd="0" destOrd="0" presId="urn:microsoft.com/office/officeart/2005/8/layout/list1"/>
    <dgm:cxn modelId="{DBD49D87-7A67-4859-B4F5-D7DC8D835119}" type="presParOf" srcId="{C26C54A3-510C-4CD1-822D-303AE59878D2}" destId="{5373FC07-117A-4CF5-BEC4-6B79644F24D9}" srcOrd="1" destOrd="0" presId="urn:microsoft.com/office/officeart/2005/8/layout/list1"/>
    <dgm:cxn modelId="{05C48C01-9086-442A-B7BD-037D71946317}" type="presParOf" srcId="{E83E3BFA-DAE3-4A7D-9431-583DA3CBD9A5}" destId="{639B66A9-289B-45A7-80AA-A99E3DAD172D}" srcOrd="9" destOrd="0" presId="urn:microsoft.com/office/officeart/2005/8/layout/list1"/>
    <dgm:cxn modelId="{0F48E3DC-F411-4F3A-96B7-2A3171BCE075}" type="presParOf" srcId="{E83E3BFA-DAE3-4A7D-9431-583DA3CBD9A5}" destId="{22B88FAF-FF85-4F1C-A7C5-6B7460E3F9B8}" srcOrd="10" destOrd="0" presId="urn:microsoft.com/office/officeart/2005/8/layout/list1"/>
  </dgm:cxnLst>
  <dgm:bg/>
  <dgm:whole>
    <a:ln>
      <a:noFill/>
    </a:ln>
  </dgm:whole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C302A0D-57AE-4D56-BC63-908BCB50E8BA}">
      <dsp:nvSpPr>
        <dsp:cNvPr id="0" name=""/>
        <dsp:cNvSpPr/>
      </dsp:nvSpPr>
      <dsp:spPr>
        <a:xfrm>
          <a:off x="0" y="192101"/>
          <a:ext cx="11064127" cy="1056825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8699" tIns="229108" rIns="858699" bIns="113792" numCol="1" spcCol="1270" anchor="t" anchorCtr="0">
          <a:noAutofit/>
        </a:bodyPr>
        <a:lstStyle/>
        <a:p>
          <a:pPr marL="171450" lvl="1" indent="-171450" algn="l" defTabSz="711200">
            <a:lnSpc>
              <a:spcPct val="15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pt-BR" sz="1600" b="0" i="0" u="none" strike="noStrike" kern="1200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rPr>
            <a:t>Empresas tenderão a buscar maior eficiência, posicionando estoques mais próximos aos grandes centros de consumo.</a:t>
          </a:r>
          <a:endParaRPr lang="pt-BR" sz="1600" kern="1200" dirty="0"/>
        </a:p>
      </dsp:txBody>
      <dsp:txXfrm>
        <a:off x="0" y="192101"/>
        <a:ext cx="11064127" cy="1056825"/>
      </dsp:txXfrm>
    </dsp:sp>
    <dsp:sp modelId="{A78E7EA8-F166-4A4E-A7E4-6CD15066B952}">
      <dsp:nvSpPr>
        <dsp:cNvPr id="0" name=""/>
        <dsp:cNvSpPr/>
      </dsp:nvSpPr>
      <dsp:spPr>
        <a:xfrm>
          <a:off x="592710" y="33119"/>
          <a:ext cx="7744888" cy="32472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2738" tIns="0" rIns="292738" bIns="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800" b="1" i="0" u="none" strike="noStrike" kern="1200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rPr>
            <a:t>Reposicionamento de instalações logísticas</a:t>
          </a:r>
          <a:endParaRPr lang="pt-BR" sz="1800" kern="1200" dirty="0"/>
        </a:p>
      </dsp:txBody>
      <dsp:txXfrm>
        <a:off x="608562" y="48971"/>
        <a:ext cx="7713184" cy="293016"/>
      </dsp:txXfrm>
    </dsp:sp>
    <dsp:sp modelId="{BCC6BB48-BC8F-48E6-A789-7151D652F512}">
      <dsp:nvSpPr>
        <dsp:cNvPr id="0" name=""/>
        <dsp:cNvSpPr/>
      </dsp:nvSpPr>
      <dsp:spPr>
        <a:xfrm>
          <a:off x="0" y="1470687"/>
          <a:ext cx="11064127" cy="1056825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8699" tIns="229108" rIns="858699" bIns="113792" numCol="1" spcCol="1270" anchor="t" anchorCtr="0">
          <a:noAutofit/>
        </a:bodyPr>
        <a:lstStyle/>
        <a:p>
          <a:pPr marL="171450" lvl="1" indent="-171450" algn="l" defTabSz="711200">
            <a:lnSpc>
              <a:spcPct val="150000"/>
            </a:lnSpc>
            <a:spcBef>
              <a:spcPct val="0"/>
            </a:spcBef>
            <a:spcAft>
              <a:spcPct val="15000"/>
            </a:spcAft>
            <a:buClr>
              <a:srgbClr val="000000"/>
            </a:buClr>
            <a:buSzPts val="1600"/>
            <a:buFont typeface="Arial"/>
            <a:buChar char="•"/>
          </a:pPr>
          <a:r>
            <a:rPr lang="pt-BR" sz="1600" b="0" i="0" u="none" strike="noStrike" kern="1200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rPr>
            <a:t>Priorização do caminho mais curto devido à eliminação da questão tributária contribuirá para um melhor nível de serviço no atendimento ao consumidor sendo importante no mercado como o comércio eletrônico</a:t>
          </a:r>
          <a:endParaRPr lang="pt-BR" sz="1600" kern="1200" dirty="0"/>
        </a:p>
      </dsp:txBody>
      <dsp:txXfrm>
        <a:off x="0" y="1470687"/>
        <a:ext cx="11064127" cy="1056825"/>
      </dsp:txXfrm>
    </dsp:sp>
    <dsp:sp modelId="{D5E1A851-CE87-4513-AAC2-6E7DF5CD1376}">
      <dsp:nvSpPr>
        <dsp:cNvPr id="0" name=""/>
        <dsp:cNvSpPr/>
      </dsp:nvSpPr>
      <dsp:spPr>
        <a:xfrm>
          <a:off x="553206" y="1308327"/>
          <a:ext cx="7744888" cy="32472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2738" tIns="0" rIns="292738" bIns="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800" b="1" i="0" u="none" strike="noStrike" kern="1200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rPr>
            <a:t>Aumento do nível de serviço logístico</a:t>
          </a:r>
          <a:endParaRPr lang="pt-BR" sz="1800" kern="1200" dirty="0"/>
        </a:p>
      </dsp:txBody>
      <dsp:txXfrm>
        <a:off x="569058" y="1324179"/>
        <a:ext cx="7713184" cy="293016"/>
      </dsp:txXfrm>
    </dsp:sp>
    <dsp:sp modelId="{22B88FAF-FF85-4F1C-A7C5-6B7460E3F9B8}">
      <dsp:nvSpPr>
        <dsp:cNvPr id="0" name=""/>
        <dsp:cNvSpPr/>
      </dsp:nvSpPr>
      <dsp:spPr>
        <a:xfrm>
          <a:off x="0" y="2749272"/>
          <a:ext cx="11064127" cy="1056825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8699" tIns="229108" rIns="858699" bIns="113792" numCol="1" spcCol="1270" anchor="t" anchorCtr="0">
          <a:noAutofit/>
        </a:bodyPr>
        <a:lstStyle/>
        <a:p>
          <a:pPr marL="171450" lvl="1" indent="-171450" algn="l" defTabSz="711200">
            <a:lnSpc>
              <a:spcPct val="15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pt-BR" sz="1600" b="0" i="0" u="none" strike="noStrike" kern="1200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rPr>
            <a:t>Mudanças podem resultar em menos acidentes em rodovias e uma redução nas emissões de CO</a:t>
          </a:r>
          <a:r>
            <a:rPr lang="pt-BR" sz="1600" b="0" i="0" u="none" strike="noStrike" kern="1200" cap="none" baseline="-25000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rPr>
            <a:t>2</a:t>
          </a:r>
          <a:r>
            <a:rPr lang="pt-BR" sz="1600" b="0" i="0" u="none" strike="noStrike" kern="1200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rPr>
            <a:t> a partir da redução das distâncias de transporte. </a:t>
          </a:r>
          <a:endParaRPr lang="pt-BR" sz="1600" kern="1200" dirty="0"/>
        </a:p>
      </dsp:txBody>
      <dsp:txXfrm>
        <a:off x="0" y="2749272"/>
        <a:ext cx="11064127" cy="1056825"/>
      </dsp:txXfrm>
    </dsp:sp>
    <dsp:sp modelId="{5373FC07-117A-4CF5-BEC4-6B79644F24D9}">
      <dsp:nvSpPr>
        <dsp:cNvPr id="0" name=""/>
        <dsp:cNvSpPr/>
      </dsp:nvSpPr>
      <dsp:spPr>
        <a:xfrm>
          <a:off x="553206" y="2586912"/>
          <a:ext cx="7744888" cy="32472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2738" tIns="0" rIns="292738" bIns="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800" b="1" i="0" u="none" strike="noStrike" kern="1200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rPr>
            <a:t>Benefícios sociais e ambientais</a:t>
          </a:r>
          <a:endParaRPr lang="pt-BR" sz="1800" kern="1200" dirty="0"/>
        </a:p>
      </dsp:txBody>
      <dsp:txXfrm>
        <a:off x="569058" y="2602764"/>
        <a:ext cx="7713184" cy="29301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C302A0D-57AE-4D56-BC63-908BCB50E8BA}">
      <dsp:nvSpPr>
        <dsp:cNvPr id="0" name=""/>
        <dsp:cNvSpPr/>
      </dsp:nvSpPr>
      <dsp:spPr>
        <a:xfrm>
          <a:off x="0" y="127279"/>
          <a:ext cx="11064127" cy="1360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FF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8699" tIns="166624" rIns="858699" bIns="113792" numCol="1" spcCol="1270" anchor="t" anchorCtr="0">
          <a:noAutofit/>
        </a:bodyPr>
        <a:lstStyle/>
        <a:p>
          <a:pPr marL="171450" lvl="1" indent="-171450" algn="just" defTabSz="711200">
            <a:lnSpc>
              <a:spcPct val="15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pt-BR" sz="1600" b="0" i="0" u="none" strike="noStrike" kern="1200" cap="none" dirty="0">
              <a:solidFill>
                <a:srgbClr val="000000"/>
              </a:solidFill>
              <a:latin typeface="Calibri"/>
              <a:cs typeface="Calibri"/>
              <a:sym typeface="Calibri"/>
            </a:rPr>
            <a:t>Hoje, combustíveis como o diesel têm benefícios fiscais (isenções ou alíquotas reduzidas de ICMS e PIS/</a:t>
          </a:r>
          <a:r>
            <a:rPr lang="pt-BR" sz="1600" b="0" i="0" u="none" strike="noStrike" kern="1200" cap="none" dirty="0" err="1">
              <a:solidFill>
                <a:srgbClr val="000000"/>
              </a:solidFill>
              <a:latin typeface="Calibri"/>
              <a:cs typeface="Calibri"/>
              <a:sym typeface="Calibri"/>
            </a:rPr>
            <a:t>Cofins</a:t>
          </a:r>
          <a:r>
            <a:rPr lang="pt-BR" sz="1600" b="0" i="0" u="none" strike="noStrike" kern="1200" cap="none" dirty="0">
              <a:solidFill>
                <a:srgbClr val="000000"/>
              </a:solidFill>
              <a:latin typeface="Calibri"/>
              <a:cs typeface="Calibri"/>
              <a:sym typeface="Calibri"/>
            </a:rPr>
            <a:t>). A transição para o IVA (IBS + CBS) pode eliminar esses benefícios, encarecendo o diesel, insumo essencial para o transporte rodoviário.</a:t>
          </a:r>
          <a:endParaRPr lang="pt-BR" sz="1600" kern="1200" dirty="0"/>
        </a:p>
      </dsp:txBody>
      <dsp:txXfrm>
        <a:off x="0" y="127279"/>
        <a:ext cx="11064127" cy="1360800"/>
      </dsp:txXfrm>
    </dsp:sp>
    <dsp:sp modelId="{A78E7EA8-F166-4A4E-A7E4-6CD15066B952}">
      <dsp:nvSpPr>
        <dsp:cNvPr id="0" name=""/>
        <dsp:cNvSpPr/>
      </dsp:nvSpPr>
      <dsp:spPr>
        <a:xfrm>
          <a:off x="592710" y="11655"/>
          <a:ext cx="7744888" cy="236160"/>
        </a:xfrm>
        <a:prstGeom prst="roundRect">
          <a:avLst/>
        </a:prstGeom>
        <a:solidFill>
          <a:schemeClr val="accent2">
            <a:lumMod val="60000"/>
            <a:lumOff val="40000"/>
          </a:schemeClr>
        </a:solidFill>
        <a:ln w="25400" cap="flat" cmpd="sng" algn="ctr">
          <a:solidFill>
            <a:srgbClr val="FF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2738" tIns="0" rIns="292738" bIns="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800" b="1" i="0" u="none" strike="noStrike" kern="1200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rPr>
            <a:t>Combustíveis</a:t>
          </a:r>
          <a:endParaRPr lang="pt-BR" sz="1800" kern="1200" dirty="0"/>
        </a:p>
      </dsp:txBody>
      <dsp:txXfrm>
        <a:off x="604238" y="23183"/>
        <a:ext cx="7721832" cy="213104"/>
      </dsp:txXfrm>
    </dsp:sp>
    <dsp:sp modelId="{BCC6BB48-BC8F-48E6-A789-7151D652F512}">
      <dsp:nvSpPr>
        <dsp:cNvPr id="0" name=""/>
        <dsp:cNvSpPr/>
      </dsp:nvSpPr>
      <dsp:spPr>
        <a:xfrm>
          <a:off x="0" y="1649359"/>
          <a:ext cx="11064127" cy="1008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FF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8699" tIns="166624" rIns="858699" bIns="113792" numCol="1" spcCol="1270" anchor="t" anchorCtr="0">
          <a:noAutofit/>
        </a:bodyPr>
        <a:lstStyle/>
        <a:p>
          <a:pPr marL="171450" lvl="1" indent="-171450" algn="just" defTabSz="711200">
            <a:lnSpc>
              <a:spcPct val="150000"/>
            </a:lnSpc>
            <a:spcBef>
              <a:spcPct val="0"/>
            </a:spcBef>
            <a:spcAft>
              <a:spcPct val="15000"/>
            </a:spcAft>
            <a:buClr>
              <a:srgbClr val="000000"/>
            </a:buClr>
            <a:buSzPts val="1600"/>
            <a:buFont typeface="Arial"/>
            <a:buChar char="•"/>
          </a:pPr>
          <a:r>
            <a:rPr lang="pt-BR" sz="1600" b="0" i="0" u="none" strike="noStrike" kern="1200" cap="none" dirty="0">
              <a:solidFill>
                <a:srgbClr val="000000"/>
              </a:solidFill>
              <a:latin typeface="Calibri"/>
              <a:cs typeface="Calibri"/>
              <a:sym typeface="Calibri"/>
            </a:rPr>
            <a:t>Hoje o transporte de cargas tem tratamento diferenciado no ICMS, com regimes especiais e créditos presumidos. Com a reforma, haverá uma alíquota cheia do IVA sobre o frete.</a:t>
          </a:r>
          <a:endParaRPr lang="pt-BR" sz="1600" kern="1200" dirty="0"/>
        </a:p>
      </dsp:txBody>
      <dsp:txXfrm>
        <a:off x="0" y="1649359"/>
        <a:ext cx="11064127" cy="1008000"/>
      </dsp:txXfrm>
    </dsp:sp>
    <dsp:sp modelId="{D5E1A851-CE87-4513-AAC2-6E7DF5CD1376}">
      <dsp:nvSpPr>
        <dsp:cNvPr id="0" name=""/>
        <dsp:cNvSpPr/>
      </dsp:nvSpPr>
      <dsp:spPr>
        <a:xfrm>
          <a:off x="553206" y="1531279"/>
          <a:ext cx="7744888" cy="236160"/>
        </a:xfrm>
        <a:prstGeom prst="roundRect">
          <a:avLst/>
        </a:prstGeom>
        <a:solidFill>
          <a:srgbClr val="ED7D31">
            <a:lumMod val="60000"/>
            <a:lumOff val="40000"/>
          </a:srgbClr>
        </a:solidFill>
        <a:ln w="25400" cap="flat" cmpd="sng" algn="ctr">
          <a:solidFill>
            <a:srgbClr val="FF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2738" tIns="0" rIns="292738" bIns="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800" b="1" i="0" u="none" strike="noStrike" kern="1200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rPr>
            <a:t>Frete</a:t>
          </a:r>
          <a:endParaRPr lang="pt-BR" sz="1800" b="1" i="0" u="none" strike="noStrike" kern="1200" cap="none" dirty="0">
            <a:solidFill>
              <a:srgbClr val="000000"/>
            </a:solidFill>
            <a:latin typeface="Calibri"/>
            <a:ea typeface="Calibri"/>
            <a:cs typeface="Calibri"/>
          </a:endParaRPr>
        </a:p>
      </dsp:txBody>
      <dsp:txXfrm>
        <a:off x="564734" y="1542807"/>
        <a:ext cx="7721832" cy="213104"/>
      </dsp:txXfrm>
    </dsp:sp>
    <dsp:sp modelId="{22B88FAF-FF85-4F1C-A7C5-6B7460E3F9B8}">
      <dsp:nvSpPr>
        <dsp:cNvPr id="0" name=""/>
        <dsp:cNvSpPr/>
      </dsp:nvSpPr>
      <dsp:spPr>
        <a:xfrm>
          <a:off x="0" y="2818639"/>
          <a:ext cx="11064127" cy="1008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FF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8699" tIns="166624" rIns="858699" bIns="113792" numCol="1" spcCol="1270" anchor="t" anchorCtr="0">
          <a:noAutofit/>
        </a:bodyPr>
        <a:lstStyle/>
        <a:p>
          <a:pPr marL="171450" lvl="1" indent="-171450" algn="just" defTabSz="711200">
            <a:lnSpc>
              <a:spcPct val="15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pt-BR" sz="1600" b="0" i="0" u="none" strike="noStrike" kern="1200" cap="none" dirty="0">
              <a:solidFill>
                <a:srgbClr val="000000"/>
              </a:solidFill>
              <a:latin typeface="Calibri"/>
              <a:cs typeface="Calibri"/>
              <a:sym typeface="Calibri"/>
            </a:rPr>
            <a:t>De acordo com o estudo da ABCR, a tarifa de pedágio sofrerá aumento de 11% se as concessões não estiverem sob um regime especial</a:t>
          </a:r>
          <a:endParaRPr lang="pt-BR" sz="1600" kern="1200" dirty="0"/>
        </a:p>
      </dsp:txBody>
      <dsp:txXfrm>
        <a:off x="0" y="2818639"/>
        <a:ext cx="11064127" cy="1008000"/>
      </dsp:txXfrm>
    </dsp:sp>
    <dsp:sp modelId="{5373FC07-117A-4CF5-BEC4-6B79644F24D9}">
      <dsp:nvSpPr>
        <dsp:cNvPr id="0" name=""/>
        <dsp:cNvSpPr/>
      </dsp:nvSpPr>
      <dsp:spPr>
        <a:xfrm>
          <a:off x="553206" y="2700559"/>
          <a:ext cx="7744888" cy="236160"/>
        </a:xfrm>
        <a:prstGeom prst="roundRect">
          <a:avLst/>
        </a:prstGeom>
        <a:solidFill>
          <a:srgbClr val="ED7D31">
            <a:lumMod val="60000"/>
            <a:lumOff val="40000"/>
          </a:srgbClr>
        </a:solidFill>
        <a:ln w="25400" cap="flat" cmpd="sng" algn="ctr">
          <a:solidFill>
            <a:srgbClr val="FF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2738" tIns="0" rIns="292738" bIns="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800" b="1" i="0" u="none" strike="noStrike" kern="1200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rPr>
            <a:t>Pedágios</a:t>
          </a:r>
          <a:endParaRPr lang="pt-BR" sz="1800" b="1" i="0" u="none" strike="noStrike" kern="1200" cap="none" dirty="0">
            <a:solidFill>
              <a:srgbClr val="000000"/>
            </a:solidFill>
            <a:latin typeface="Calibri"/>
            <a:ea typeface="Calibri"/>
            <a:cs typeface="Calibri"/>
          </a:endParaRPr>
        </a:p>
      </dsp:txBody>
      <dsp:txXfrm>
        <a:off x="564734" y="2712087"/>
        <a:ext cx="7721832" cy="21310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990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990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444500" y="1243013"/>
            <a:ext cx="5969000" cy="33575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786362"/>
            <a:ext cx="5486400" cy="39161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9446678"/>
            <a:ext cx="2971800" cy="4990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9446678"/>
            <a:ext cx="2971800" cy="4990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pt-BR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‹nº›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334164091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2:notes"/>
          <p:cNvSpPr txBox="1">
            <a:spLocks noGrp="1"/>
          </p:cNvSpPr>
          <p:nvPr>
            <p:ph type="body" idx="1"/>
          </p:nvPr>
        </p:nvSpPr>
        <p:spPr>
          <a:xfrm>
            <a:off x="685800" y="4786362"/>
            <a:ext cx="5486400" cy="39161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" name="Google Shape;34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444500" y="1243013"/>
            <a:ext cx="5969000" cy="33575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66695915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4" name="Google Shape;2284;p67:notes"/>
          <p:cNvSpPr txBox="1">
            <a:spLocks noGrp="1"/>
          </p:cNvSpPr>
          <p:nvPr>
            <p:ph type="body" idx="1"/>
          </p:nvPr>
        </p:nvSpPr>
        <p:spPr>
          <a:xfrm>
            <a:off x="685800" y="4786362"/>
            <a:ext cx="5486400" cy="39161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285" name="Google Shape;2285;p67:notes"/>
          <p:cNvSpPr>
            <a:spLocks noGrp="1" noRot="1" noChangeAspect="1"/>
          </p:cNvSpPr>
          <p:nvPr>
            <p:ph type="sldImg" idx="2"/>
          </p:nvPr>
        </p:nvSpPr>
        <p:spPr>
          <a:xfrm>
            <a:off x="444500" y="1243013"/>
            <a:ext cx="5969000" cy="33575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14947217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4" name="Google Shape;2284;p67:notes"/>
          <p:cNvSpPr txBox="1">
            <a:spLocks noGrp="1"/>
          </p:cNvSpPr>
          <p:nvPr>
            <p:ph type="body" idx="1"/>
          </p:nvPr>
        </p:nvSpPr>
        <p:spPr>
          <a:xfrm>
            <a:off x="685800" y="4786362"/>
            <a:ext cx="5486400" cy="39161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285" name="Google Shape;2285;p67:notes"/>
          <p:cNvSpPr>
            <a:spLocks noGrp="1" noRot="1" noChangeAspect="1"/>
          </p:cNvSpPr>
          <p:nvPr>
            <p:ph type="sldImg" idx="2"/>
          </p:nvPr>
        </p:nvSpPr>
        <p:spPr>
          <a:xfrm>
            <a:off x="444500" y="1243013"/>
            <a:ext cx="5969000" cy="33575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54862648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4" name="Google Shape;2284;p67:notes"/>
          <p:cNvSpPr txBox="1">
            <a:spLocks noGrp="1"/>
          </p:cNvSpPr>
          <p:nvPr>
            <p:ph type="body" idx="1"/>
          </p:nvPr>
        </p:nvSpPr>
        <p:spPr>
          <a:xfrm>
            <a:off x="685800" y="4786362"/>
            <a:ext cx="5486400" cy="39161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285" name="Google Shape;2285;p67:notes"/>
          <p:cNvSpPr>
            <a:spLocks noGrp="1" noRot="1" noChangeAspect="1"/>
          </p:cNvSpPr>
          <p:nvPr>
            <p:ph type="sldImg" idx="2"/>
          </p:nvPr>
        </p:nvSpPr>
        <p:spPr>
          <a:xfrm>
            <a:off x="444500" y="1243013"/>
            <a:ext cx="5969000" cy="33575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04971226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4" name="Google Shape;2284;p67:notes"/>
          <p:cNvSpPr txBox="1">
            <a:spLocks noGrp="1"/>
          </p:cNvSpPr>
          <p:nvPr>
            <p:ph type="body" idx="1"/>
          </p:nvPr>
        </p:nvSpPr>
        <p:spPr>
          <a:xfrm>
            <a:off x="685800" y="4786362"/>
            <a:ext cx="5486400" cy="39161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285" name="Google Shape;2285;p67:notes"/>
          <p:cNvSpPr>
            <a:spLocks noGrp="1" noRot="1" noChangeAspect="1"/>
          </p:cNvSpPr>
          <p:nvPr>
            <p:ph type="sldImg" idx="2"/>
          </p:nvPr>
        </p:nvSpPr>
        <p:spPr>
          <a:xfrm>
            <a:off x="444500" y="1243013"/>
            <a:ext cx="5969000" cy="33575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59667101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4" name="Google Shape;2284;p67:notes"/>
          <p:cNvSpPr txBox="1">
            <a:spLocks noGrp="1"/>
          </p:cNvSpPr>
          <p:nvPr>
            <p:ph type="body" idx="1"/>
          </p:nvPr>
        </p:nvSpPr>
        <p:spPr>
          <a:xfrm>
            <a:off x="685800" y="4786362"/>
            <a:ext cx="5486400" cy="39161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285" name="Google Shape;2285;p67:notes"/>
          <p:cNvSpPr>
            <a:spLocks noGrp="1" noRot="1" noChangeAspect="1"/>
          </p:cNvSpPr>
          <p:nvPr>
            <p:ph type="sldImg" idx="2"/>
          </p:nvPr>
        </p:nvSpPr>
        <p:spPr>
          <a:xfrm>
            <a:off x="444500" y="1243013"/>
            <a:ext cx="5969000" cy="33575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89405319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" name="Google Shape;901;p29:notes"/>
          <p:cNvSpPr txBox="1">
            <a:spLocks noGrp="1"/>
          </p:cNvSpPr>
          <p:nvPr>
            <p:ph type="body" idx="1"/>
          </p:nvPr>
        </p:nvSpPr>
        <p:spPr>
          <a:xfrm>
            <a:off x="685800" y="4786362"/>
            <a:ext cx="5486400" cy="39161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02" name="Google Shape;902;p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444500" y="1243013"/>
            <a:ext cx="5969000" cy="33575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33751823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6" name="Google Shape;966;p35:notes"/>
          <p:cNvSpPr txBox="1">
            <a:spLocks noGrp="1"/>
          </p:cNvSpPr>
          <p:nvPr>
            <p:ph type="body" idx="1"/>
          </p:nvPr>
        </p:nvSpPr>
        <p:spPr>
          <a:xfrm>
            <a:off x="685800" y="4786362"/>
            <a:ext cx="5486400" cy="39161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67" name="Google Shape;967;p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444500" y="1243013"/>
            <a:ext cx="5969000" cy="33575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80832373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8" name="Google Shape;988;p36:notes"/>
          <p:cNvSpPr txBox="1">
            <a:spLocks noGrp="1"/>
          </p:cNvSpPr>
          <p:nvPr>
            <p:ph type="body" idx="1"/>
          </p:nvPr>
        </p:nvSpPr>
        <p:spPr>
          <a:xfrm>
            <a:off x="685800" y="4786362"/>
            <a:ext cx="5486400" cy="39161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89" name="Google Shape;989;p36:notes"/>
          <p:cNvSpPr>
            <a:spLocks noGrp="1" noRot="1" noChangeAspect="1"/>
          </p:cNvSpPr>
          <p:nvPr>
            <p:ph type="sldImg" idx="2"/>
          </p:nvPr>
        </p:nvSpPr>
        <p:spPr>
          <a:xfrm>
            <a:off x="444500" y="1243013"/>
            <a:ext cx="5969000" cy="33575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44428440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9" name="Google Shape;999;p37:notes"/>
          <p:cNvSpPr txBox="1">
            <a:spLocks noGrp="1"/>
          </p:cNvSpPr>
          <p:nvPr>
            <p:ph type="body" idx="1"/>
          </p:nvPr>
        </p:nvSpPr>
        <p:spPr>
          <a:xfrm>
            <a:off x="685800" y="4786362"/>
            <a:ext cx="5486400" cy="39161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00" name="Google Shape;1000;p37:notes"/>
          <p:cNvSpPr>
            <a:spLocks noGrp="1" noRot="1" noChangeAspect="1"/>
          </p:cNvSpPr>
          <p:nvPr>
            <p:ph type="sldImg" idx="2"/>
          </p:nvPr>
        </p:nvSpPr>
        <p:spPr>
          <a:xfrm>
            <a:off x="444500" y="1243013"/>
            <a:ext cx="5969000" cy="33575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99398985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0" name="Google Shape;1010;p38:notes"/>
          <p:cNvSpPr txBox="1">
            <a:spLocks noGrp="1"/>
          </p:cNvSpPr>
          <p:nvPr>
            <p:ph type="body" idx="1"/>
          </p:nvPr>
        </p:nvSpPr>
        <p:spPr>
          <a:xfrm>
            <a:off x="685800" y="4786362"/>
            <a:ext cx="5486400" cy="39161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11" name="Google Shape;1011;p38:notes"/>
          <p:cNvSpPr>
            <a:spLocks noGrp="1" noRot="1" noChangeAspect="1"/>
          </p:cNvSpPr>
          <p:nvPr>
            <p:ph type="sldImg" idx="2"/>
          </p:nvPr>
        </p:nvSpPr>
        <p:spPr>
          <a:xfrm>
            <a:off x="444500" y="1243013"/>
            <a:ext cx="5969000" cy="33575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6249565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6" name="Google Shape;466;p7:notes"/>
          <p:cNvSpPr txBox="1">
            <a:spLocks noGrp="1"/>
          </p:cNvSpPr>
          <p:nvPr>
            <p:ph type="body" idx="1"/>
          </p:nvPr>
        </p:nvSpPr>
        <p:spPr>
          <a:xfrm>
            <a:off x="685800" y="4786362"/>
            <a:ext cx="5486400" cy="39161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467" name="Google Shape;467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444500" y="1243013"/>
            <a:ext cx="5969000" cy="33575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68479818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3" name="Google Shape;1023;p40:notes"/>
          <p:cNvSpPr txBox="1">
            <a:spLocks noGrp="1"/>
          </p:cNvSpPr>
          <p:nvPr>
            <p:ph type="body" idx="1"/>
          </p:nvPr>
        </p:nvSpPr>
        <p:spPr>
          <a:xfrm>
            <a:off x="685800" y="4786362"/>
            <a:ext cx="5486400" cy="39161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24" name="Google Shape;1024;p40:notes"/>
          <p:cNvSpPr>
            <a:spLocks noGrp="1" noRot="1" noChangeAspect="1"/>
          </p:cNvSpPr>
          <p:nvPr>
            <p:ph type="sldImg" idx="2"/>
          </p:nvPr>
        </p:nvSpPr>
        <p:spPr>
          <a:xfrm>
            <a:off x="444500" y="1243013"/>
            <a:ext cx="5969000" cy="33575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28281477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22">
          <a:extLst>
            <a:ext uri="{FF2B5EF4-FFF2-40B4-BE49-F238E27FC236}">
              <a16:creationId xmlns:a16="http://schemas.microsoft.com/office/drawing/2014/main" id="{8F30678A-D20C-06FD-98D8-346A775706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3" name="Google Shape;1023;p40:notes">
            <a:extLst>
              <a:ext uri="{FF2B5EF4-FFF2-40B4-BE49-F238E27FC236}">
                <a16:creationId xmlns:a16="http://schemas.microsoft.com/office/drawing/2014/main" id="{CA2ED8E3-5A1B-38ED-FBFD-91F881DB62F2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786362"/>
            <a:ext cx="5486400" cy="39161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24" name="Google Shape;1024;p40:notes">
            <a:extLst>
              <a:ext uri="{FF2B5EF4-FFF2-40B4-BE49-F238E27FC236}">
                <a16:creationId xmlns:a16="http://schemas.microsoft.com/office/drawing/2014/main" id="{BE281E6D-89BE-DB92-5249-2CA1E3BFE0E7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444500" y="1243013"/>
            <a:ext cx="5969000" cy="33575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89153660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3" name="Google Shape;1033;p41:notes"/>
          <p:cNvSpPr txBox="1">
            <a:spLocks noGrp="1"/>
          </p:cNvSpPr>
          <p:nvPr>
            <p:ph type="body" idx="1"/>
          </p:nvPr>
        </p:nvSpPr>
        <p:spPr>
          <a:xfrm>
            <a:off x="685800" y="4786362"/>
            <a:ext cx="5486400" cy="39161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34" name="Google Shape;1034;p41:notes"/>
          <p:cNvSpPr>
            <a:spLocks noGrp="1" noRot="1" noChangeAspect="1"/>
          </p:cNvSpPr>
          <p:nvPr>
            <p:ph type="sldImg" idx="2"/>
          </p:nvPr>
        </p:nvSpPr>
        <p:spPr>
          <a:xfrm>
            <a:off x="444500" y="1243013"/>
            <a:ext cx="5969000" cy="33575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45412677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3" name="Google Shape;473;p10:notes"/>
          <p:cNvSpPr txBox="1">
            <a:spLocks noGrp="1"/>
          </p:cNvSpPr>
          <p:nvPr>
            <p:ph type="body" idx="1"/>
          </p:nvPr>
        </p:nvSpPr>
        <p:spPr>
          <a:xfrm>
            <a:off x="685800" y="4786362"/>
            <a:ext cx="5486400" cy="39161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74" name="Google Shape;474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444500" y="1243013"/>
            <a:ext cx="5969000" cy="33575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90514801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4" name="Google Shape;2284;p67:notes"/>
          <p:cNvSpPr txBox="1">
            <a:spLocks noGrp="1"/>
          </p:cNvSpPr>
          <p:nvPr>
            <p:ph type="body" idx="1"/>
          </p:nvPr>
        </p:nvSpPr>
        <p:spPr>
          <a:xfrm>
            <a:off x="685800" y="4786362"/>
            <a:ext cx="5486400" cy="39161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285" name="Google Shape;2285;p67:notes"/>
          <p:cNvSpPr>
            <a:spLocks noGrp="1" noRot="1" noChangeAspect="1"/>
          </p:cNvSpPr>
          <p:nvPr>
            <p:ph type="sldImg" idx="2"/>
          </p:nvPr>
        </p:nvSpPr>
        <p:spPr>
          <a:xfrm>
            <a:off x="444500" y="1243013"/>
            <a:ext cx="5969000" cy="33575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32236528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4" name="Google Shape;2284;p67:notes"/>
          <p:cNvSpPr txBox="1">
            <a:spLocks noGrp="1"/>
          </p:cNvSpPr>
          <p:nvPr>
            <p:ph type="body" idx="1"/>
          </p:nvPr>
        </p:nvSpPr>
        <p:spPr>
          <a:xfrm>
            <a:off x="685800" y="4786362"/>
            <a:ext cx="5486400" cy="39161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285" name="Google Shape;2285;p67:notes"/>
          <p:cNvSpPr>
            <a:spLocks noGrp="1" noRot="1" noChangeAspect="1"/>
          </p:cNvSpPr>
          <p:nvPr>
            <p:ph type="sldImg" idx="2"/>
          </p:nvPr>
        </p:nvSpPr>
        <p:spPr>
          <a:xfrm>
            <a:off x="444500" y="1243013"/>
            <a:ext cx="5969000" cy="33575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59176746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4" name="Google Shape;2284;p67:notes"/>
          <p:cNvSpPr txBox="1">
            <a:spLocks noGrp="1"/>
          </p:cNvSpPr>
          <p:nvPr>
            <p:ph type="body" idx="1"/>
          </p:nvPr>
        </p:nvSpPr>
        <p:spPr>
          <a:xfrm>
            <a:off x="685800" y="4786362"/>
            <a:ext cx="5486400" cy="39161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285" name="Google Shape;2285;p67:notes"/>
          <p:cNvSpPr>
            <a:spLocks noGrp="1" noRot="1" noChangeAspect="1"/>
          </p:cNvSpPr>
          <p:nvPr>
            <p:ph type="sldImg" idx="2"/>
          </p:nvPr>
        </p:nvSpPr>
        <p:spPr>
          <a:xfrm>
            <a:off x="444500" y="1243013"/>
            <a:ext cx="5969000" cy="33575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10900697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4" name="Google Shape;2284;p67:notes"/>
          <p:cNvSpPr txBox="1">
            <a:spLocks noGrp="1"/>
          </p:cNvSpPr>
          <p:nvPr>
            <p:ph type="body" idx="1"/>
          </p:nvPr>
        </p:nvSpPr>
        <p:spPr>
          <a:xfrm>
            <a:off x="685800" y="4786362"/>
            <a:ext cx="5486400" cy="39161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285" name="Google Shape;2285;p67:notes"/>
          <p:cNvSpPr>
            <a:spLocks noGrp="1" noRot="1" noChangeAspect="1"/>
          </p:cNvSpPr>
          <p:nvPr>
            <p:ph type="sldImg" idx="2"/>
          </p:nvPr>
        </p:nvSpPr>
        <p:spPr>
          <a:xfrm>
            <a:off x="444500" y="1243013"/>
            <a:ext cx="5969000" cy="33575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92986100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4" name="Google Shape;2284;p67:notes"/>
          <p:cNvSpPr txBox="1">
            <a:spLocks noGrp="1"/>
          </p:cNvSpPr>
          <p:nvPr>
            <p:ph type="body" idx="1"/>
          </p:nvPr>
        </p:nvSpPr>
        <p:spPr>
          <a:xfrm>
            <a:off x="685800" y="4786362"/>
            <a:ext cx="5486400" cy="39161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285" name="Google Shape;2285;p67:notes"/>
          <p:cNvSpPr>
            <a:spLocks noGrp="1" noRot="1" noChangeAspect="1"/>
          </p:cNvSpPr>
          <p:nvPr>
            <p:ph type="sldImg" idx="2"/>
          </p:nvPr>
        </p:nvSpPr>
        <p:spPr>
          <a:xfrm>
            <a:off x="444500" y="1243013"/>
            <a:ext cx="5969000" cy="33575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49263284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4" name="Google Shape;2284;p67:notes"/>
          <p:cNvSpPr txBox="1">
            <a:spLocks noGrp="1"/>
          </p:cNvSpPr>
          <p:nvPr>
            <p:ph type="body" idx="1"/>
          </p:nvPr>
        </p:nvSpPr>
        <p:spPr>
          <a:xfrm>
            <a:off x="685800" y="4786362"/>
            <a:ext cx="5486400" cy="39161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285" name="Google Shape;2285;p67:notes"/>
          <p:cNvSpPr>
            <a:spLocks noGrp="1" noRot="1" noChangeAspect="1"/>
          </p:cNvSpPr>
          <p:nvPr>
            <p:ph type="sldImg" idx="2"/>
          </p:nvPr>
        </p:nvSpPr>
        <p:spPr>
          <a:xfrm>
            <a:off x="444500" y="1243013"/>
            <a:ext cx="5969000" cy="33575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41707681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>
  <p:cSld name="Blank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e Conteúdo" type="obj">
  <p:cSld name="OBJECT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3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32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9" name="Google Shape;19;p3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3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3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Custom Layout">
  <p:cSld name="1_Custom Layout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33"/>
          <p:cNvSpPr>
            <a:spLocks noGrp="1"/>
          </p:cNvSpPr>
          <p:nvPr>
            <p:ph type="pic" idx="2"/>
          </p:nvPr>
        </p:nvSpPr>
        <p:spPr>
          <a:xfrm>
            <a:off x="0" y="2146300"/>
            <a:ext cx="4081245" cy="4711700"/>
          </a:xfrm>
          <a:prstGeom prst="rect">
            <a:avLst/>
          </a:prstGeom>
          <a:noFill/>
          <a:ln>
            <a:noFill/>
          </a:ln>
        </p:spPr>
      </p:sp>
      <p:sp>
        <p:nvSpPr>
          <p:cNvPr id="24" name="Google Shape;24;p33"/>
          <p:cNvSpPr>
            <a:spLocks noGrp="1"/>
          </p:cNvSpPr>
          <p:nvPr>
            <p:ph type="pic" idx="3"/>
          </p:nvPr>
        </p:nvSpPr>
        <p:spPr>
          <a:xfrm>
            <a:off x="4055378" y="2146300"/>
            <a:ext cx="4081245" cy="4711700"/>
          </a:xfrm>
          <a:prstGeom prst="rect">
            <a:avLst/>
          </a:prstGeom>
          <a:noFill/>
          <a:ln>
            <a:noFill/>
          </a:ln>
        </p:spPr>
      </p:sp>
      <p:sp>
        <p:nvSpPr>
          <p:cNvPr id="25" name="Google Shape;25;p33"/>
          <p:cNvSpPr>
            <a:spLocks noGrp="1"/>
          </p:cNvSpPr>
          <p:nvPr>
            <p:ph type="pic" idx="4"/>
          </p:nvPr>
        </p:nvSpPr>
        <p:spPr>
          <a:xfrm>
            <a:off x="8110755" y="2146300"/>
            <a:ext cx="4081245" cy="47117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1_Custom Layout">
  <p:cSld name="11_Custom Layout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39"/>
          <p:cNvSpPr>
            <a:spLocks noGrp="1"/>
          </p:cNvSpPr>
          <p:nvPr>
            <p:ph type="pic" idx="2"/>
          </p:nvPr>
        </p:nvSpPr>
        <p:spPr>
          <a:xfrm>
            <a:off x="1066800" y="0"/>
            <a:ext cx="11125200" cy="68580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Em Branco" type="blank">
  <p:cSld name="BLANK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4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4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4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073C433-E3E6-98BD-A09A-2BFBAA205C6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207A52F8-9AFE-1356-68A6-236885EFA1E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4923401A-7084-8181-5040-17436F8494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901B8C-7BFF-0F4B-A1CE-9C6B53787E76}" type="datetimeFigureOut">
              <a:rPr lang="pt-BR" smtClean="0"/>
              <a:t>26/05/2025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9199EA9E-D4B0-2B7B-2689-DFA647932A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54F2534D-3CD7-4D2B-5E6D-92808D0FFB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44A50F-2B9D-5141-A98E-9E4A22F32A8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2877021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3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31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3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3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3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17.png"/><Relationship Id="rId7" Type="http://schemas.openxmlformats.org/officeDocument/2006/relationships/image" Target="../media/image27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10" Type="http://schemas.openxmlformats.org/officeDocument/2006/relationships/image" Target="../media/image7.png"/><Relationship Id="rId4" Type="http://schemas.openxmlformats.org/officeDocument/2006/relationships/image" Target="../media/image20.png"/><Relationship Id="rId9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13" Type="http://schemas.openxmlformats.org/officeDocument/2006/relationships/image" Target="../media/image7.png"/><Relationship Id="rId3" Type="http://schemas.openxmlformats.org/officeDocument/2006/relationships/image" Target="../media/image21.png"/><Relationship Id="rId7" Type="http://schemas.openxmlformats.org/officeDocument/2006/relationships/image" Target="../media/image23.png"/><Relationship Id="rId12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microsoft.com/office/2007/relationships/hdphoto" Target="../media/hdphoto1.wdp"/><Relationship Id="rId11" Type="http://schemas.openxmlformats.org/officeDocument/2006/relationships/image" Target="../media/image8.png"/><Relationship Id="rId5" Type="http://schemas.openxmlformats.org/officeDocument/2006/relationships/image" Target="../media/image22.png"/><Relationship Id="rId10" Type="http://schemas.openxmlformats.org/officeDocument/2006/relationships/image" Target="../media/image26.jpeg"/><Relationship Id="rId4" Type="http://schemas.openxmlformats.org/officeDocument/2006/relationships/hyperlink" Target="https://pixabay.com/pt/vectors/aten%C3%A7%C3%A3o-ponto-de-exclama%C3%A7%C3%A3o-307030/" TargetMode="External"/><Relationship Id="rId9" Type="http://schemas.openxmlformats.org/officeDocument/2006/relationships/image" Target="../media/image25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1.png"/><Relationship Id="rId7" Type="http://schemas.openxmlformats.org/officeDocument/2006/relationships/image" Target="../media/image24.png"/><Relationship Id="rId12" Type="http://schemas.openxmlformats.org/officeDocument/2006/relationships/image" Target="../media/image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11" Type="http://schemas.openxmlformats.org/officeDocument/2006/relationships/image" Target="../media/image9.png"/><Relationship Id="rId5" Type="http://schemas.openxmlformats.org/officeDocument/2006/relationships/image" Target="../media/image28.png"/><Relationship Id="rId10" Type="http://schemas.openxmlformats.org/officeDocument/2006/relationships/image" Target="../media/image8.png"/><Relationship Id="rId4" Type="http://schemas.openxmlformats.org/officeDocument/2006/relationships/hyperlink" Target="https://pixabay.com/pt/vectors/aten%C3%A7%C3%A3o-ponto-de-exclama%C3%A7%C3%A3o-307030/" TargetMode="External"/><Relationship Id="rId9" Type="http://schemas.openxmlformats.org/officeDocument/2006/relationships/image" Target="../media/image26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1.png"/><Relationship Id="rId7" Type="http://schemas.openxmlformats.org/officeDocument/2006/relationships/image" Target="../media/image24.png"/><Relationship Id="rId12" Type="http://schemas.openxmlformats.org/officeDocument/2006/relationships/image" Target="../media/image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11" Type="http://schemas.openxmlformats.org/officeDocument/2006/relationships/image" Target="../media/image9.png"/><Relationship Id="rId5" Type="http://schemas.openxmlformats.org/officeDocument/2006/relationships/image" Target="../media/image28.png"/><Relationship Id="rId10" Type="http://schemas.openxmlformats.org/officeDocument/2006/relationships/image" Target="../media/image8.png"/><Relationship Id="rId4" Type="http://schemas.openxmlformats.org/officeDocument/2006/relationships/hyperlink" Target="https://pixabay.com/pt/vectors/aten%C3%A7%C3%A3o-ponto-de-exclama%C3%A7%C3%A3o-307030/" TargetMode="External"/><Relationship Id="rId9" Type="http://schemas.openxmlformats.org/officeDocument/2006/relationships/image" Target="../media/image26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1.png"/><Relationship Id="rId7" Type="http://schemas.openxmlformats.org/officeDocument/2006/relationships/image" Target="../media/image24.png"/><Relationship Id="rId12" Type="http://schemas.openxmlformats.org/officeDocument/2006/relationships/image" Target="../media/image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11" Type="http://schemas.openxmlformats.org/officeDocument/2006/relationships/image" Target="../media/image9.png"/><Relationship Id="rId5" Type="http://schemas.openxmlformats.org/officeDocument/2006/relationships/image" Target="../media/image28.png"/><Relationship Id="rId10" Type="http://schemas.openxmlformats.org/officeDocument/2006/relationships/image" Target="../media/image8.png"/><Relationship Id="rId4" Type="http://schemas.openxmlformats.org/officeDocument/2006/relationships/hyperlink" Target="https://pixabay.com/pt/vectors/aten%C3%A7%C3%A3o-ponto-de-exclama%C3%A7%C3%A3o-307030/" TargetMode="External"/><Relationship Id="rId9" Type="http://schemas.openxmlformats.org/officeDocument/2006/relationships/image" Target="../media/image26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1.png"/><Relationship Id="rId7" Type="http://schemas.openxmlformats.org/officeDocument/2006/relationships/image" Target="../media/image24.png"/><Relationship Id="rId12" Type="http://schemas.openxmlformats.org/officeDocument/2006/relationships/image" Target="../media/image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11" Type="http://schemas.openxmlformats.org/officeDocument/2006/relationships/image" Target="../media/image9.png"/><Relationship Id="rId5" Type="http://schemas.openxmlformats.org/officeDocument/2006/relationships/image" Target="../media/image28.png"/><Relationship Id="rId10" Type="http://schemas.openxmlformats.org/officeDocument/2006/relationships/image" Target="../media/image8.png"/><Relationship Id="rId4" Type="http://schemas.openxmlformats.org/officeDocument/2006/relationships/hyperlink" Target="https://pixabay.com/pt/vectors/aten%C3%A7%C3%A3o-ponto-de-exclama%C3%A7%C3%A3o-307030/" TargetMode="External"/><Relationship Id="rId9" Type="http://schemas.openxmlformats.org/officeDocument/2006/relationships/image" Target="../media/image2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7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7.png"/><Relationship Id="rId4" Type="http://schemas.openxmlformats.org/officeDocument/2006/relationships/image" Target="../media/image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7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7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jpg"/><Relationship Id="rId9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7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5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10" Type="http://schemas.openxmlformats.org/officeDocument/2006/relationships/image" Target="../media/image7.png"/><Relationship Id="rId4" Type="http://schemas.openxmlformats.org/officeDocument/2006/relationships/diagramLayout" Target="../diagrams/layout1.xml"/><Relationship Id="rId9" Type="http://schemas.openxmlformats.org/officeDocument/2006/relationships/image" Target="../media/image9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5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10" Type="http://schemas.openxmlformats.org/officeDocument/2006/relationships/image" Target="../media/image7.png"/><Relationship Id="rId4" Type="http://schemas.openxmlformats.org/officeDocument/2006/relationships/diagramLayout" Target="../diagrams/layout2.xml"/><Relationship Id="rId9" Type="http://schemas.openxmlformats.org/officeDocument/2006/relationships/image" Target="../media/image9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32.png"/><Relationship Id="rId7" Type="http://schemas.openxmlformats.org/officeDocument/2006/relationships/image" Target="../media/image36.png"/><Relationship Id="rId12" Type="http://schemas.openxmlformats.org/officeDocument/2006/relationships/image" Target="../media/image7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5.png"/><Relationship Id="rId11" Type="http://schemas.openxmlformats.org/officeDocument/2006/relationships/image" Target="../media/image9.png"/><Relationship Id="rId5" Type="http://schemas.openxmlformats.org/officeDocument/2006/relationships/image" Target="../media/image34.png"/><Relationship Id="rId10" Type="http://schemas.openxmlformats.org/officeDocument/2006/relationships/image" Target="../media/image8.png"/><Relationship Id="rId4" Type="http://schemas.openxmlformats.org/officeDocument/2006/relationships/image" Target="../media/image33.png"/><Relationship Id="rId9" Type="http://schemas.openxmlformats.org/officeDocument/2006/relationships/image" Target="../media/image3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g"/><Relationship Id="rId3" Type="http://schemas.openxmlformats.org/officeDocument/2006/relationships/image" Target="../media/image11.jpg"/><Relationship Id="rId7" Type="http://schemas.openxmlformats.org/officeDocument/2006/relationships/image" Target="../media/image15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g"/><Relationship Id="rId11" Type="http://schemas.openxmlformats.org/officeDocument/2006/relationships/image" Target="../media/image7.png"/><Relationship Id="rId5" Type="http://schemas.openxmlformats.org/officeDocument/2006/relationships/image" Target="../media/image13.jpg"/><Relationship Id="rId10" Type="http://schemas.openxmlformats.org/officeDocument/2006/relationships/image" Target="../media/image9.png"/><Relationship Id="rId4" Type="http://schemas.openxmlformats.org/officeDocument/2006/relationships/image" Target="../media/image12.jpg"/><Relationship Id="rId9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https://pixabay.com/pt/vectors/aten%C3%A7%C3%A3o-ponto-de-exclama%C3%A7%C3%A3o-307030/" TargetMode="External"/><Relationship Id="rId13" Type="http://schemas.openxmlformats.org/officeDocument/2006/relationships/image" Target="../media/image25.png"/><Relationship Id="rId18" Type="http://schemas.openxmlformats.org/officeDocument/2006/relationships/image" Target="../media/image7.png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12" Type="http://schemas.openxmlformats.org/officeDocument/2006/relationships/image" Target="../media/image24.png"/><Relationship Id="rId17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6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11" Type="http://schemas.openxmlformats.org/officeDocument/2006/relationships/image" Target="../media/image23.png"/><Relationship Id="rId5" Type="http://schemas.openxmlformats.org/officeDocument/2006/relationships/image" Target="../media/image19.png"/><Relationship Id="rId15" Type="http://schemas.openxmlformats.org/officeDocument/2006/relationships/image" Target="../media/image27.jpeg"/><Relationship Id="rId10" Type="http://schemas.microsoft.com/office/2007/relationships/hdphoto" Target="../media/hdphoto1.wdp"/><Relationship Id="rId4" Type="http://schemas.openxmlformats.org/officeDocument/2006/relationships/image" Target="../media/image18.png"/><Relationship Id="rId9" Type="http://schemas.openxmlformats.org/officeDocument/2006/relationships/image" Target="../media/image22.png"/><Relationship Id="rId14" Type="http://schemas.openxmlformats.org/officeDocument/2006/relationships/image" Target="../media/image26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17.png"/><Relationship Id="rId7" Type="http://schemas.openxmlformats.org/officeDocument/2006/relationships/image" Target="../media/image2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10" Type="http://schemas.openxmlformats.org/officeDocument/2006/relationships/image" Target="../media/image7.png"/><Relationship Id="rId4" Type="http://schemas.openxmlformats.org/officeDocument/2006/relationships/image" Target="../media/image18.png"/><Relationship Id="rId9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19.png"/><Relationship Id="rId7" Type="http://schemas.openxmlformats.org/officeDocument/2006/relationships/image" Target="../media/image2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10" Type="http://schemas.openxmlformats.org/officeDocument/2006/relationships/image" Target="../media/image7.png"/><Relationship Id="rId4" Type="http://schemas.openxmlformats.org/officeDocument/2006/relationships/image" Target="../media/image20.png"/><Relationship Id="rId9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18.png"/><Relationship Id="rId7" Type="http://schemas.openxmlformats.org/officeDocument/2006/relationships/image" Target="../media/image2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7.png"/><Relationship Id="rId10" Type="http://schemas.openxmlformats.org/officeDocument/2006/relationships/image" Target="../media/image7.png"/><Relationship Id="rId4" Type="http://schemas.openxmlformats.org/officeDocument/2006/relationships/image" Target="../media/image20.png"/><Relationship Id="rId9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17.png"/><Relationship Id="rId7" Type="http://schemas.openxmlformats.org/officeDocument/2006/relationships/image" Target="../media/image27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10" Type="http://schemas.openxmlformats.org/officeDocument/2006/relationships/image" Target="../media/image7.png"/><Relationship Id="rId4" Type="http://schemas.openxmlformats.org/officeDocument/2006/relationships/image" Target="../media/image20.png"/><Relationship Id="rId9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61C5F6E1-C270-3B46-BB63-A79DCB113ED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Retângulo 3">
            <a:extLst>
              <a:ext uri="{FF2B5EF4-FFF2-40B4-BE49-F238E27FC236}">
                <a16:creationId xmlns:a16="http://schemas.microsoft.com/office/drawing/2014/main" id="{226F3310-D90D-1236-9C87-C4A1D49A54C6}"/>
              </a:ext>
            </a:extLst>
          </p:cNvPr>
          <p:cNvSpPr/>
          <p:nvPr/>
        </p:nvSpPr>
        <p:spPr>
          <a:xfrm>
            <a:off x="7560522" y="2191214"/>
            <a:ext cx="4631473" cy="247557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t-BR" sz="3200" dirty="0"/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019E0D43-996A-5706-93CB-0D990D169B1C}"/>
              </a:ext>
            </a:extLst>
          </p:cNvPr>
          <p:cNvSpPr txBox="1"/>
          <p:nvPr/>
        </p:nvSpPr>
        <p:spPr>
          <a:xfrm>
            <a:off x="7880189" y="2748766"/>
            <a:ext cx="39921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200" b="1" dirty="0">
                <a:solidFill>
                  <a:srgbClr val="4A709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Plano Estratégico de Logística de Carga</a:t>
            </a:r>
          </a:p>
        </p:txBody>
      </p:sp>
    </p:spTree>
    <p:extLst>
      <p:ext uri="{BB962C8B-B14F-4D97-AF65-F5344CB8AC3E}">
        <p14:creationId xmlns:p14="http://schemas.microsoft.com/office/powerpoint/2010/main" val="245575070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7" name="Google Shape;2287;p67"/>
          <p:cNvSpPr/>
          <p:nvPr/>
        </p:nvSpPr>
        <p:spPr>
          <a:xfrm>
            <a:off x="4812302" y="2554915"/>
            <a:ext cx="1296771" cy="1339229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cxnSp>
        <p:nvCxnSpPr>
          <p:cNvPr id="2291" name="Google Shape;2291;p67"/>
          <p:cNvCxnSpPr/>
          <p:nvPr/>
        </p:nvCxnSpPr>
        <p:spPr>
          <a:xfrm>
            <a:off x="645273" y="6091175"/>
            <a:ext cx="11169570" cy="0"/>
          </a:xfrm>
          <a:prstGeom prst="straightConnector1">
            <a:avLst/>
          </a:prstGeom>
          <a:noFill/>
          <a:ln w="28575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2292" name="Google Shape;2292;p67"/>
          <p:cNvSpPr txBox="1">
            <a:spLocks noGrp="1"/>
          </p:cNvSpPr>
          <p:nvPr>
            <p:ph type="title"/>
          </p:nvPr>
        </p:nvSpPr>
        <p:spPr>
          <a:xfrm>
            <a:off x="645273" y="302977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3435E"/>
              </a:buClr>
              <a:buSzPts val="4400"/>
              <a:buFont typeface="Calibri"/>
              <a:buNone/>
            </a:pPr>
            <a:r>
              <a:rPr lang="pt-BR" b="1" dirty="0">
                <a:solidFill>
                  <a:srgbClr val="13435E"/>
                </a:solidFill>
              </a:rPr>
              <a:t>Marco Regulatório</a:t>
            </a:r>
            <a:endParaRPr dirty="0">
              <a:solidFill>
                <a:srgbClr val="FF0000"/>
              </a:solidFill>
            </a:endParaRPr>
          </a:p>
        </p:txBody>
      </p:sp>
      <p:sp>
        <p:nvSpPr>
          <p:cNvPr id="2293" name="Google Shape;2293;p67"/>
          <p:cNvSpPr/>
          <p:nvPr/>
        </p:nvSpPr>
        <p:spPr>
          <a:xfrm>
            <a:off x="3236450" y="4666050"/>
            <a:ext cx="594300" cy="594300"/>
          </a:xfrm>
          <a:prstGeom prst="ellipse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2294" name="Google Shape;2294;p67"/>
          <p:cNvSpPr/>
          <p:nvPr/>
        </p:nvSpPr>
        <p:spPr>
          <a:xfrm>
            <a:off x="3852743" y="5664531"/>
            <a:ext cx="594300" cy="594300"/>
          </a:xfrm>
          <a:prstGeom prst="ellipse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2295" name="Google Shape;2295;p67"/>
          <p:cNvSpPr txBox="1"/>
          <p:nvPr/>
        </p:nvSpPr>
        <p:spPr>
          <a:xfrm>
            <a:off x="1037347" y="4071154"/>
            <a:ext cx="2017683" cy="45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>
                  <a:lumMod val="40000"/>
                  <a:lumOff val="60000"/>
                </a:schemeClr>
              </a:buClr>
              <a:buSzPts val="2100"/>
              <a:buFont typeface="Noto Sans Symbols"/>
              <a:buChar char="✔"/>
            </a:pPr>
            <a:r>
              <a:rPr lang="pt-BR" sz="1400" b="0" i="0" u="none" strike="noStrike" cap="none" dirty="0">
                <a:solidFill>
                  <a:schemeClr val="bg1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Desburocratização e melhorias operacionais</a:t>
            </a:r>
            <a:endParaRPr dirty="0">
              <a:solidFill>
                <a:schemeClr val="bg1">
                  <a:lumMod val="7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296" name="Google Shape;2296;p67"/>
          <p:cNvSpPr txBox="1"/>
          <p:nvPr/>
        </p:nvSpPr>
        <p:spPr>
          <a:xfrm>
            <a:off x="1037347" y="4858929"/>
            <a:ext cx="2017683" cy="45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>
                  <a:lumMod val="40000"/>
                  <a:lumOff val="60000"/>
                </a:schemeClr>
              </a:buClr>
              <a:buSzPts val="2100"/>
              <a:buFont typeface="Noto Sans Symbols"/>
              <a:buChar char="✔"/>
            </a:pPr>
            <a:r>
              <a:rPr lang="pt-BR" sz="1400" b="0" i="0" u="none" strike="noStrike" cap="none" dirty="0">
                <a:solidFill>
                  <a:srgbClr val="E0E0E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Concessão de benefícios fiscais</a:t>
            </a:r>
            <a:endParaRPr sz="2400" b="0" i="0" u="none" strike="noStrike" cap="none" dirty="0">
              <a:solidFill>
                <a:srgbClr val="E0E0E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2300" name="Google Shape;2300;p67"/>
          <p:cNvSpPr/>
          <p:nvPr/>
        </p:nvSpPr>
        <p:spPr>
          <a:xfrm>
            <a:off x="7885968" y="5664531"/>
            <a:ext cx="594300" cy="594300"/>
          </a:xfrm>
          <a:prstGeom prst="ellipse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2301" name="Google Shape;2301;p67"/>
          <p:cNvSpPr/>
          <p:nvPr/>
        </p:nvSpPr>
        <p:spPr>
          <a:xfrm>
            <a:off x="3236450" y="3104525"/>
            <a:ext cx="594300" cy="594300"/>
          </a:xfrm>
          <a:prstGeom prst="ellipse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2302" name="Google Shape;2302;p67"/>
          <p:cNvSpPr/>
          <p:nvPr/>
        </p:nvSpPr>
        <p:spPr>
          <a:xfrm>
            <a:off x="3236450" y="3872650"/>
            <a:ext cx="594300" cy="594300"/>
          </a:xfrm>
          <a:prstGeom prst="ellipse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2303" name="Google Shape;2303;p67"/>
          <p:cNvSpPr txBox="1"/>
          <p:nvPr/>
        </p:nvSpPr>
        <p:spPr>
          <a:xfrm>
            <a:off x="1056640" y="2435920"/>
            <a:ext cx="1948007" cy="45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>
                  <a:lumMod val="40000"/>
                  <a:lumOff val="60000"/>
                </a:schemeClr>
              </a:buClr>
              <a:buSzPts val="2100"/>
              <a:buFont typeface="Noto Sans Symbols"/>
              <a:buChar char="✔"/>
            </a:pPr>
            <a:r>
              <a:rPr lang="pt-BR" sz="1400" b="0" i="0" u="none" strike="noStrike" cap="none" dirty="0">
                <a:solidFill>
                  <a:srgbClr val="C7C7C7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Ampliação e fortalecimento da interação entre Estado e iniciativa privada</a:t>
            </a:r>
            <a:endParaRPr dirty="0">
              <a:solidFill>
                <a:srgbClr val="C7C7C7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304" name="Google Shape;2304;p67"/>
          <p:cNvSpPr txBox="1"/>
          <p:nvPr/>
        </p:nvSpPr>
        <p:spPr>
          <a:xfrm>
            <a:off x="1056640" y="3254320"/>
            <a:ext cx="2017683" cy="45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>
                  <a:lumMod val="40000"/>
                  <a:lumOff val="60000"/>
                </a:schemeClr>
              </a:buClr>
              <a:buSzPts val="2100"/>
              <a:buFont typeface="Noto Sans Symbols"/>
              <a:buChar char="✔"/>
            </a:pPr>
            <a:r>
              <a:rPr lang="pt-BR" sz="1400" b="0" i="0" u="none" strike="noStrike" cap="none" dirty="0">
                <a:solidFill>
                  <a:schemeClr val="bg1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Instituição de políticas públicas</a:t>
            </a:r>
            <a:endParaRPr dirty="0">
              <a:solidFill>
                <a:schemeClr val="bg1">
                  <a:lumMod val="7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305" name="Google Shape;2305;p67"/>
          <p:cNvSpPr/>
          <p:nvPr/>
        </p:nvSpPr>
        <p:spPr>
          <a:xfrm>
            <a:off x="3197654" y="2344731"/>
            <a:ext cx="594300" cy="594300"/>
          </a:xfrm>
          <a:prstGeom prst="ellipse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grpSp>
        <p:nvGrpSpPr>
          <p:cNvPr id="2309" name="Google Shape;2309;p67"/>
          <p:cNvGrpSpPr/>
          <p:nvPr/>
        </p:nvGrpSpPr>
        <p:grpSpPr>
          <a:xfrm flipH="1">
            <a:off x="4163574" y="2312569"/>
            <a:ext cx="1837423" cy="2881838"/>
            <a:chOff x="4799860" y="1987355"/>
            <a:chExt cx="1499700" cy="2410254"/>
          </a:xfrm>
        </p:grpSpPr>
        <p:cxnSp>
          <p:nvCxnSpPr>
            <p:cNvPr id="2313" name="Google Shape;2313;p67"/>
            <p:cNvCxnSpPr/>
            <p:nvPr/>
          </p:nvCxnSpPr>
          <p:spPr>
            <a:xfrm rot="16200000" flipV="1">
              <a:off x="4895487" y="3037974"/>
              <a:ext cx="1630946" cy="1088323"/>
            </a:xfrm>
            <a:prstGeom prst="bentConnector3">
              <a:avLst>
                <a:gd name="adj1" fmla="val 849"/>
              </a:avLst>
            </a:prstGeom>
            <a:noFill/>
            <a:ln w="28575" cap="flat" cmpd="sng">
              <a:solidFill>
                <a:srgbClr val="00B050"/>
              </a:solidFill>
              <a:prstDash val="solid"/>
              <a:round/>
              <a:headEnd type="oval" w="med" len="med"/>
              <a:tailEnd type="none" w="sm" len="sm"/>
            </a:ln>
          </p:spPr>
        </p:cxnSp>
        <p:sp>
          <p:nvSpPr>
            <p:cNvPr id="2310" name="Google Shape;2310;p67"/>
            <p:cNvSpPr txBox="1"/>
            <p:nvPr/>
          </p:nvSpPr>
          <p:spPr>
            <a:xfrm>
              <a:off x="4799860" y="2517217"/>
              <a:ext cx="897600" cy="481500"/>
            </a:xfrm>
            <a:prstGeom prst="rect">
              <a:avLst/>
            </a:prstGeom>
            <a:solidFill>
              <a:srgbClr val="00B050"/>
            </a:solidFill>
            <a:ln w="28575" cap="flat" cmpd="sng">
              <a:solidFill>
                <a:srgbClr val="00B05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pt-BR" sz="1400" b="1" i="0" u="none" strike="noStrike" cap="none" dirty="0">
                  <a:solidFill>
                    <a:srgbClr val="FFFFFF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  <a:sym typeface="Fira Sans"/>
                </a:rPr>
                <a:t>Pontos Positivos</a:t>
              </a:r>
              <a:endParaRPr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cxnSp>
          <p:nvCxnSpPr>
            <p:cNvPr id="2311" name="Google Shape;2311;p67"/>
            <p:cNvCxnSpPr>
              <a:endCxn id="2310" idx="3"/>
            </p:cNvCxnSpPr>
            <p:nvPr/>
          </p:nvCxnSpPr>
          <p:spPr>
            <a:xfrm rot="10800000">
              <a:off x="5697460" y="2757967"/>
              <a:ext cx="602100" cy="7800"/>
            </a:xfrm>
            <a:prstGeom prst="bentConnector3">
              <a:avLst>
                <a:gd name="adj1" fmla="val 248719"/>
              </a:avLst>
            </a:prstGeom>
            <a:noFill/>
            <a:ln w="28575" cap="flat" cmpd="sng">
              <a:solidFill>
                <a:srgbClr val="00B050"/>
              </a:solidFill>
              <a:prstDash val="solid"/>
              <a:round/>
              <a:headEnd type="oval" w="med" len="med"/>
              <a:tailEnd type="none" w="sm" len="sm"/>
            </a:ln>
          </p:spPr>
        </p:cxnSp>
        <p:cxnSp>
          <p:nvCxnSpPr>
            <p:cNvPr id="2312" name="Google Shape;2312;p67"/>
            <p:cNvCxnSpPr/>
            <p:nvPr/>
          </p:nvCxnSpPr>
          <p:spPr>
            <a:xfrm flipH="1">
              <a:off x="5245462" y="1987355"/>
              <a:ext cx="1049215" cy="536378"/>
            </a:xfrm>
            <a:prstGeom prst="bentConnector3">
              <a:avLst>
                <a:gd name="adj1" fmla="val 99707"/>
              </a:avLst>
            </a:prstGeom>
            <a:noFill/>
            <a:ln w="28575" cap="flat" cmpd="sng">
              <a:solidFill>
                <a:srgbClr val="00B050"/>
              </a:solidFill>
              <a:prstDash val="solid"/>
              <a:round/>
              <a:headEnd type="oval" w="med" len="med"/>
              <a:tailEnd type="none" w="sm" len="sm"/>
            </a:ln>
          </p:spPr>
        </p:cxnSp>
        <p:cxnSp>
          <p:nvCxnSpPr>
            <p:cNvPr id="2314" name="Google Shape;2314;p67"/>
            <p:cNvCxnSpPr/>
            <p:nvPr/>
          </p:nvCxnSpPr>
          <p:spPr>
            <a:xfrm flipH="1" flipV="1">
              <a:off x="5159149" y="3607657"/>
              <a:ext cx="1092620" cy="5595"/>
            </a:xfrm>
            <a:prstGeom prst="bentConnector3">
              <a:avLst>
                <a:gd name="adj1" fmla="val 49177"/>
              </a:avLst>
            </a:prstGeom>
            <a:noFill/>
            <a:ln w="28575" cap="flat" cmpd="sng">
              <a:solidFill>
                <a:srgbClr val="00B050"/>
              </a:solidFill>
              <a:prstDash val="solid"/>
              <a:round/>
              <a:headEnd type="oval" w="med" len="med"/>
              <a:tailEnd type="none" w="sm" len="sm"/>
            </a:ln>
          </p:spPr>
        </p:cxnSp>
      </p:grpSp>
      <p:sp>
        <p:nvSpPr>
          <p:cNvPr id="2330" name="Google Shape;2330;p67"/>
          <p:cNvSpPr/>
          <p:nvPr/>
        </p:nvSpPr>
        <p:spPr>
          <a:xfrm>
            <a:off x="3185348" y="1537639"/>
            <a:ext cx="5958497" cy="466491"/>
          </a:xfrm>
          <a:prstGeom prst="flowChartAlternateProcess">
            <a:avLst/>
          </a:prstGeom>
          <a:solidFill>
            <a:srgbClr val="13435E"/>
          </a:solidFill>
          <a:ln w="25400" cap="flat" cmpd="sng">
            <a:solidFill>
              <a:srgbClr val="1C305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800" b="1" i="0" u="none" strike="noStrike" cap="none" dirty="0">
                <a:solidFill>
                  <a:schemeClr val="lt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Impacto da Regulação</a:t>
            </a:r>
            <a:endParaRPr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Google Shape;1743;p98">
            <a:extLst>
              <a:ext uri="{FF2B5EF4-FFF2-40B4-BE49-F238E27FC236}">
                <a16:creationId xmlns:a16="http://schemas.microsoft.com/office/drawing/2014/main" id="{495BA8CE-32E5-CBDE-08B2-840DCF55308C}"/>
              </a:ext>
            </a:extLst>
          </p:cNvPr>
          <p:cNvSpPr/>
          <p:nvPr/>
        </p:nvSpPr>
        <p:spPr>
          <a:xfrm rot="5400000">
            <a:off x="4989941" y="3629384"/>
            <a:ext cx="3078691" cy="445062"/>
          </a:xfrm>
          <a:prstGeom prst="triangle">
            <a:avLst>
              <a:gd name="adj" fmla="val 50525"/>
            </a:avLst>
          </a:prstGeom>
          <a:solidFill>
            <a:srgbClr val="00B050"/>
          </a:solidFill>
          <a:ln w="25400" cap="flat" cmpd="sng">
            <a:solidFill>
              <a:srgbClr val="1C305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" name="Google Shape;1742;p98">
            <a:extLst>
              <a:ext uri="{FF2B5EF4-FFF2-40B4-BE49-F238E27FC236}">
                <a16:creationId xmlns:a16="http://schemas.microsoft.com/office/drawing/2014/main" id="{99B1B1AF-CB8F-3383-E84C-1DB4D099FA4A}"/>
              </a:ext>
            </a:extLst>
          </p:cNvPr>
          <p:cNvSpPr txBox="1"/>
          <p:nvPr/>
        </p:nvSpPr>
        <p:spPr>
          <a:xfrm>
            <a:off x="6945081" y="2244721"/>
            <a:ext cx="4690957" cy="3496497"/>
          </a:xfrm>
          <a:prstGeom prst="rect">
            <a:avLst/>
          </a:prstGeom>
          <a:solidFill>
            <a:srgbClr val="13435E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00050" lvl="0" indent="-285750" algn="just">
              <a:lnSpc>
                <a:spcPct val="90000"/>
              </a:lnSpc>
              <a:spcBef>
                <a:spcPts val="1200"/>
              </a:spcBef>
              <a:buClr>
                <a:schemeClr val="lt1"/>
              </a:buClr>
              <a:buSzPts val="1800"/>
              <a:buFont typeface="Noto Sans Symbols"/>
              <a:buChar char="✔"/>
            </a:pPr>
            <a:r>
              <a:rPr lang="pt-BR" b="1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Emenda Constitucional nº 132: unificação de cinco tributos em uma cobrança única, que será dividida entre os níveis federal (CBS) e estadual (IBS).</a:t>
            </a:r>
          </a:p>
          <a:p>
            <a:pPr marL="400050" lvl="0" indent="-285750" algn="just">
              <a:lnSpc>
                <a:spcPct val="90000"/>
              </a:lnSpc>
              <a:spcBef>
                <a:spcPts val="1200"/>
              </a:spcBef>
              <a:buClr>
                <a:schemeClr val="lt1"/>
              </a:buClr>
              <a:buSzPts val="1800"/>
              <a:buFont typeface="Noto Sans Symbols"/>
              <a:buChar char="✔"/>
            </a:pPr>
            <a:r>
              <a:rPr lang="pt-BR" b="1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Impactos no setor logístico: </a:t>
            </a:r>
          </a:p>
          <a:p>
            <a:pPr marL="400050" lvl="0" indent="-285750" algn="just">
              <a:lnSpc>
                <a:spcPct val="90000"/>
              </a:lnSpc>
              <a:spcBef>
                <a:spcPts val="1200"/>
              </a:spcBef>
              <a:buClr>
                <a:schemeClr val="lt1"/>
              </a:buClr>
              <a:buSzPts val="1800"/>
              <a:buFont typeface="Arial" panose="020B0604020202020204" pitchFamily="34" charset="0"/>
              <a:buChar char="•"/>
            </a:pPr>
            <a:r>
              <a:rPr lang="pt-BR" b="1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Valorização de grandes centros de consumo: empresas devem buscar localização próxima aos grandes centros de demanda (</a:t>
            </a:r>
            <a:r>
              <a:rPr lang="pt-BR" b="1" dirty="0" err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ex</a:t>
            </a:r>
            <a:r>
              <a:rPr lang="pt-BR" b="1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: São Paulo e Rio de Janeiro)</a:t>
            </a:r>
          </a:p>
          <a:p>
            <a:pPr marL="400050" lvl="0" indent="-285750" algn="just">
              <a:lnSpc>
                <a:spcPct val="90000"/>
              </a:lnSpc>
              <a:spcBef>
                <a:spcPts val="1200"/>
              </a:spcBef>
              <a:buClr>
                <a:schemeClr val="lt1"/>
              </a:buClr>
              <a:buSzPts val="1800"/>
              <a:buFont typeface="Arial" panose="020B0604020202020204" pitchFamily="34" charset="0"/>
              <a:buChar char="•"/>
            </a:pPr>
            <a:r>
              <a:rPr lang="pt-BR" b="1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Redução da competitividade de portos beneficiados por alíquotas menores para importação (</a:t>
            </a:r>
            <a:r>
              <a:rPr lang="pt-BR" b="1" dirty="0" err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ex</a:t>
            </a:r>
            <a:r>
              <a:rPr lang="pt-BR" b="1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: Porto de Vitória e Portos no Estado de Santa Catarina).  </a:t>
            </a:r>
          </a:p>
          <a:p>
            <a:pPr marL="400050" lvl="0" indent="-285750" algn="just">
              <a:lnSpc>
                <a:spcPct val="90000"/>
              </a:lnSpc>
              <a:spcBef>
                <a:spcPts val="1200"/>
              </a:spcBef>
              <a:buClr>
                <a:schemeClr val="lt1"/>
              </a:buClr>
              <a:buSzPts val="1800"/>
              <a:buFont typeface="Arial" panose="020B0604020202020204" pitchFamily="34" charset="0"/>
              <a:buChar char="•"/>
            </a:pPr>
            <a:r>
              <a:rPr lang="pt-BR" b="1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Redução da Guerra Fiscal no Brasil</a:t>
            </a:r>
          </a:p>
          <a:p>
            <a:pPr marL="400050" indent="-285750" algn="just">
              <a:lnSpc>
                <a:spcPct val="90000"/>
              </a:lnSpc>
              <a:spcBef>
                <a:spcPts val="1200"/>
              </a:spcBef>
              <a:buClr>
                <a:schemeClr val="lt1"/>
              </a:buClr>
              <a:buSzPts val="1800"/>
              <a:buFont typeface="Arial" panose="020B0604020202020204" pitchFamily="34" charset="0"/>
              <a:buChar char="•"/>
            </a:pPr>
            <a:r>
              <a:rPr lang="pt-BR" b="1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“Decisão logística” passa a ser mais relevante do que a “Decisão tributária”</a:t>
            </a:r>
          </a:p>
          <a:p>
            <a:pPr marL="400050" lvl="0" indent="-285750" algn="just">
              <a:lnSpc>
                <a:spcPct val="90000"/>
              </a:lnSpc>
              <a:spcBef>
                <a:spcPts val="1200"/>
              </a:spcBef>
              <a:buClr>
                <a:schemeClr val="lt1"/>
              </a:buClr>
              <a:buSzPts val="1800"/>
              <a:buFont typeface="Noto Sans Symbols"/>
              <a:buChar char="✔"/>
            </a:pPr>
            <a:endParaRPr lang="pt-BR" b="1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00050" lvl="0" indent="-285750" algn="just">
              <a:lnSpc>
                <a:spcPct val="90000"/>
              </a:lnSpc>
              <a:spcBef>
                <a:spcPts val="1200"/>
              </a:spcBef>
              <a:buClr>
                <a:schemeClr val="lt1"/>
              </a:buClr>
              <a:buSzPts val="1800"/>
              <a:buFont typeface="Noto Sans Symbols"/>
              <a:buChar char="✔"/>
            </a:pPr>
            <a:endParaRPr lang="pt-BR" b="1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" name="Google Shape;2319;p67" descr="Verificação de nota fiscal de recebimento, outros, texto, outros, símbolo  png | PNGWing">
            <a:extLst>
              <a:ext uri="{FF2B5EF4-FFF2-40B4-BE49-F238E27FC236}">
                <a16:creationId xmlns:a16="http://schemas.microsoft.com/office/drawing/2014/main" id="{6496E03D-2BAE-AF0D-64BD-B6EF54D7CFCE}"/>
              </a:ext>
            </a:extLst>
          </p:cNvPr>
          <p:cNvPicPr preferRelativeResize="0"/>
          <p:nvPr/>
        </p:nvPicPr>
        <p:blipFill rotWithShape="1">
          <a:blip r:embed="rId3" cstate="email">
            <a:alphaModFix/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75245" y="4893110"/>
            <a:ext cx="516709" cy="55034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Google Shape;2322;p67" descr="Desenho De mãos dadas Aperto de mão, cooperação estratégica, ângulo, texto  png | PNGEgg">
            <a:extLst>
              <a:ext uri="{FF2B5EF4-FFF2-40B4-BE49-F238E27FC236}">
                <a16:creationId xmlns:a16="http://schemas.microsoft.com/office/drawing/2014/main" id="{231817A2-6A91-3468-94E8-C4CD8700A1B9}"/>
              </a:ext>
            </a:extLst>
          </p:cNvPr>
          <p:cNvPicPr preferRelativeResize="0"/>
          <p:nvPr/>
        </p:nvPicPr>
        <p:blipFill rotWithShape="1">
          <a:blip r:embed="rId4" cstate="email">
            <a:alphaModFix/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3185349" y="2275040"/>
            <a:ext cx="661849" cy="415534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Google Shape;2320;p67">
            <a:extLst>
              <a:ext uri="{FF2B5EF4-FFF2-40B4-BE49-F238E27FC236}">
                <a16:creationId xmlns:a16="http://schemas.microsoft.com/office/drawing/2014/main" id="{642BAF85-FDCC-2486-1D73-E41C2D64181C}"/>
              </a:ext>
            </a:extLst>
          </p:cNvPr>
          <p:cNvPicPr preferRelativeResize="0"/>
          <p:nvPr/>
        </p:nvPicPr>
        <p:blipFill rotWithShape="1">
          <a:blip r:embed="rId5" cstate="email">
            <a:alphaModFix/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03434" y="3971493"/>
            <a:ext cx="661849" cy="552500"/>
          </a:xfrm>
          <a:prstGeom prst="rect">
            <a:avLst/>
          </a:prstGeom>
          <a:noFill/>
          <a:ln>
            <a:solidFill>
              <a:srgbClr val="E0E0E0"/>
            </a:solidFill>
          </a:ln>
        </p:spPr>
      </p:pic>
      <p:pic>
        <p:nvPicPr>
          <p:cNvPr id="12" name="Google Shape;2321;p67" descr="Política - ícones de marketing grátis">
            <a:extLst>
              <a:ext uri="{FF2B5EF4-FFF2-40B4-BE49-F238E27FC236}">
                <a16:creationId xmlns:a16="http://schemas.microsoft.com/office/drawing/2014/main" id="{04CD74D6-07C6-338E-6958-BBB7B4B3F056}"/>
              </a:ext>
            </a:extLst>
          </p:cNvPr>
          <p:cNvPicPr preferRelativeResize="0"/>
          <p:nvPr/>
        </p:nvPicPr>
        <p:blipFill rotWithShape="1">
          <a:blip r:embed="rId6" cstate="email">
            <a:alphaModFix/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17387" y="3086194"/>
            <a:ext cx="489600" cy="489600"/>
          </a:xfrm>
          <a:prstGeom prst="rect">
            <a:avLst/>
          </a:prstGeom>
          <a:noFill/>
          <a:ln>
            <a:solidFill>
              <a:srgbClr val="E0E0E0"/>
            </a:solidFill>
          </a:ln>
        </p:spPr>
      </p:pic>
      <p:cxnSp>
        <p:nvCxnSpPr>
          <p:cNvPr id="2" name="Google Shape;2313;p67">
            <a:extLst>
              <a:ext uri="{FF2B5EF4-FFF2-40B4-BE49-F238E27FC236}">
                <a16:creationId xmlns:a16="http://schemas.microsoft.com/office/drawing/2014/main" id="{7B2448B3-4F01-0C9C-E44A-69C201EA37E6}"/>
              </a:ext>
            </a:extLst>
          </p:cNvPr>
          <p:cNvCxnSpPr/>
          <p:nvPr/>
        </p:nvCxnSpPr>
        <p:spPr>
          <a:xfrm rot="5400000" flipH="1" flipV="1">
            <a:off x="3910301" y="4263053"/>
            <a:ext cx="1950053" cy="1333406"/>
          </a:xfrm>
          <a:prstGeom prst="bentConnector3">
            <a:avLst>
              <a:gd name="adj1" fmla="val 849"/>
            </a:avLst>
          </a:prstGeom>
          <a:noFill/>
          <a:ln w="28575" cap="flat" cmpd="sng">
            <a:solidFill>
              <a:srgbClr val="00B050"/>
            </a:solidFill>
            <a:prstDash val="solid"/>
            <a:round/>
            <a:headEnd type="oval" w="med" len="med"/>
            <a:tailEnd type="none" w="sm" len="sm"/>
          </a:ln>
        </p:spPr>
      </p:cxnSp>
      <p:pic>
        <p:nvPicPr>
          <p:cNvPr id="7" name="Picture 2" descr="ilustração vetorial de símbolo de ícone de linha de pagamento de impostos  12956735 Vetor no Vecteezy">
            <a:extLst>
              <a:ext uri="{FF2B5EF4-FFF2-40B4-BE49-F238E27FC236}">
                <a16:creationId xmlns:a16="http://schemas.microsoft.com/office/drawing/2014/main" id="{A886E421-6BDD-C82C-656A-32B1058DF90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294046" y="5555633"/>
            <a:ext cx="512058" cy="456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Google Shape;2296;p67">
            <a:extLst>
              <a:ext uri="{FF2B5EF4-FFF2-40B4-BE49-F238E27FC236}">
                <a16:creationId xmlns:a16="http://schemas.microsoft.com/office/drawing/2014/main" id="{E77D4866-CD79-8360-3D82-54EAEB847434}"/>
              </a:ext>
            </a:extLst>
          </p:cNvPr>
          <p:cNvSpPr txBox="1"/>
          <p:nvPr/>
        </p:nvSpPr>
        <p:spPr>
          <a:xfrm>
            <a:off x="1026650" y="5557261"/>
            <a:ext cx="2017683" cy="45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Pts val="2100"/>
              <a:buFont typeface="Noto Sans Symbols"/>
              <a:buChar char="✔"/>
            </a:pPr>
            <a:r>
              <a:rPr lang="pt-BR" sz="14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Reforma Tributária</a:t>
            </a:r>
            <a:endParaRPr sz="2400" b="0" i="0" u="none" strike="noStrike" cap="none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pic>
        <p:nvPicPr>
          <p:cNvPr id="6" name="image6.png">
            <a:extLst>
              <a:ext uri="{FF2B5EF4-FFF2-40B4-BE49-F238E27FC236}">
                <a16:creationId xmlns:a16="http://schemas.microsoft.com/office/drawing/2014/main" id="{B6FA5744-C0C0-0B87-8B89-0DADC11FDA1F}"/>
              </a:ext>
            </a:extLst>
          </p:cNvPr>
          <p:cNvPicPr/>
          <p:nvPr/>
        </p:nvPicPr>
        <p:blipFill>
          <a:blip r:embed="rId8"/>
          <a:srcRect/>
          <a:stretch>
            <a:fillRect/>
          </a:stretch>
        </p:blipFill>
        <p:spPr>
          <a:xfrm>
            <a:off x="485421" y="5999319"/>
            <a:ext cx="1701800" cy="1021080"/>
          </a:xfrm>
          <a:prstGeom prst="rect">
            <a:avLst/>
          </a:prstGeom>
          <a:ln/>
        </p:spPr>
      </p:pic>
      <p:pic>
        <p:nvPicPr>
          <p:cNvPr id="9" name="image8.png">
            <a:extLst>
              <a:ext uri="{FF2B5EF4-FFF2-40B4-BE49-F238E27FC236}">
                <a16:creationId xmlns:a16="http://schemas.microsoft.com/office/drawing/2014/main" id="{A0AE05CB-7B1B-6247-43C0-1887ED673DB0}"/>
              </a:ext>
            </a:extLst>
          </p:cNvPr>
          <p:cNvPicPr/>
          <p:nvPr/>
        </p:nvPicPr>
        <p:blipFill>
          <a:blip r:embed="rId9"/>
          <a:srcRect/>
          <a:stretch>
            <a:fillRect/>
          </a:stretch>
        </p:blipFill>
        <p:spPr>
          <a:xfrm>
            <a:off x="8504659" y="6016872"/>
            <a:ext cx="3464560" cy="867410"/>
          </a:xfrm>
          <a:prstGeom prst="rect">
            <a:avLst/>
          </a:prstGeom>
          <a:ln/>
        </p:spPr>
      </p:pic>
      <p:pic>
        <p:nvPicPr>
          <p:cNvPr id="14" name="image25.png" descr="Uma imagem contendo Logotipo&#10;&#10;Descrição gerada automaticamente">
            <a:extLst>
              <a:ext uri="{FF2B5EF4-FFF2-40B4-BE49-F238E27FC236}">
                <a16:creationId xmlns:a16="http://schemas.microsoft.com/office/drawing/2014/main" id="{87D06C44-EB9F-8C69-BACB-DFD518CB23EF}"/>
              </a:ext>
            </a:extLst>
          </p:cNvPr>
          <p:cNvPicPr/>
          <p:nvPr/>
        </p:nvPicPr>
        <p:blipFill>
          <a:blip r:embed="rId10"/>
          <a:srcRect/>
          <a:stretch>
            <a:fillRect/>
          </a:stretch>
        </p:blipFill>
        <p:spPr>
          <a:xfrm>
            <a:off x="10144442" y="502571"/>
            <a:ext cx="1670400" cy="835200"/>
          </a:xfrm>
          <a:prstGeom prst="rect">
            <a:avLst/>
          </a:prstGeom>
          <a:ln/>
        </p:spPr>
      </p:pic>
    </p:spTree>
    <p:extLst>
      <p:ext uri="{BB962C8B-B14F-4D97-AF65-F5344CB8AC3E}">
        <p14:creationId xmlns:p14="http://schemas.microsoft.com/office/powerpoint/2010/main" val="150435660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291" name="Google Shape;2291;p67"/>
          <p:cNvCxnSpPr/>
          <p:nvPr/>
        </p:nvCxnSpPr>
        <p:spPr>
          <a:xfrm>
            <a:off x="645273" y="6091175"/>
            <a:ext cx="11169570" cy="0"/>
          </a:xfrm>
          <a:prstGeom prst="straightConnector1">
            <a:avLst/>
          </a:prstGeom>
          <a:noFill/>
          <a:ln w="28575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2292" name="Google Shape;2292;p67"/>
          <p:cNvSpPr txBox="1">
            <a:spLocks noGrp="1"/>
          </p:cNvSpPr>
          <p:nvPr>
            <p:ph type="title"/>
          </p:nvPr>
        </p:nvSpPr>
        <p:spPr>
          <a:xfrm>
            <a:off x="645273" y="302977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3435E"/>
              </a:buClr>
              <a:buSzPts val="4400"/>
              <a:buFont typeface="Calibri"/>
              <a:buNone/>
            </a:pPr>
            <a:r>
              <a:rPr lang="pt-BR" b="1" dirty="0">
                <a:solidFill>
                  <a:srgbClr val="13435E"/>
                </a:solidFill>
              </a:rPr>
              <a:t>Marco Regulatório</a:t>
            </a:r>
            <a:endParaRPr dirty="0">
              <a:solidFill>
                <a:srgbClr val="FF0000"/>
              </a:solidFill>
            </a:endParaRPr>
          </a:p>
        </p:txBody>
      </p:sp>
      <p:sp>
        <p:nvSpPr>
          <p:cNvPr id="2294" name="Google Shape;2294;p67"/>
          <p:cNvSpPr/>
          <p:nvPr/>
        </p:nvSpPr>
        <p:spPr>
          <a:xfrm>
            <a:off x="3852743" y="5664531"/>
            <a:ext cx="594300" cy="594300"/>
          </a:xfrm>
          <a:prstGeom prst="ellipse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2297" name="Google Shape;2297;p67"/>
          <p:cNvSpPr/>
          <p:nvPr/>
        </p:nvSpPr>
        <p:spPr>
          <a:xfrm>
            <a:off x="7885968" y="3309606"/>
            <a:ext cx="594300" cy="594300"/>
          </a:xfrm>
          <a:prstGeom prst="ellipse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2299" name="Google Shape;2299;p67"/>
          <p:cNvSpPr/>
          <p:nvPr/>
        </p:nvSpPr>
        <p:spPr>
          <a:xfrm>
            <a:off x="7885968" y="4871131"/>
            <a:ext cx="594300" cy="594300"/>
          </a:xfrm>
          <a:prstGeom prst="ellipse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2300" name="Google Shape;2300;p67"/>
          <p:cNvSpPr/>
          <p:nvPr/>
        </p:nvSpPr>
        <p:spPr>
          <a:xfrm>
            <a:off x="7885968" y="5664531"/>
            <a:ext cx="594300" cy="594300"/>
          </a:xfrm>
          <a:prstGeom prst="ellipse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grpSp>
        <p:nvGrpSpPr>
          <p:cNvPr id="2323" name="Google Shape;2323;p67"/>
          <p:cNvGrpSpPr/>
          <p:nvPr/>
        </p:nvGrpSpPr>
        <p:grpSpPr>
          <a:xfrm>
            <a:off x="6421567" y="2381847"/>
            <a:ext cx="1665518" cy="2889551"/>
            <a:chOff x="4719405" y="2097905"/>
            <a:chExt cx="1384952" cy="2416706"/>
          </a:xfrm>
        </p:grpSpPr>
        <p:sp>
          <p:nvSpPr>
            <p:cNvPr id="2324" name="Google Shape;2324;p67"/>
            <p:cNvSpPr/>
            <p:nvPr/>
          </p:nvSpPr>
          <p:spPr>
            <a:xfrm>
              <a:off x="4719405" y="2247296"/>
              <a:ext cx="1078322" cy="1120077"/>
            </a:xfrm>
            <a:prstGeom prst="ellipse">
              <a:avLst/>
            </a:prstGeom>
            <a:solidFill>
              <a:srgbClr val="FF0000"/>
            </a:solidFill>
            <a:ln w="28575" cap="flat" cmpd="sng">
              <a:solidFill>
                <a:srgbClr val="FF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endParaRPr>
            </a:p>
          </p:txBody>
        </p:sp>
        <p:sp>
          <p:nvSpPr>
            <p:cNvPr id="2325" name="Google Shape;2325;p67"/>
            <p:cNvSpPr txBox="1"/>
            <p:nvPr/>
          </p:nvSpPr>
          <p:spPr>
            <a:xfrm>
              <a:off x="4802699" y="2541663"/>
              <a:ext cx="897600" cy="481500"/>
            </a:xfrm>
            <a:prstGeom prst="rect">
              <a:avLst/>
            </a:prstGeom>
            <a:solidFill>
              <a:srgbClr val="FF0000"/>
            </a:solidFill>
            <a:ln w="28575" cap="flat" cmpd="sng">
              <a:solidFill>
                <a:srgbClr val="FF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pt-BR" sz="1400" b="1" i="0" u="none" strike="noStrike" cap="none" dirty="0">
                  <a:solidFill>
                    <a:srgbClr val="FFFFFF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  <a:sym typeface="Fira Sans"/>
                </a:rPr>
                <a:t>Pontos Negativos</a:t>
              </a:r>
              <a:endParaRPr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cxnSp>
          <p:nvCxnSpPr>
            <p:cNvPr id="2326" name="Google Shape;2326;p67"/>
            <p:cNvCxnSpPr>
              <a:endCxn id="2325" idx="3"/>
            </p:cNvCxnSpPr>
            <p:nvPr/>
          </p:nvCxnSpPr>
          <p:spPr>
            <a:xfrm rot="10800000">
              <a:off x="5700299" y="2782413"/>
              <a:ext cx="328991" cy="5471"/>
            </a:xfrm>
            <a:prstGeom prst="bentConnector3">
              <a:avLst>
                <a:gd name="adj1" fmla="val 53669"/>
              </a:avLst>
            </a:prstGeom>
            <a:noFill/>
            <a:ln w="28575" cap="flat" cmpd="sng">
              <a:solidFill>
                <a:srgbClr val="FF0000"/>
              </a:solidFill>
              <a:prstDash val="solid"/>
              <a:round/>
              <a:headEnd type="oval" w="med" len="med"/>
              <a:tailEnd type="none" w="sm" len="sm"/>
            </a:ln>
          </p:spPr>
        </p:cxnSp>
        <p:cxnSp>
          <p:nvCxnSpPr>
            <p:cNvPr id="2327" name="Google Shape;2327;p67"/>
            <p:cNvCxnSpPr/>
            <p:nvPr/>
          </p:nvCxnSpPr>
          <p:spPr>
            <a:xfrm rot="16200000" flipV="1">
              <a:off x="5096630" y="3506884"/>
              <a:ext cx="1137997" cy="877457"/>
            </a:xfrm>
            <a:prstGeom prst="bentConnector3">
              <a:avLst>
                <a:gd name="adj1" fmla="val 610"/>
              </a:avLst>
            </a:prstGeom>
            <a:noFill/>
            <a:ln w="28575" cap="flat" cmpd="sng">
              <a:solidFill>
                <a:srgbClr val="FF0000"/>
              </a:solidFill>
              <a:prstDash val="solid"/>
              <a:round/>
              <a:headEnd type="oval" w="med" len="med"/>
              <a:tailEnd type="none" w="sm" len="sm"/>
            </a:ln>
          </p:spPr>
        </p:cxnSp>
        <p:cxnSp>
          <p:nvCxnSpPr>
            <p:cNvPr id="2328" name="Google Shape;2328;p67"/>
            <p:cNvCxnSpPr/>
            <p:nvPr/>
          </p:nvCxnSpPr>
          <p:spPr>
            <a:xfrm rot="10800000">
              <a:off x="4946881" y="3106208"/>
              <a:ext cx="1110697" cy="553699"/>
            </a:xfrm>
            <a:prstGeom prst="bentConnector3">
              <a:avLst>
                <a:gd name="adj1" fmla="val 73906"/>
              </a:avLst>
            </a:prstGeom>
            <a:noFill/>
            <a:ln w="28575" cap="flat" cmpd="sng">
              <a:solidFill>
                <a:srgbClr val="FF0000"/>
              </a:solidFill>
              <a:prstDash val="solid"/>
              <a:round/>
              <a:headEnd type="oval" w="med" len="med"/>
              <a:tailEnd type="none" w="sm" len="sm"/>
            </a:ln>
          </p:spPr>
        </p:cxnSp>
        <p:cxnSp>
          <p:nvCxnSpPr>
            <p:cNvPr id="2329" name="Google Shape;2329;p67"/>
            <p:cNvCxnSpPr/>
            <p:nvPr/>
          </p:nvCxnSpPr>
          <p:spPr>
            <a:xfrm rot="10800000" flipV="1">
              <a:off x="5218121" y="2097905"/>
              <a:ext cx="811168" cy="378962"/>
            </a:xfrm>
            <a:prstGeom prst="bentConnector3">
              <a:avLst>
                <a:gd name="adj1" fmla="val 93149"/>
              </a:avLst>
            </a:prstGeom>
            <a:noFill/>
            <a:ln w="28575" cap="flat" cmpd="sng">
              <a:solidFill>
                <a:srgbClr val="FF0000"/>
              </a:solidFill>
              <a:prstDash val="solid"/>
              <a:round/>
              <a:headEnd type="oval" w="med" len="med"/>
              <a:tailEnd type="none" w="sm" len="sm"/>
            </a:ln>
          </p:spPr>
        </p:cxnSp>
      </p:grpSp>
      <p:sp>
        <p:nvSpPr>
          <p:cNvPr id="2330" name="Google Shape;2330;p67"/>
          <p:cNvSpPr/>
          <p:nvPr/>
        </p:nvSpPr>
        <p:spPr>
          <a:xfrm>
            <a:off x="3185348" y="1537639"/>
            <a:ext cx="5958497" cy="466491"/>
          </a:xfrm>
          <a:prstGeom prst="flowChartAlternateProcess">
            <a:avLst/>
          </a:prstGeom>
          <a:solidFill>
            <a:srgbClr val="13435E"/>
          </a:solidFill>
          <a:ln w="25400" cap="flat" cmpd="sng">
            <a:solidFill>
              <a:srgbClr val="1C305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800" b="1" i="0" u="none" strike="noStrike" cap="none" dirty="0">
                <a:solidFill>
                  <a:schemeClr val="lt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Impacto da Regulação</a:t>
            </a:r>
            <a:endParaRPr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Google Shape;1743;p98">
            <a:extLst>
              <a:ext uri="{FF2B5EF4-FFF2-40B4-BE49-F238E27FC236}">
                <a16:creationId xmlns:a16="http://schemas.microsoft.com/office/drawing/2014/main" id="{D1BB378E-9569-EAB6-FAF1-480290B429ED}"/>
              </a:ext>
            </a:extLst>
          </p:cNvPr>
          <p:cNvSpPr/>
          <p:nvPr/>
        </p:nvSpPr>
        <p:spPr>
          <a:xfrm rot="16200000" flipH="1">
            <a:off x="4510972" y="3629384"/>
            <a:ext cx="3078691" cy="445062"/>
          </a:xfrm>
          <a:prstGeom prst="triangle">
            <a:avLst>
              <a:gd name="adj" fmla="val 50525"/>
            </a:avLst>
          </a:prstGeom>
          <a:solidFill>
            <a:srgbClr val="FF0000"/>
          </a:solidFill>
          <a:ln w="25400" cap="flat" cmpd="sng">
            <a:solidFill>
              <a:srgbClr val="1C305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" name="Google Shape;1742;p98">
            <a:extLst>
              <a:ext uri="{FF2B5EF4-FFF2-40B4-BE49-F238E27FC236}">
                <a16:creationId xmlns:a16="http://schemas.microsoft.com/office/drawing/2014/main" id="{18960DA6-8C9E-7475-631E-81DFB5131314}"/>
              </a:ext>
            </a:extLst>
          </p:cNvPr>
          <p:cNvSpPr txBox="1"/>
          <p:nvPr/>
        </p:nvSpPr>
        <p:spPr>
          <a:xfrm>
            <a:off x="764275" y="3050755"/>
            <a:ext cx="4785037" cy="1821498"/>
          </a:xfrm>
          <a:prstGeom prst="rect">
            <a:avLst/>
          </a:prstGeom>
          <a:solidFill>
            <a:srgbClr val="13435E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00050" lvl="0" indent="-285750" algn="just">
              <a:lnSpc>
                <a:spcPct val="90000"/>
              </a:lnSpc>
              <a:spcBef>
                <a:spcPts val="1200"/>
              </a:spcBef>
              <a:buClr>
                <a:schemeClr val="lt1"/>
              </a:buClr>
              <a:buSzPts val="1800"/>
              <a:buFont typeface="Noto Sans Symbols"/>
              <a:buChar char="✔"/>
            </a:pPr>
            <a:r>
              <a:rPr lang="pt-BR" b="1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Lei Federal n° 13.103/2015, Decreto Federal nº 8.433/2015 e Lei Federal nº 13.711/2018 – Lei dos Caminhoneiros, sua regulamentação e alterações.</a:t>
            </a:r>
          </a:p>
          <a:p>
            <a:pPr marL="400050" lvl="0" indent="-285750" algn="just">
              <a:lnSpc>
                <a:spcPct val="90000"/>
              </a:lnSpc>
              <a:spcBef>
                <a:spcPts val="1200"/>
              </a:spcBef>
              <a:buClr>
                <a:schemeClr val="lt1"/>
              </a:buClr>
              <a:buSzPts val="1800"/>
              <a:buFont typeface="Noto Sans Symbols"/>
              <a:buChar char="✔"/>
            </a:pPr>
            <a:r>
              <a:rPr lang="pt-BR" b="1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Ação Direta de Inconstitucionalidade (nº 5322)¹: mudanças de entendimento, em especial quanto à jornada de trabalho, pausas para descanso e repouso semanal.</a:t>
            </a:r>
          </a:p>
        </p:txBody>
      </p:sp>
      <p:sp>
        <p:nvSpPr>
          <p:cNvPr id="5" name="Google Shape;2298;p67">
            <a:extLst>
              <a:ext uri="{FF2B5EF4-FFF2-40B4-BE49-F238E27FC236}">
                <a16:creationId xmlns:a16="http://schemas.microsoft.com/office/drawing/2014/main" id="{184234CE-8557-1958-2EB5-13E8470FD0F1}"/>
              </a:ext>
            </a:extLst>
          </p:cNvPr>
          <p:cNvSpPr txBox="1"/>
          <p:nvPr/>
        </p:nvSpPr>
        <p:spPr>
          <a:xfrm>
            <a:off x="9284600" y="2381847"/>
            <a:ext cx="2437500" cy="45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15240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Blip>
                <a:blip r:embed="rId3">
                  <a:extLst>
                    <a:ext uri="{837473B0-CC2E-450A-ABE3-18F120FF3D39}">
                      <a1611:picAttrSrcUrl xmlns:a1611="http://schemas.microsoft.com/office/drawing/2016/11/main" r:id="rId4"/>
                    </a:ext>
                  </a:extLst>
                </a:blip>
              </a:buBlip>
            </a:pPr>
            <a:r>
              <a:rPr lang="pt-BR" sz="14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Lei dos Caminhoneiros</a:t>
            </a:r>
            <a:endParaRPr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Google Shape;2306;p67">
            <a:extLst>
              <a:ext uri="{FF2B5EF4-FFF2-40B4-BE49-F238E27FC236}">
                <a16:creationId xmlns:a16="http://schemas.microsoft.com/office/drawing/2014/main" id="{27D2D69C-4682-E8BA-02AB-7BEBF44CD008}"/>
              </a:ext>
            </a:extLst>
          </p:cNvPr>
          <p:cNvSpPr txBox="1"/>
          <p:nvPr/>
        </p:nvSpPr>
        <p:spPr>
          <a:xfrm>
            <a:off x="9284600" y="4135811"/>
            <a:ext cx="2268771" cy="45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15240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Blip>
                <a:blip r:embed="rId3">
                  <a:extLst>
                    <a:ext uri="{837473B0-CC2E-450A-ABE3-18F120FF3D39}">
                      <a1611:picAttrSrcUrl xmlns:a1611="http://schemas.microsoft.com/office/drawing/2016/11/main" r:id="rId4"/>
                    </a:ext>
                  </a:extLst>
                </a:blip>
              </a:buBlip>
            </a:pPr>
            <a:r>
              <a:rPr lang="pt-BR" sz="1400" b="0" i="0" u="none" strike="noStrike" cap="none" dirty="0">
                <a:solidFill>
                  <a:schemeClr val="bg1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Isenções do pagamento de pedágio</a:t>
            </a:r>
            <a:endParaRPr dirty="0">
              <a:solidFill>
                <a:schemeClr val="bg1">
                  <a:lumMod val="7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Google Shape;2307;p67">
            <a:extLst>
              <a:ext uri="{FF2B5EF4-FFF2-40B4-BE49-F238E27FC236}">
                <a16:creationId xmlns:a16="http://schemas.microsoft.com/office/drawing/2014/main" id="{B2B43575-7223-9B6B-0A96-ED33228940D4}"/>
              </a:ext>
            </a:extLst>
          </p:cNvPr>
          <p:cNvSpPr txBox="1"/>
          <p:nvPr/>
        </p:nvSpPr>
        <p:spPr>
          <a:xfrm>
            <a:off x="9284600" y="4952932"/>
            <a:ext cx="2436785" cy="45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152400" lvl="0" indent="-285750">
              <a:buSzPts val="2100"/>
              <a:buBlip>
                <a:blip r:embed="rId3">
                  <a:extLst>
                    <a:ext uri="{837473B0-CC2E-450A-ABE3-18F120FF3D39}">
                      <a1611:picAttrSrcUrl xmlns:a1611="http://schemas.microsoft.com/office/drawing/2016/11/main" r:id="rId4"/>
                    </a:ext>
                  </a:extLst>
                </a:blip>
              </a:buBlip>
            </a:pPr>
            <a:r>
              <a:rPr lang="pt-BR" dirty="0">
                <a:solidFill>
                  <a:schemeClr val="bg1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Política Nacional de Pisos Mínimos de Transporte</a:t>
            </a:r>
          </a:p>
        </p:txBody>
      </p:sp>
      <p:pic>
        <p:nvPicPr>
          <p:cNvPr id="9" name="Google Shape;2315;p67" descr="Ícone">
            <a:extLst>
              <a:ext uri="{FF2B5EF4-FFF2-40B4-BE49-F238E27FC236}">
                <a16:creationId xmlns:a16="http://schemas.microsoft.com/office/drawing/2014/main" id="{773B50B6-32EB-EEAA-B6FD-545812D031A9}"/>
              </a:ext>
            </a:extLst>
          </p:cNvPr>
          <p:cNvPicPr preferRelativeResize="0"/>
          <p:nvPr/>
        </p:nvPicPr>
        <p:blipFill rotWithShape="1">
          <a:blip r:embed="rId5" cstate="email">
            <a:alphaModFix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529938" y="2206342"/>
            <a:ext cx="560441" cy="56044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Google Shape;2316;p67" descr="Bolsa de dinheiro, bolsa de dinheiro, economia, logotipo png | PNGEgg">
            <a:extLst>
              <a:ext uri="{FF2B5EF4-FFF2-40B4-BE49-F238E27FC236}">
                <a16:creationId xmlns:a16="http://schemas.microsoft.com/office/drawing/2014/main" id="{A032E4F9-A451-1B0D-40A1-0207CA9B77F8}"/>
              </a:ext>
            </a:extLst>
          </p:cNvPr>
          <p:cNvPicPr preferRelativeResize="0"/>
          <p:nvPr/>
        </p:nvPicPr>
        <p:blipFill rotWithShape="1">
          <a:blip r:embed="rId7" cstate="email">
            <a:alphaModFix/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488390" y="4893110"/>
            <a:ext cx="643537" cy="492126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Google Shape;2317;p67" descr="Ícone de pedágio | Vetor Premium">
            <a:extLst>
              <a:ext uri="{FF2B5EF4-FFF2-40B4-BE49-F238E27FC236}">
                <a16:creationId xmlns:a16="http://schemas.microsoft.com/office/drawing/2014/main" id="{C5E1E133-7FE8-4842-3BCA-D9C4E3302A73}"/>
              </a:ext>
            </a:extLst>
          </p:cNvPr>
          <p:cNvPicPr preferRelativeResize="0"/>
          <p:nvPr/>
        </p:nvPicPr>
        <p:blipFill rotWithShape="1">
          <a:blip r:embed="rId8" cstate="email">
            <a:alphaModFix/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488390" y="3957161"/>
            <a:ext cx="643537" cy="643537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Google Shape;2318;p67" descr="Pesos png | PNGWing">
            <a:extLst>
              <a:ext uri="{FF2B5EF4-FFF2-40B4-BE49-F238E27FC236}">
                <a16:creationId xmlns:a16="http://schemas.microsoft.com/office/drawing/2014/main" id="{1E9540E2-1FBF-6330-7FE5-30638311EB8C}"/>
              </a:ext>
            </a:extLst>
          </p:cNvPr>
          <p:cNvPicPr preferRelativeResize="0"/>
          <p:nvPr/>
        </p:nvPicPr>
        <p:blipFill rotWithShape="1">
          <a:blip r:embed="rId9" cstate="email">
            <a:alphaModFix/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578952" y="3146553"/>
            <a:ext cx="462412" cy="462412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Google Shape;2308;p67">
            <a:extLst>
              <a:ext uri="{FF2B5EF4-FFF2-40B4-BE49-F238E27FC236}">
                <a16:creationId xmlns:a16="http://schemas.microsoft.com/office/drawing/2014/main" id="{D3616BF1-415D-782D-20B5-9B3F9AB6519F}"/>
              </a:ext>
            </a:extLst>
          </p:cNvPr>
          <p:cNvSpPr txBox="1"/>
          <p:nvPr/>
        </p:nvSpPr>
        <p:spPr>
          <a:xfrm>
            <a:off x="9284600" y="3172754"/>
            <a:ext cx="2268771" cy="45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285750" indent="-285750">
              <a:buSzPts val="2100"/>
              <a:buBlip>
                <a:blip r:embed="rId3">
                  <a:extLst>
                    <a:ext uri="{837473B0-CC2E-450A-ABE3-18F120FF3D39}">
                      <a1611:picAttrSrcUrl xmlns:a1611="http://schemas.microsoft.com/office/drawing/2016/11/main" r:id="rId4"/>
                    </a:ext>
                  </a:extLst>
                </a:blip>
              </a:buBlip>
            </a:pPr>
            <a:endParaRPr lang="pt-BR" dirty="0">
              <a:solidFill>
                <a:schemeClr val="bg1">
                  <a:lumMod val="7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>
              <a:buSzPts val="2100"/>
              <a:buBlip>
                <a:blip r:embed="rId3">
                  <a:extLst>
                    <a:ext uri="{837473B0-CC2E-450A-ABE3-18F120FF3D39}">
                      <a1611:picAttrSrcUrl xmlns:a1611="http://schemas.microsoft.com/office/drawing/2016/11/main" r:id="rId4"/>
                    </a:ext>
                  </a:extLst>
                </a:blip>
              </a:buBlip>
            </a:pPr>
            <a:endParaRPr lang="pt-BR" dirty="0">
              <a:solidFill>
                <a:schemeClr val="bg1">
                  <a:lumMod val="7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>
              <a:buSzPts val="2100"/>
              <a:buBlip>
                <a:blip r:embed="rId3">
                  <a:extLst>
                    <a:ext uri="{837473B0-CC2E-450A-ABE3-18F120FF3D39}">
                      <a1611:picAttrSrcUrl xmlns:a1611="http://schemas.microsoft.com/office/drawing/2016/11/main" r:id="rId4"/>
                    </a:ext>
                  </a:extLst>
                </a:blip>
              </a:buBlip>
            </a:pPr>
            <a:r>
              <a:rPr lang="pt-BR" dirty="0">
                <a:solidFill>
                  <a:schemeClr val="bg1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Aumento da tolerância sobre limites de peso bruto transmitido por eixo nos veículos de transporte</a:t>
            </a:r>
          </a:p>
          <a:p>
            <a:pPr marL="15240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Blip>
                <a:blip r:embed="rId3">
                  <a:extLst>
                    <a:ext uri="{837473B0-CC2E-450A-ABE3-18F120FF3D39}">
                      <a1611:picAttrSrcUrl xmlns:a1611="http://schemas.microsoft.com/office/drawing/2016/11/main" r:id="rId4"/>
                    </a:ext>
                  </a:extLst>
                </a:blip>
              </a:buBlip>
            </a:pPr>
            <a:endParaRPr dirty="0">
              <a:solidFill>
                <a:schemeClr val="bg1">
                  <a:lumMod val="7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CaixaDeTexto 1"/>
          <p:cNvSpPr txBox="1"/>
          <p:nvPr/>
        </p:nvSpPr>
        <p:spPr>
          <a:xfrm>
            <a:off x="2384739" y="6351736"/>
            <a:ext cx="169790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050" dirty="0"/>
              <a:t>¹Publicado em agosto/23</a:t>
            </a:r>
          </a:p>
        </p:txBody>
      </p:sp>
      <p:cxnSp>
        <p:nvCxnSpPr>
          <p:cNvPr id="31" name="Google Shape;2327;p67"/>
          <p:cNvCxnSpPr/>
          <p:nvPr/>
        </p:nvCxnSpPr>
        <p:spPr>
          <a:xfrm rot="16200000" flipV="1">
            <a:off x="6888204" y="4640672"/>
            <a:ext cx="1360653" cy="1055214"/>
          </a:xfrm>
          <a:prstGeom prst="bentConnector3">
            <a:avLst>
              <a:gd name="adj1" fmla="val 610"/>
            </a:avLst>
          </a:prstGeom>
          <a:noFill/>
          <a:ln w="28575" cap="flat" cmpd="sng">
            <a:solidFill>
              <a:srgbClr val="FF0000"/>
            </a:solidFill>
            <a:prstDash val="solid"/>
            <a:round/>
            <a:headEnd type="oval" w="med" len="med"/>
            <a:tailEnd type="none" w="sm" len="sm"/>
          </a:ln>
        </p:spPr>
      </p:cxnSp>
      <p:sp>
        <p:nvSpPr>
          <p:cNvPr id="32" name="Google Shape;2307;p67">
            <a:extLst>
              <a:ext uri="{FF2B5EF4-FFF2-40B4-BE49-F238E27FC236}">
                <a16:creationId xmlns:a16="http://schemas.microsoft.com/office/drawing/2014/main" id="{EC7A96CB-83F9-F5CE-4341-A895A184695F}"/>
              </a:ext>
            </a:extLst>
          </p:cNvPr>
          <p:cNvSpPr txBox="1"/>
          <p:nvPr/>
        </p:nvSpPr>
        <p:spPr>
          <a:xfrm>
            <a:off x="9284600" y="5613316"/>
            <a:ext cx="2436785" cy="45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152400" lvl="0" indent="-285750">
              <a:buSzPts val="2100"/>
              <a:buBlip>
                <a:blip r:embed="rId3">
                  <a:extLst>
                    <a:ext uri="{837473B0-CC2E-450A-ABE3-18F120FF3D39}">
                      <a1611:picAttrSrcUrl xmlns:a1611="http://schemas.microsoft.com/office/drawing/2016/11/main" r:id="rId4"/>
                    </a:ext>
                  </a:extLst>
                </a:blip>
              </a:buBlip>
            </a:pPr>
            <a:r>
              <a:rPr lang="pt-BR" dirty="0">
                <a:solidFill>
                  <a:srgbClr val="E0E0E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Isenção de eixo suspenso</a:t>
            </a:r>
          </a:p>
        </p:txBody>
      </p:sp>
      <p:pic>
        <p:nvPicPr>
          <p:cNvPr id="33" name="Picture 2" descr="BR | Caminhões no Brasil | Page 101 | SkyscraperCity Forum"/>
          <p:cNvPicPr>
            <a:picLocks noChangeAspect="1" noChangeArrowheads="1"/>
          </p:cNvPicPr>
          <p:nvPr/>
        </p:nvPicPr>
        <p:blipFill rotWithShape="1">
          <a:blip r:embed="rId10" cstate="email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480268" y="5518045"/>
            <a:ext cx="723400" cy="485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image6.png">
            <a:extLst>
              <a:ext uri="{FF2B5EF4-FFF2-40B4-BE49-F238E27FC236}">
                <a16:creationId xmlns:a16="http://schemas.microsoft.com/office/drawing/2014/main" id="{6646A0D4-6ABA-4DEF-E016-2393597F4B48}"/>
              </a:ext>
            </a:extLst>
          </p:cNvPr>
          <p:cNvPicPr/>
          <p:nvPr/>
        </p:nvPicPr>
        <p:blipFill>
          <a:blip r:embed="rId11"/>
          <a:srcRect/>
          <a:stretch>
            <a:fillRect/>
          </a:stretch>
        </p:blipFill>
        <p:spPr>
          <a:xfrm>
            <a:off x="485421" y="5999319"/>
            <a:ext cx="1701800" cy="1021080"/>
          </a:xfrm>
          <a:prstGeom prst="rect">
            <a:avLst/>
          </a:prstGeom>
          <a:ln/>
        </p:spPr>
      </p:pic>
      <p:pic>
        <p:nvPicPr>
          <p:cNvPr id="14" name="image8.png">
            <a:extLst>
              <a:ext uri="{FF2B5EF4-FFF2-40B4-BE49-F238E27FC236}">
                <a16:creationId xmlns:a16="http://schemas.microsoft.com/office/drawing/2014/main" id="{871A473F-57EB-76E2-4E57-D7CF4E31E489}"/>
              </a:ext>
            </a:extLst>
          </p:cNvPr>
          <p:cNvPicPr/>
          <p:nvPr/>
        </p:nvPicPr>
        <p:blipFill>
          <a:blip r:embed="rId12"/>
          <a:srcRect/>
          <a:stretch>
            <a:fillRect/>
          </a:stretch>
        </p:blipFill>
        <p:spPr>
          <a:xfrm>
            <a:off x="8504659" y="6016872"/>
            <a:ext cx="3464560" cy="867410"/>
          </a:xfrm>
          <a:prstGeom prst="rect">
            <a:avLst/>
          </a:prstGeom>
          <a:ln/>
        </p:spPr>
      </p:pic>
      <p:pic>
        <p:nvPicPr>
          <p:cNvPr id="16" name="image25.png" descr="Uma imagem contendo Logotipo&#10;&#10;Descrição gerada automaticamente">
            <a:extLst>
              <a:ext uri="{FF2B5EF4-FFF2-40B4-BE49-F238E27FC236}">
                <a16:creationId xmlns:a16="http://schemas.microsoft.com/office/drawing/2014/main" id="{874AAFEA-0228-E9D8-409A-883BF9703976}"/>
              </a:ext>
            </a:extLst>
          </p:cNvPr>
          <p:cNvPicPr/>
          <p:nvPr/>
        </p:nvPicPr>
        <p:blipFill>
          <a:blip r:embed="rId13"/>
          <a:srcRect/>
          <a:stretch>
            <a:fillRect/>
          </a:stretch>
        </p:blipFill>
        <p:spPr>
          <a:xfrm>
            <a:off x="10144442" y="502571"/>
            <a:ext cx="1670400" cy="835200"/>
          </a:xfrm>
          <a:prstGeom prst="rect">
            <a:avLst/>
          </a:prstGeom>
          <a:ln/>
        </p:spPr>
      </p:pic>
    </p:spTree>
    <p:extLst>
      <p:ext uri="{BB962C8B-B14F-4D97-AF65-F5344CB8AC3E}">
        <p14:creationId xmlns:p14="http://schemas.microsoft.com/office/powerpoint/2010/main" val="160631981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291" name="Google Shape;2291;p67"/>
          <p:cNvCxnSpPr/>
          <p:nvPr/>
        </p:nvCxnSpPr>
        <p:spPr>
          <a:xfrm>
            <a:off x="645273" y="6091175"/>
            <a:ext cx="11169570" cy="0"/>
          </a:xfrm>
          <a:prstGeom prst="straightConnector1">
            <a:avLst/>
          </a:prstGeom>
          <a:noFill/>
          <a:ln w="28575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2292" name="Google Shape;2292;p67"/>
          <p:cNvSpPr txBox="1">
            <a:spLocks noGrp="1"/>
          </p:cNvSpPr>
          <p:nvPr>
            <p:ph type="title"/>
          </p:nvPr>
        </p:nvSpPr>
        <p:spPr>
          <a:xfrm>
            <a:off x="645273" y="302977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3435E"/>
              </a:buClr>
              <a:buSzPts val="4400"/>
              <a:buFont typeface="Calibri"/>
              <a:buNone/>
            </a:pPr>
            <a:r>
              <a:rPr lang="pt-BR" b="1" dirty="0">
                <a:solidFill>
                  <a:srgbClr val="13435E"/>
                </a:solidFill>
              </a:rPr>
              <a:t>Marco Regulatório</a:t>
            </a:r>
            <a:endParaRPr dirty="0">
              <a:solidFill>
                <a:srgbClr val="FF0000"/>
              </a:solidFill>
            </a:endParaRPr>
          </a:p>
        </p:txBody>
      </p:sp>
      <p:sp>
        <p:nvSpPr>
          <p:cNvPr id="2294" name="Google Shape;2294;p67"/>
          <p:cNvSpPr/>
          <p:nvPr/>
        </p:nvSpPr>
        <p:spPr>
          <a:xfrm>
            <a:off x="3852743" y="5664531"/>
            <a:ext cx="594300" cy="594300"/>
          </a:xfrm>
          <a:prstGeom prst="ellipse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2297" name="Google Shape;2297;p67"/>
          <p:cNvSpPr/>
          <p:nvPr/>
        </p:nvSpPr>
        <p:spPr>
          <a:xfrm>
            <a:off x="7885968" y="3309606"/>
            <a:ext cx="594300" cy="594300"/>
          </a:xfrm>
          <a:prstGeom prst="ellipse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2299" name="Google Shape;2299;p67"/>
          <p:cNvSpPr/>
          <p:nvPr/>
        </p:nvSpPr>
        <p:spPr>
          <a:xfrm>
            <a:off x="7885968" y="4871131"/>
            <a:ext cx="594300" cy="594300"/>
          </a:xfrm>
          <a:prstGeom prst="ellipse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2300" name="Google Shape;2300;p67"/>
          <p:cNvSpPr/>
          <p:nvPr/>
        </p:nvSpPr>
        <p:spPr>
          <a:xfrm>
            <a:off x="7885968" y="5664531"/>
            <a:ext cx="594300" cy="594300"/>
          </a:xfrm>
          <a:prstGeom prst="ellipse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grpSp>
        <p:nvGrpSpPr>
          <p:cNvPr id="2323" name="Google Shape;2323;p67"/>
          <p:cNvGrpSpPr/>
          <p:nvPr/>
        </p:nvGrpSpPr>
        <p:grpSpPr>
          <a:xfrm>
            <a:off x="6421566" y="2381847"/>
            <a:ext cx="1674572" cy="2878502"/>
            <a:chOff x="4719405" y="2097905"/>
            <a:chExt cx="1392481" cy="2407465"/>
          </a:xfrm>
        </p:grpSpPr>
        <p:sp>
          <p:nvSpPr>
            <p:cNvPr id="2324" name="Google Shape;2324;p67"/>
            <p:cNvSpPr/>
            <p:nvPr/>
          </p:nvSpPr>
          <p:spPr>
            <a:xfrm>
              <a:off x="4719405" y="2247296"/>
              <a:ext cx="1078322" cy="1120077"/>
            </a:xfrm>
            <a:prstGeom prst="ellipse">
              <a:avLst/>
            </a:prstGeom>
            <a:solidFill>
              <a:srgbClr val="FF0000"/>
            </a:solidFill>
            <a:ln w="28575" cap="flat" cmpd="sng">
              <a:solidFill>
                <a:srgbClr val="FF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endParaRPr>
            </a:p>
          </p:txBody>
        </p:sp>
        <p:sp>
          <p:nvSpPr>
            <p:cNvPr id="2325" name="Google Shape;2325;p67"/>
            <p:cNvSpPr txBox="1"/>
            <p:nvPr/>
          </p:nvSpPr>
          <p:spPr>
            <a:xfrm>
              <a:off x="4802699" y="2541663"/>
              <a:ext cx="897600" cy="481500"/>
            </a:xfrm>
            <a:prstGeom prst="rect">
              <a:avLst/>
            </a:prstGeom>
            <a:solidFill>
              <a:srgbClr val="FF0000"/>
            </a:solidFill>
            <a:ln w="28575" cap="flat" cmpd="sng">
              <a:solidFill>
                <a:srgbClr val="FF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pt-BR" sz="1400" b="1" i="0" u="none" strike="noStrike" cap="none" dirty="0">
                  <a:solidFill>
                    <a:srgbClr val="FFFFFF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  <a:sym typeface="Fira Sans"/>
                </a:rPr>
                <a:t>Pontos Negativos</a:t>
              </a:r>
              <a:endParaRPr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cxnSp>
          <p:nvCxnSpPr>
            <p:cNvPr id="2326" name="Google Shape;2326;p67"/>
            <p:cNvCxnSpPr>
              <a:endCxn id="2325" idx="3"/>
            </p:cNvCxnSpPr>
            <p:nvPr/>
          </p:nvCxnSpPr>
          <p:spPr>
            <a:xfrm rot="10800000">
              <a:off x="5700299" y="2782413"/>
              <a:ext cx="328991" cy="5471"/>
            </a:xfrm>
            <a:prstGeom prst="bentConnector3">
              <a:avLst>
                <a:gd name="adj1" fmla="val 53669"/>
              </a:avLst>
            </a:prstGeom>
            <a:noFill/>
            <a:ln w="28575" cap="flat" cmpd="sng">
              <a:solidFill>
                <a:srgbClr val="FF0000"/>
              </a:solidFill>
              <a:prstDash val="solid"/>
              <a:round/>
              <a:headEnd type="oval" w="med" len="med"/>
              <a:tailEnd type="none" w="sm" len="sm"/>
            </a:ln>
          </p:spPr>
        </p:cxnSp>
        <p:cxnSp>
          <p:nvCxnSpPr>
            <p:cNvPr id="2327" name="Google Shape;2327;p67"/>
            <p:cNvCxnSpPr/>
            <p:nvPr/>
          </p:nvCxnSpPr>
          <p:spPr>
            <a:xfrm rot="16200000" flipV="1">
              <a:off x="5104159" y="3497643"/>
              <a:ext cx="1137997" cy="877457"/>
            </a:xfrm>
            <a:prstGeom prst="bentConnector3">
              <a:avLst>
                <a:gd name="adj1" fmla="val 610"/>
              </a:avLst>
            </a:prstGeom>
            <a:noFill/>
            <a:ln w="28575" cap="flat" cmpd="sng">
              <a:solidFill>
                <a:srgbClr val="FF0000"/>
              </a:solidFill>
              <a:prstDash val="solid"/>
              <a:round/>
              <a:headEnd type="oval" w="med" len="med"/>
              <a:tailEnd type="none" w="sm" len="sm"/>
            </a:ln>
          </p:spPr>
        </p:cxnSp>
        <p:cxnSp>
          <p:nvCxnSpPr>
            <p:cNvPr id="2328" name="Google Shape;2328;p67"/>
            <p:cNvCxnSpPr/>
            <p:nvPr/>
          </p:nvCxnSpPr>
          <p:spPr>
            <a:xfrm rot="10800000">
              <a:off x="4946881" y="3106208"/>
              <a:ext cx="1110697" cy="553699"/>
            </a:xfrm>
            <a:prstGeom prst="bentConnector3">
              <a:avLst>
                <a:gd name="adj1" fmla="val 73906"/>
              </a:avLst>
            </a:prstGeom>
            <a:noFill/>
            <a:ln w="28575" cap="flat" cmpd="sng">
              <a:solidFill>
                <a:srgbClr val="FF0000"/>
              </a:solidFill>
              <a:prstDash val="solid"/>
              <a:round/>
              <a:headEnd type="oval" w="med" len="med"/>
              <a:tailEnd type="none" w="sm" len="sm"/>
            </a:ln>
          </p:spPr>
        </p:cxnSp>
        <p:cxnSp>
          <p:nvCxnSpPr>
            <p:cNvPr id="2329" name="Google Shape;2329;p67"/>
            <p:cNvCxnSpPr/>
            <p:nvPr/>
          </p:nvCxnSpPr>
          <p:spPr>
            <a:xfrm rot="10800000" flipV="1">
              <a:off x="5218121" y="2097905"/>
              <a:ext cx="811168" cy="378962"/>
            </a:xfrm>
            <a:prstGeom prst="bentConnector3">
              <a:avLst>
                <a:gd name="adj1" fmla="val 93149"/>
              </a:avLst>
            </a:prstGeom>
            <a:noFill/>
            <a:ln w="28575" cap="flat" cmpd="sng">
              <a:solidFill>
                <a:srgbClr val="FF0000"/>
              </a:solidFill>
              <a:prstDash val="solid"/>
              <a:round/>
              <a:headEnd type="oval" w="med" len="med"/>
              <a:tailEnd type="none" w="sm" len="sm"/>
            </a:ln>
          </p:spPr>
        </p:cxnSp>
      </p:grpSp>
      <p:sp>
        <p:nvSpPr>
          <p:cNvPr id="2330" name="Google Shape;2330;p67"/>
          <p:cNvSpPr/>
          <p:nvPr/>
        </p:nvSpPr>
        <p:spPr>
          <a:xfrm>
            <a:off x="3185348" y="1537639"/>
            <a:ext cx="5958497" cy="466491"/>
          </a:xfrm>
          <a:prstGeom prst="flowChartAlternateProcess">
            <a:avLst/>
          </a:prstGeom>
          <a:solidFill>
            <a:srgbClr val="13435E"/>
          </a:solidFill>
          <a:ln w="25400" cap="flat" cmpd="sng">
            <a:solidFill>
              <a:srgbClr val="1C305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800" b="1" i="0" u="none" strike="noStrike" cap="none" dirty="0">
                <a:solidFill>
                  <a:schemeClr val="lt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Impacto da Regulação</a:t>
            </a:r>
            <a:endParaRPr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Google Shape;1742;p98">
            <a:extLst>
              <a:ext uri="{FF2B5EF4-FFF2-40B4-BE49-F238E27FC236}">
                <a16:creationId xmlns:a16="http://schemas.microsoft.com/office/drawing/2014/main" id="{18960DA6-8C9E-7475-631E-81DFB5131314}"/>
              </a:ext>
            </a:extLst>
          </p:cNvPr>
          <p:cNvSpPr txBox="1"/>
          <p:nvPr/>
        </p:nvSpPr>
        <p:spPr>
          <a:xfrm>
            <a:off x="821137" y="3440039"/>
            <a:ext cx="4690957" cy="956818"/>
          </a:xfrm>
          <a:prstGeom prst="rect">
            <a:avLst/>
          </a:prstGeom>
          <a:solidFill>
            <a:srgbClr val="13435E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400050" lvl="0" indent="-285750" algn="just">
              <a:lnSpc>
                <a:spcPct val="90000"/>
              </a:lnSpc>
              <a:spcBef>
                <a:spcPts val="1200"/>
              </a:spcBef>
              <a:buClr>
                <a:schemeClr val="lt1"/>
              </a:buClr>
              <a:buSzPts val="1800"/>
              <a:buFont typeface="Noto Sans Symbols"/>
              <a:buChar char="✔"/>
            </a:pPr>
            <a:r>
              <a:rPr lang="pt-BR" b="1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Lei Federal nº 14.229/2021 – Aumenta a tolerância de peso sobre limites de peso bruto transmitido por eixo nos veículos de transporte de passageiros e cargas.</a:t>
            </a:r>
          </a:p>
        </p:txBody>
      </p:sp>
      <p:sp>
        <p:nvSpPr>
          <p:cNvPr id="5" name="Google Shape;2298;p67">
            <a:extLst>
              <a:ext uri="{FF2B5EF4-FFF2-40B4-BE49-F238E27FC236}">
                <a16:creationId xmlns:a16="http://schemas.microsoft.com/office/drawing/2014/main" id="{184234CE-8557-1958-2EB5-13E8470FD0F1}"/>
              </a:ext>
            </a:extLst>
          </p:cNvPr>
          <p:cNvSpPr txBox="1"/>
          <p:nvPr/>
        </p:nvSpPr>
        <p:spPr>
          <a:xfrm>
            <a:off x="9284600" y="2381847"/>
            <a:ext cx="2437500" cy="45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15240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Blip>
                <a:blip r:embed="rId3">
                  <a:extLst>
                    <a:ext uri="{837473B0-CC2E-450A-ABE3-18F120FF3D39}">
                      <a1611:picAttrSrcUrl xmlns:a1611="http://schemas.microsoft.com/office/drawing/2016/11/main" r:id="rId4"/>
                    </a:ext>
                  </a:extLst>
                </a:blip>
              </a:buBlip>
            </a:pPr>
            <a:r>
              <a:rPr lang="pt-BR" sz="1400" b="0" i="0" u="none" strike="noStrike" cap="none" dirty="0">
                <a:solidFill>
                  <a:schemeClr val="bg1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Lei dos Caminhoneiros</a:t>
            </a:r>
            <a:endParaRPr dirty="0">
              <a:solidFill>
                <a:schemeClr val="bg1">
                  <a:lumMod val="7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Google Shape;2306;p67">
            <a:extLst>
              <a:ext uri="{FF2B5EF4-FFF2-40B4-BE49-F238E27FC236}">
                <a16:creationId xmlns:a16="http://schemas.microsoft.com/office/drawing/2014/main" id="{27D2D69C-4682-E8BA-02AB-7BEBF44CD008}"/>
              </a:ext>
            </a:extLst>
          </p:cNvPr>
          <p:cNvSpPr txBox="1"/>
          <p:nvPr/>
        </p:nvSpPr>
        <p:spPr>
          <a:xfrm>
            <a:off x="9284600" y="4135811"/>
            <a:ext cx="2268771" cy="45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15240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Blip>
                <a:blip r:embed="rId3">
                  <a:extLst>
                    <a:ext uri="{837473B0-CC2E-450A-ABE3-18F120FF3D39}">
                      <a1611:picAttrSrcUrl xmlns:a1611="http://schemas.microsoft.com/office/drawing/2016/11/main" r:id="rId4"/>
                    </a:ext>
                  </a:extLst>
                </a:blip>
              </a:buBlip>
            </a:pPr>
            <a:r>
              <a:rPr lang="pt-BR" sz="1400" b="0" i="0" u="none" strike="noStrike" cap="none" dirty="0">
                <a:solidFill>
                  <a:schemeClr val="bg1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Isenções do pagamento de pedágio</a:t>
            </a:r>
            <a:endParaRPr dirty="0">
              <a:solidFill>
                <a:schemeClr val="bg1">
                  <a:lumMod val="7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Google Shape;2307;p67">
            <a:extLst>
              <a:ext uri="{FF2B5EF4-FFF2-40B4-BE49-F238E27FC236}">
                <a16:creationId xmlns:a16="http://schemas.microsoft.com/office/drawing/2014/main" id="{B2B43575-7223-9B6B-0A96-ED33228940D4}"/>
              </a:ext>
            </a:extLst>
          </p:cNvPr>
          <p:cNvSpPr txBox="1"/>
          <p:nvPr/>
        </p:nvSpPr>
        <p:spPr>
          <a:xfrm>
            <a:off x="9284600" y="4952932"/>
            <a:ext cx="2436785" cy="45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152400" lvl="0" indent="-285750">
              <a:buSzPts val="2100"/>
              <a:buBlip>
                <a:blip r:embed="rId3">
                  <a:extLst>
                    <a:ext uri="{837473B0-CC2E-450A-ABE3-18F120FF3D39}">
                      <a1611:picAttrSrcUrl xmlns:a1611="http://schemas.microsoft.com/office/drawing/2016/11/main" r:id="rId4"/>
                    </a:ext>
                  </a:extLst>
                </a:blip>
              </a:buBlip>
            </a:pPr>
            <a:r>
              <a:rPr lang="pt-BR" dirty="0">
                <a:solidFill>
                  <a:schemeClr val="bg1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Política Nacional de Pisos Mínimos de Transporte</a:t>
            </a:r>
          </a:p>
        </p:txBody>
      </p:sp>
      <p:sp>
        <p:nvSpPr>
          <p:cNvPr id="8" name="Google Shape;2308;p67">
            <a:extLst>
              <a:ext uri="{FF2B5EF4-FFF2-40B4-BE49-F238E27FC236}">
                <a16:creationId xmlns:a16="http://schemas.microsoft.com/office/drawing/2014/main" id="{253252D8-CBDB-80B4-4B21-6D7A9DF4B256}"/>
              </a:ext>
            </a:extLst>
          </p:cNvPr>
          <p:cNvSpPr txBox="1"/>
          <p:nvPr/>
        </p:nvSpPr>
        <p:spPr>
          <a:xfrm>
            <a:off x="9284600" y="3172754"/>
            <a:ext cx="2268771" cy="45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285750" indent="-285750">
              <a:buSzPts val="2100"/>
              <a:buBlip>
                <a:blip r:embed="rId3">
                  <a:extLst>
                    <a:ext uri="{837473B0-CC2E-450A-ABE3-18F120FF3D39}">
                      <a1611:picAttrSrcUrl xmlns:a1611="http://schemas.microsoft.com/office/drawing/2016/11/main" r:id="rId4"/>
                    </a:ext>
                  </a:extLst>
                </a:blip>
              </a:buBlip>
            </a:pPr>
            <a:endParaRPr lang="pt-BR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>
              <a:buSzPts val="2100"/>
              <a:buBlip>
                <a:blip r:embed="rId3">
                  <a:extLst>
                    <a:ext uri="{837473B0-CC2E-450A-ABE3-18F120FF3D39}">
                      <a1611:picAttrSrcUrl xmlns:a1611="http://schemas.microsoft.com/office/drawing/2016/11/main" r:id="rId4"/>
                    </a:ext>
                  </a:extLst>
                </a:blip>
              </a:buBlip>
            </a:pPr>
            <a:endParaRPr lang="pt-BR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>
              <a:buSzPts val="2100"/>
              <a:buBlip>
                <a:blip r:embed="rId3">
                  <a:extLst>
                    <a:ext uri="{837473B0-CC2E-450A-ABE3-18F120FF3D39}">
                      <a1611:picAttrSrcUrl xmlns:a1611="http://schemas.microsoft.com/office/drawing/2016/11/main" r:id="rId4"/>
                    </a:ext>
                  </a:extLst>
                </a:blip>
              </a:buBlip>
            </a:pPr>
            <a:r>
              <a:rPr lang="pt-BR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Aumento da tolerância sobre limites de peso bruto transmitido por eixo nos veículos de transporte</a:t>
            </a:r>
          </a:p>
          <a:p>
            <a:pPr marL="15240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Blip>
                <a:blip r:embed="rId3">
                  <a:extLst>
                    <a:ext uri="{837473B0-CC2E-450A-ABE3-18F120FF3D39}">
                      <a1611:picAttrSrcUrl xmlns:a1611="http://schemas.microsoft.com/office/drawing/2016/11/main" r:id="rId4"/>
                    </a:ext>
                  </a:extLst>
                </a:blip>
              </a:buBlip>
            </a:pPr>
            <a:endParaRPr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9" name="Google Shape;2315;p67" descr="Ícone">
            <a:extLst>
              <a:ext uri="{FF2B5EF4-FFF2-40B4-BE49-F238E27FC236}">
                <a16:creationId xmlns:a16="http://schemas.microsoft.com/office/drawing/2014/main" id="{773B50B6-32EB-EEAA-B6FD-545812D031A9}"/>
              </a:ext>
            </a:extLst>
          </p:cNvPr>
          <p:cNvPicPr preferRelativeResize="0"/>
          <p:nvPr/>
        </p:nvPicPr>
        <p:blipFill rotWithShape="1">
          <a:blip r:embed="rId5" cstate="email">
            <a:alphaModFix/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529938" y="2206342"/>
            <a:ext cx="560441" cy="56044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Google Shape;2316;p67" descr="Bolsa de dinheiro, bolsa de dinheiro, economia, logotipo png | PNGEgg">
            <a:extLst>
              <a:ext uri="{FF2B5EF4-FFF2-40B4-BE49-F238E27FC236}">
                <a16:creationId xmlns:a16="http://schemas.microsoft.com/office/drawing/2014/main" id="{A032E4F9-A451-1B0D-40A1-0207CA9B77F8}"/>
              </a:ext>
            </a:extLst>
          </p:cNvPr>
          <p:cNvPicPr preferRelativeResize="0"/>
          <p:nvPr/>
        </p:nvPicPr>
        <p:blipFill rotWithShape="1">
          <a:blip r:embed="rId6" cstate="email">
            <a:alphaModFix/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488390" y="4893110"/>
            <a:ext cx="643537" cy="492126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Google Shape;2317;p67" descr="Ícone de pedágio | Vetor Premium">
            <a:extLst>
              <a:ext uri="{FF2B5EF4-FFF2-40B4-BE49-F238E27FC236}">
                <a16:creationId xmlns:a16="http://schemas.microsoft.com/office/drawing/2014/main" id="{C5E1E133-7FE8-4842-3BCA-D9C4E3302A73}"/>
              </a:ext>
            </a:extLst>
          </p:cNvPr>
          <p:cNvPicPr preferRelativeResize="0"/>
          <p:nvPr/>
        </p:nvPicPr>
        <p:blipFill rotWithShape="1">
          <a:blip r:embed="rId7" cstate="email">
            <a:alphaModFix/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488390" y="3957161"/>
            <a:ext cx="643537" cy="643537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Google Shape;2318;p67" descr="Pesos png | PNGWing">
            <a:extLst>
              <a:ext uri="{FF2B5EF4-FFF2-40B4-BE49-F238E27FC236}">
                <a16:creationId xmlns:a16="http://schemas.microsoft.com/office/drawing/2014/main" id="{1E9540E2-1FBF-6330-7FE5-30638311EB8C}"/>
              </a:ext>
            </a:extLst>
          </p:cNvPr>
          <p:cNvPicPr preferRelativeResize="0"/>
          <p:nvPr/>
        </p:nvPicPr>
        <p:blipFill rotWithShape="1">
          <a:blip r:embed="rId8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578952" y="3146553"/>
            <a:ext cx="462412" cy="462412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Google Shape;1743;p98">
            <a:extLst>
              <a:ext uri="{FF2B5EF4-FFF2-40B4-BE49-F238E27FC236}">
                <a16:creationId xmlns:a16="http://schemas.microsoft.com/office/drawing/2014/main" id="{33B96245-08D6-A50C-F413-EFCA5B7BAF6D}"/>
              </a:ext>
            </a:extLst>
          </p:cNvPr>
          <p:cNvSpPr/>
          <p:nvPr/>
        </p:nvSpPr>
        <p:spPr>
          <a:xfrm rot="16200000" flipH="1">
            <a:off x="4510972" y="3629384"/>
            <a:ext cx="3078691" cy="445062"/>
          </a:xfrm>
          <a:prstGeom prst="triangle">
            <a:avLst>
              <a:gd name="adj" fmla="val 50525"/>
            </a:avLst>
          </a:prstGeom>
          <a:solidFill>
            <a:srgbClr val="FF0000"/>
          </a:solidFill>
          <a:ln w="25400" cap="flat" cmpd="sng">
            <a:solidFill>
              <a:srgbClr val="1C305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29" name="Google Shape;2327;p67"/>
          <p:cNvCxnSpPr/>
          <p:nvPr/>
        </p:nvCxnSpPr>
        <p:spPr>
          <a:xfrm rot="16200000" flipV="1">
            <a:off x="6888204" y="4640672"/>
            <a:ext cx="1360653" cy="1055214"/>
          </a:xfrm>
          <a:prstGeom prst="bentConnector3">
            <a:avLst>
              <a:gd name="adj1" fmla="val 610"/>
            </a:avLst>
          </a:prstGeom>
          <a:noFill/>
          <a:ln w="28575" cap="flat" cmpd="sng">
            <a:solidFill>
              <a:srgbClr val="FF0000"/>
            </a:solidFill>
            <a:prstDash val="solid"/>
            <a:round/>
            <a:headEnd type="oval" w="med" len="med"/>
            <a:tailEnd type="none" w="sm" len="sm"/>
          </a:ln>
        </p:spPr>
      </p:cxnSp>
      <p:sp>
        <p:nvSpPr>
          <p:cNvPr id="30" name="Google Shape;2307;p67">
            <a:extLst>
              <a:ext uri="{FF2B5EF4-FFF2-40B4-BE49-F238E27FC236}">
                <a16:creationId xmlns:a16="http://schemas.microsoft.com/office/drawing/2014/main" id="{EC7A96CB-83F9-F5CE-4341-A895A184695F}"/>
              </a:ext>
            </a:extLst>
          </p:cNvPr>
          <p:cNvSpPr txBox="1"/>
          <p:nvPr/>
        </p:nvSpPr>
        <p:spPr>
          <a:xfrm>
            <a:off x="9284600" y="5613316"/>
            <a:ext cx="2436785" cy="45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152400" lvl="0" indent="-285750">
              <a:buSzPts val="2100"/>
              <a:buBlip>
                <a:blip r:embed="rId3">
                  <a:extLst>
                    <a:ext uri="{837473B0-CC2E-450A-ABE3-18F120FF3D39}">
                      <a1611:picAttrSrcUrl xmlns:a1611="http://schemas.microsoft.com/office/drawing/2016/11/main" r:id="rId4"/>
                    </a:ext>
                  </a:extLst>
                </a:blip>
              </a:buBlip>
            </a:pPr>
            <a:r>
              <a:rPr lang="pt-BR" dirty="0">
                <a:solidFill>
                  <a:srgbClr val="E0E0E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Isenção de eixo suspenso</a:t>
            </a:r>
          </a:p>
        </p:txBody>
      </p:sp>
      <p:pic>
        <p:nvPicPr>
          <p:cNvPr id="31" name="Picture 2" descr="BR | Caminhões no Brasil | Page 101 | SkyscraperCity Forum"/>
          <p:cNvPicPr>
            <a:picLocks noChangeAspect="1" noChangeArrowheads="1"/>
          </p:cNvPicPr>
          <p:nvPr/>
        </p:nvPicPr>
        <p:blipFill rotWithShape="1">
          <a:blip r:embed="rId9" cstate="email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480268" y="5518045"/>
            <a:ext cx="723400" cy="485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image6.png">
            <a:extLst>
              <a:ext uri="{FF2B5EF4-FFF2-40B4-BE49-F238E27FC236}">
                <a16:creationId xmlns:a16="http://schemas.microsoft.com/office/drawing/2014/main" id="{D274AFE1-564B-4255-89AD-6FA6B5215800}"/>
              </a:ext>
            </a:extLst>
          </p:cNvPr>
          <p:cNvPicPr/>
          <p:nvPr/>
        </p:nvPicPr>
        <p:blipFill>
          <a:blip r:embed="rId10"/>
          <a:srcRect/>
          <a:stretch>
            <a:fillRect/>
          </a:stretch>
        </p:blipFill>
        <p:spPr>
          <a:xfrm>
            <a:off x="485421" y="5999319"/>
            <a:ext cx="1701800" cy="1021080"/>
          </a:xfrm>
          <a:prstGeom prst="rect">
            <a:avLst/>
          </a:prstGeom>
          <a:ln/>
        </p:spPr>
      </p:pic>
      <p:pic>
        <p:nvPicPr>
          <p:cNvPr id="3" name="image8.png">
            <a:extLst>
              <a:ext uri="{FF2B5EF4-FFF2-40B4-BE49-F238E27FC236}">
                <a16:creationId xmlns:a16="http://schemas.microsoft.com/office/drawing/2014/main" id="{42716B45-6A64-131B-9C16-11CEDD37D21B}"/>
              </a:ext>
            </a:extLst>
          </p:cNvPr>
          <p:cNvPicPr/>
          <p:nvPr/>
        </p:nvPicPr>
        <p:blipFill>
          <a:blip r:embed="rId11"/>
          <a:srcRect/>
          <a:stretch>
            <a:fillRect/>
          </a:stretch>
        </p:blipFill>
        <p:spPr>
          <a:xfrm>
            <a:off x="8504659" y="6016872"/>
            <a:ext cx="3464560" cy="867410"/>
          </a:xfrm>
          <a:prstGeom prst="rect">
            <a:avLst/>
          </a:prstGeom>
          <a:ln/>
        </p:spPr>
      </p:pic>
      <p:pic>
        <p:nvPicPr>
          <p:cNvPr id="15" name="image25.png" descr="Uma imagem contendo Logotipo&#10;&#10;Descrição gerada automaticamente">
            <a:extLst>
              <a:ext uri="{FF2B5EF4-FFF2-40B4-BE49-F238E27FC236}">
                <a16:creationId xmlns:a16="http://schemas.microsoft.com/office/drawing/2014/main" id="{C2E791F4-5312-74F0-AA9A-6ED4361905C4}"/>
              </a:ext>
            </a:extLst>
          </p:cNvPr>
          <p:cNvPicPr/>
          <p:nvPr/>
        </p:nvPicPr>
        <p:blipFill>
          <a:blip r:embed="rId12"/>
          <a:srcRect/>
          <a:stretch>
            <a:fillRect/>
          </a:stretch>
        </p:blipFill>
        <p:spPr>
          <a:xfrm>
            <a:off x="10144442" y="502571"/>
            <a:ext cx="1670400" cy="835200"/>
          </a:xfrm>
          <a:prstGeom prst="rect">
            <a:avLst/>
          </a:prstGeom>
          <a:ln/>
        </p:spPr>
      </p:pic>
    </p:spTree>
    <p:extLst>
      <p:ext uri="{BB962C8B-B14F-4D97-AF65-F5344CB8AC3E}">
        <p14:creationId xmlns:p14="http://schemas.microsoft.com/office/powerpoint/2010/main" val="119399847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291" name="Google Shape;2291;p67"/>
          <p:cNvCxnSpPr/>
          <p:nvPr/>
        </p:nvCxnSpPr>
        <p:spPr>
          <a:xfrm>
            <a:off x="645273" y="6091175"/>
            <a:ext cx="11169570" cy="0"/>
          </a:xfrm>
          <a:prstGeom prst="straightConnector1">
            <a:avLst/>
          </a:prstGeom>
          <a:noFill/>
          <a:ln w="28575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2292" name="Google Shape;2292;p67"/>
          <p:cNvSpPr txBox="1">
            <a:spLocks noGrp="1"/>
          </p:cNvSpPr>
          <p:nvPr>
            <p:ph type="title"/>
          </p:nvPr>
        </p:nvSpPr>
        <p:spPr>
          <a:xfrm>
            <a:off x="645273" y="302977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3435E"/>
              </a:buClr>
              <a:buSzPts val="4400"/>
              <a:buFont typeface="Calibri"/>
              <a:buNone/>
            </a:pPr>
            <a:r>
              <a:rPr lang="pt-BR" b="1" dirty="0">
                <a:solidFill>
                  <a:srgbClr val="13435E"/>
                </a:solidFill>
              </a:rPr>
              <a:t>Marco Regulatório</a:t>
            </a:r>
            <a:endParaRPr dirty="0">
              <a:solidFill>
                <a:srgbClr val="FF0000"/>
              </a:solidFill>
            </a:endParaRPr>
          </a:p>
        </p:txBody>
      </p:sp>
      <p:sp>
        <p:nvSpPr>
          <p:cNvPr id="2294" name="Google Shape;2294;p67"/>
          <p:cNvSpPr/>
          <p:nvPr/>
        </p:nvSpPr>
        <p:spPr>
          <a:xfrm>
            <a:off x="3852743" y="5664531"/>
            <a:ext cx="594300" cy="594300"/>
          </a:xfrm>
          <a:prstGeom prst="ellipse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2297" name="Google Shape;2297;p67"/>
          <p:cNvSpPr/>
          <p:nvPr/>
        </p:nvSpPr>
        <p:spPr>
          <a:xfrm>
            <a:off x="7885968" y="3309606"/>
            <a:ext cx="594300" cy="594300"/>
          </a:xfrm>
          <a:prstGeom prst="ellipse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2299" name="Google Shape;2299;p67"/>
          <p:cNvSpPr/>
          <p:nvPr/>
        </p:nvSpPr>
        <p:spPr>
          <a:xfrm>
            <a:off x="7885968" y="4871131"/>
            <a:ext cx="594300" cy="594300"/>
          </a:xfrm>
          <a:prstGeom prst="ellipse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2300" name="Google Shape;2300;p67"/>
          <p:cNvSpPr/>
          <p:nvPr/>
        </p:nvSpPr>
        <p:spPr>
          <a:xfrm>
            <a:off x="7885968" y="5664531"/>
            <a:ext cx="594300" cy="594300"/>
          </a:xfrm>
          <a:prstGeom prst="ellipse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grpSp>
        <p:nvGrpSpPr>
          <p:cNvPr id="2323" name="Google Shape;2323;p67"/>
          <p:cNvGrpSpPr/>
          <p:nvPr/>
        </p:nvGrpSpPr>
        <p:grpSpPr>
          <a:xfrm>
            <a:off x="6421566" y="2381847"/>
            <a:ext cx="1674572" cy="2878502"/>
            <a:chOff x="4719405" y="2097905"/>
            <a:chExt cx="1392481" cy="2407465"/>
          </a:xfrm>
        </p:grpSpPr>
        <p:sp>
          <p:nvSpPr>
            <p:cNvPr id="2324" name="Google Shape;2324;p67"/>
            <p:cNvSpPr/>
            <p:nvPr/>
          </p:nvSpPr>
          <p:spPr>
            <a:xfrm>
              <a:off x="4719405" y="2247296"/>
              <a:ext cx="1078322" cy="1120077"/>
            </a:xfrm>
            <a:prstGeom prst="ellipse">
              <a:avLst/>
            </a:prstGeom>
            <a:solidFill>
              <a:srgbClr val="FF0000"/>
            </a:solidFill>
            <a:ln w="28575" cap="flat" cmpd="sng">
              <a:solidFill>
                <a:srgbClr val="FF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endParaRPr>
            </a:p>
          </p:txBody>
        </p:sp>
        <p:sp>
          <p:nvSpPr>
            <p:cNvPr id="2325" name="Google Shape;2325;p67"/>
            <p:cNvSpPr txBox="1"/>
            <p:nvPr/>
          </p:nvSpPr>
          <p:spPr>
            <a:xfrm>
              <a:off x="4802699" y="2541663"/>
              <a:ext cx="897600" cy="481500"/>
            </a:xfrm>
            <a:prstGeom prst="rect">
              <a:avLst/>
            </a:prstGeom>
            <a:solidFill>
              <a:srgbClr val="FF0000"/>
            </a:solidFill>
            <a:ln w="28575" cap="flat" cmpd="sng">
              <a:solidFill>
                <a:srgbClr val="FF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pt-BR" sz="1400" b="1" i="0" u="none" strike="noStrike" cap="none" dirty="0">
                  <a:solidFill>
                    <a:srgbClr val="FFFFFF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  <a:sym typeface="Fira Sans"/>
                </a:rPr>
                <a:t>Pontos Negativos</a:t>
              </a:r>
              <a:endParaRPr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cxnSp>
          <p:nvCxnSpPr>
            <p:cNvPr id="2326" name="Google Shape;2326;p67"/>
            <p:cNvCxnSpPr>
              <a:endCxn id="2325" idx="3"/>
            </p:cNvCxnSpPr>
            <p:nvPr/>
          </p:nvCxnSpPr>
          <p:spPr>
            <a:xfrm rot="10800000">
              <a:off x="5700299" y="2782413"/>
              <a:ext cx="328991" cy="5471"/>
            </a:xfrm>
            <a:prstGeom prst="bentConnector3">
              <a:avLst>
                <a:gd name="adj1" fmla="val 53669"/>
              </a:avLst>
            </a:prstGeom>
            <a:noFill/>
            <a:ln w="28575" cap="flat" cmpd="sng">
              <a:solidFill>
                <a:srgbClr val="FF0000"/>
              </a:solidFill>
              <a:prstDash val="solid"/>
              <a:round/>
              <a:headEnd type="oval" w="med" len="med"/>
              <a:tailEnd type="none" w="sm" len="sm"/>
            </a:ln>
          </p:spPr>
        </p:cxnSp>
        <p:cxnSp>
          <p:nvCxnSpPr>
            <p:cNvPr id="2327" name="Google Shape;2327;p67"/>
            <p:cNvCxnSpPr/>
            <p:nvPr/>
          </p:nvCxnSpPr>
          <p:spPr>
            <a:xfrm rot="16200000" flipV="1">
              <a:off x="5104159" y="3497643"/>
              <a:ext cx="1137997" cy="877457"/>
            </a:xfrm>
            <a:prstGeom prst="bentConnector3">
              <a:avLst>
                <a:gd name="adj1" fmla="val 610"/>
              </a:avLst>
            </a:prstGeom>
            <a:noFill/>
            <a:ln w="28575" cap="flat" cmpd="sng">
              <a:solidFill>
                <a:srgbClr val="FF0000"/>
              </a:solidFill>
              <a:prstDash val="solid"/>
              <a:round/>
              <a:headEnd type="oval" w="med" len="med"/>
              <a:tailEnd type="none" w="sm" len="sm"/>
            </a:ln>
          </p:spPr>
        </p:cxnSp>
        <p:cxnSp>
          <p:nvCxnSpPr>
            <p:cNvPr id="2328" name="Google Shape;2328;p67"/>
            <p:cNvCxnSpPr/>
            <p:nvPr/>
          </p:nvCxnSpPr>
          <p:spPr>
            <a:xfrm rot="10800000">
              <a:off x="4946881" y="3106208"/>
              <a:ext cx="1110697" cy="553699"/>
            </a:xfrm>
            <a:prstGeom prst="bentConnector3">
              <a:avLst>
                <a:gd name="adj1" fmla="val 73906"/>
              </a:avLst>
            </a:prstGeom>
            <a:noFill/>
            <a:ln w="28575" cap="flat" cmpd="sng">
              <a:solidFill>
                <a:srgbClr val="FF0000"/>
              </a:solidFill>
              <a:prstDash val="solid"/>
              <a:round/>
              <a:headEnd type="oval" w="med" len="med"/>
              <a:tailEnd type="none" w="sm" len="sm"/>
            </a:ln>
          </p:spPr>
        </p:cxnSp>
        <p:cxnSp>
          <p:nvCxnSpPr>
            <p:cNvPr id="2329" name="Google Shape;2329;p67"/>
            <p:cNvCxnSpPr/>
            <p:nvPr/>
          </p:nvCxnSpPr>
          <p:spPr>
            <a:xfrm rot="10800000" flipV="1">
              <a:off x="5218121" y="2097905"/>
              <a:ext cx="811168" cy="378962"/>
            </a:xfrm>
            <a:prstGeom prst="bentConnector3">
              <a:avLst>
                <a:gd name="adj1" fmla="val 93149"/>
              </a:avLst>
            </a:prstGeom>
            <a:noFill/>
            <a:ln w="28575" cap="flat" cmpd="sng">
              <a:solidFill>
                <a:srgbClr val="FF0000"/>
              </a:solidFill>
              <a:prstDash val="solid"/>
              <a:round/>
              <a:headEnd type="oval" w="med" len="med"/>
              <a:tailEnd type="none" w="sm" len="sm"/>
            </a:ln>
          </p:spPr>
        </p:cxnSp>
      </p:grpSp>
      <p:sp>
        <p:nvSpPr>
          <p:cNvPr id="2330" name="Google Shape;2330;p67"/>
          <p:cNvSpPr/>
          <p:nvPr/>
        </p:nvSpPr>
        <p:spPr>
          <a:xfrm>
            <a:off x="3185348" y="1537639"/>
            <a:ext cx="5958497" cy="466491"/>
          </a:xfrm>
          <a:prstGeom prst="flowChartAlternateProcess">
            <a:avLst/>
          </a:prstGeom>
          <a:solidFill>
            <a:srgbClr val="13435E"/>
          </a:solidFill>
          <a:ln w="25400" cap="flat" cmpd="sng">
            <a:solidFill>
              <a:srgbClr val="1C305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800" b="1" i="0" u="none" strike="noStrike" cap="none" dirty="0">
                <a:solidFill>
                  <a:schemeClr val="lt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Impacto da Regulação</a:t>
            </a:r>
            <a:endParaRPr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Google Shape;1742;p98">
            <a:extLst>
              <a:ext uri="{FF2B5EF4-FFF2-40B4-BE49-F238E27FC236}">
                <a16:creationId xmlns:a16="http://schemas.microsoft.com/office/drawing/2014/main" id="{18960DA6-8C9E-7475-631E-81DFB5131314}"/>
              </a:ext>
            </a:extLst>
          </p:cNvPr>
          <p:cNvSpPr txBox="1"/>
          <p:nvPr/>
        </p:nvSpPr>
        <p:spPr>
          <a:xfrm>
            <a:off x="821137" y="2779036"/>
            <a:ext cx="4690957" cy="2457682"/>
          </a:xfrm>
          <a:prstGeom prst="rect">
            <a:avLst/>
          </a:prstGeom>
          <a:solidFill>
            <a:srgbClr val="13435E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 lnSpcReduction="10000"/>
          </a:bodyPr>
          <a:lstStyle/>
          <a:p>
            <a:pPr marL="400050" lvl="0" indent="-285750" algn="just">
              <a:lnSpc>
                <a:spcPct val="90000"/>
              </a:lnSpc>
              <a:spcBef>
                <a:spcPts val="1200"/>
              </a:spcBef>
              <a:buClr>
                <a:schemeClr val="lt1"/>
              </a:buClr>
              <a:buSzPts val="1800"/>
              <a:buFont typeface="Noto Sans Symbols"/>
              <a:buChar char="✔"/>
            </a:pPr>
            <a:r>
              <a:rPr lang="pt-BR" b="1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Lei Estadual nº 8.211/2018 - Proibição da cobrança, em duplicidade, da tarifa de pedágio nas vias estaduais aos veículos de passeio e motocicletas que trafegarem por duas ou mais vias concedidas, no intervalo máximo de 2 (duas) horas.</a:t>
            </a:r>
          </a:p>
          <a:p>
            <a:pPr marL="400050" lvl="0" indent="-285750" algn="just">
              <a:lnSpc>
                <a:spcPct val="90000"/>
              </a:lnSpc>
              <a:spcBef>
                <a:spcPts val="1200"/>
              </a:spcBef>
              <a:buClr>
                <a:schemeClr val="lt1"/>
              </a:buClr>
              <a:buSzPts val="1800"/>
              <a:buFont typeface="Noto Sans Symbols"/>
              <a:buChar char="✔"/>
            </a:pPr>
            <a:r>
              <a:rPr lang="pt-BR" b="1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Lei Estadual nº 8.232/2018 - Isenção do pagamento de pedágio aos moradores do 4° Distrito de Itaboraí (</a:t>
            </a:r>
            <a:r>
              <a:rPr lang="pt-BR" b="1" dirty="0" err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Sambaetiba</a:t>
            </a:r>
            <a:r>
              <a:rPr lang="pt-BR" b="1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), da região de Banquete, 3o Distrito do Município de Bom Jardim e da região da Boca do Mato (Bairro do Município de Cachoeiras de Macacu) no intervalo de duas horas. </a:t>
            </a:r>
          </a:p>
        </p:txBody>
      </p:sp>
      <p:sp>
        <p:nvSpPr>
          <p:cNvPr id="5" name="Google Shape;2298;p67">
            <a:extLst>
              <a:ext uri="{FF2B5EF4-FFF2-40B4-BE49-F238E27FC236}">
                <a16:creationId xmlns:a16="http://schemas.microsoft.com/office/drawing/2014/main" id="{184234CE-8557-1958-2EB5-13E8470FD0F1}"/>
              </a:ext>
            </a:extLst>
          </p:cNvPr>
          <p:cNvSpPr txBox="1"/>
          <p:nvPr/>
        </p:nvSpPr>
        <p:spPr>
          <a:xfrm>
            <a:off x="9284600" y="2381847"/>
            <a:ext cx="2437500" cy="45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15240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Blip>
                <a:blip r:embed="rId3">
                  <a:extLst>
                    <a:ext uri="{837473B0-CC2E-450A-ABE3-18F120FF3D39}">
                      <a1611:picAttrSrcUrl xmlns:a1611="http://schemas.microsoft.com/office/drawing/2016/11/main" r:id="rId4"/>
                    </a:ext>
                  </a:extLst>
                </a:blip>
              </a:buBlip>
            </a:pPr>
            <a:r>
              <a:rPr lang="pt-BR" sz="1400" b="0" i="0" u="none" strike="noStrike" cap="none" dirty="0">
                <a:solidFill>
                  <a:schemeClr val="bg1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Lei dos Caminhoneiros</a:t>
            </a:r>
            <a:endParaRPr dirty="0">
              <a:solidFill>
                <a:schemeClr val="bg1">
                  <a:lumMod val="7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Google Shape;2306;p67">
            <a:extLst>
              <a:ext uri="{FF2B5EF4-FFF2-40B4-BE49-F238E27FC236}">
                <a16:creationId xmlns:a16="http://schemas.microsoft.com/office/drawing/2014/main" id="{27D2D69C-4682-E8BA-02AB-7BEBF44CD008}"/>
              </a:ext>
            </a:extLst>
          </p:cNvPr>
          <p:cNvSpPr txBox="1"/>
          <p:nvPr/>
        </p:nvSpPr>
        <p:spPr>
          <a:xfrm>
            <a:off x="9284600" y="4135811"/>
            <a:ext cx="2268771" cy="45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15240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Blip>
                <a:blip r:embed="rId3">
                  <a:extLst>
                    <a:ext uri="{837473B0-CC2E-450A-ABE3-18F120FF3D39}">
                      <a1611:picAttrSrcUrl xmlns:a1611="http://schemas.microsoft.com/office/drawing/2016/11/main" r:id="rId4"/>
                    </a:ext>
                  </a:extLst>
                </a:blip>
              </a:buBlip>
            </a:pPr>
            <a:r>
              <a:rPr lang="pt-BR" sz="14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Isenções do pagamento de pedágio</a:t>
            </a:r>
            <a:endParaRPr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Google Shape;2307;p67">
            <a:extLst>
              <a:ext uri="{FF2B5EF4-FFF2-40B4-BE49-F238E27FC236}">
                <a16:creationId xmlns:a16="http://schemas.microsoft.com/office/drawing/2014/main" id="{B2B43575-7223-9B6B-0A96-ED33228940D4}"/>
              </a:ext>
            </a:extLst>
          </p:cNvPr>
          <p:cNvSpPr txBox="1"/>
          <p:nvPr/>
        </p:nvSpPr>
        <p:spPr>
          <a:xfrm>
            <a:off x="9284600" y="4952932"/>
            <a:ext cx="2436785" cy="45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152400" lvl="0" indent="-285750">
              <a:buSzPts val="2100"/>
              <a:buBlip>
                <a:blip r:embed="rId3">
                  <a:extLst>
                    <a:ext uri="{837473B0-CC2E-450A-ABE3-18F120FF3D39}">
                      <a1611:picAttrSrcUrl xmlns:a1611="http://schemas.microsoft.com/office/drawing/2016/11/main" r:id="rId4"/>
                    </a:ext>
                  </a:extLst>
                </a:blip>
              </a:buBlip>
            </a:pPr>
            <a:r>
              <a:rPr lang="pt-BR" dirty="0">
                <a:solidFill>
                  <a:schemeClr val="bg1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Política Nacional de Pisos Mínimos de Transporte</a:t>
            </a:r>
          </a:p>
        </p:txBody>
      </p:sp>
      <p:pic>
        <p:nvPicPr>
          <p:cNvPr id="9" name="Google Shape;2315;p67" descr="Ícone">
            <a:extLst>
              <a:ext uri="{FF2B5EF4-FFF2-40B4-BE49-F238E27FC236}">
                <a16:creationId xmlns:a16="http://schemas.microsoft.com/office/drawing/2014/main" id="{773B50B6-32EB-EEAA-B6FD-545812D031A9}"/>
              </a:ext>
            </a:extLst>
          </p:cNvPr>
          <p:cNvPicPr preferRelativeResize="0"/>
          <p:nvPr/>
        </p:nvPicPr>
        <p:blipFill rotWithShape="1">
          <a:blip r:embed="rId5" cstate="email">
            <a:alphaModFix/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529938" y="2206342"/>
            <a:ext cx="560441" cy="56044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Google Shape;2316;p67" descr="Bolsa de dinheiro, bolsa de dinheiro, economia, logotipo png | PNGEgg">
            <a:extLst>
              <a:ext uri="{FF2B5EF4-FFF2-40B4-BE49-F238E27FC236}">
                <a16:creationId xmlns:a16="http://schemas.microsoft.com/office/drawing/2014/main" id="{A032E4F9-A451-1B0D-40A1-0207CA9B77F8}"/>
              </a:ext>
            </a:extLst>
          </p:cNvPr>
          <p:cNvPicPr preferRelativeResize="0"/>
          <p:nvPr/>
        </p:nvPicPr>
        <p:blipFill rotWithShape="1">
          <a:blip r:embed="rId6" cstate="email">
            <a:alphaModFix/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488390" y="4893110"/>
            <a:ext cx="643537" cy="492126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Google Shape;2317;p67" descr="Ícone de pedágio | Vetor Premium">
            <a:extLst>
              <a:ext uri="{FF2B5EF4-FFF2-40B4-BE49-F238E27FC236}">
                <a16:creationId xmlns:a16="http://schemas.microsoft.com/office/drawing/2014/main" id="{C5E1E133-7FE8-4842-3BCA-D9C4E3302A73}"/>
              </a:ext>
            </a:extLst>
          </p:cNvPr>
          <p:cNvPicPr preferRelativeResize="0"/>
          <p:nvPr/>
        </p:nvPicPr>
        <p:blipFill rotWithShape="1">
          <a:blip r:embed="rId7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488390" y="3957161"/>
            <a:ext cx="643537" cy="643537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Google Shape;2318;p67" descr="Pesos png | PNGWing">
            <a:extLst>
              <a:ext uri="{FF2B5EF4-FFF2-40B4-BE49-F238E27FC236}">
                <a16:creationId xmlns:a16="http://schemas.microsoft.com/office/drawing/2014/main" id="{1E9540E2-1FBF-6330-7FE5-30638311EB8C}"/>
              </a:ext>
            </a:extLst>
          </p:cNvPr>
          <p:cNvPicPr preferRelativeResize="0"/>
          <p:nvPr/>
        </p:nvPicPr>
        <p:blipFill rotWithShape="1">
          <a:blip r:embed="rId8" cstate="email">
            <a:alphaModFix/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578952" y="3146553"/>
            <a:ext cx="462412" cy="462412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Google Shape;2308;p67">
            <a:extLst>
              <a:ext uri="{FF2B5EF4-FFF2-40B4-BE49-F238E27FC236}">
                <a16:creationId xmlns:a16="http://schemas.microsoft.com/office/drawing/2014/main" id="{B6248EC6-CAF0-7995-4BC7-C1B5170E5201}"/>
              </a:ext>
            </a:extLst>
          </p:cNvPr>
          <p:cNvSpPr txBox="1"/>
          <p:nvPr/>
        </p:nvSpPr>
        <p:spPr>
          <a:xfrm>
            <a:off x="9284600" y="3172754"/>
            <a:ext cx="2268771" cy="45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285750" indent="-285750">
              <a:buSzPts val="2100"/>
              <a:buBlip>
                <a:blip r:embed="rId3">
                  <a:extLst>
                    <a:ext uri="{837473B0-CC2E-450A-ABE3-18F120FF3D39}">
                      <a1611:picAttrSrcUrl xmlns:a1611="http://schemas.microsoft.com/office/drawing/2016/11/main" r:id="rId4"/>
                    </a:ext>
                  </a:extLst>
                </a:blip>
              </a:buBlip>
            </a:pPr>
            <a:endParaRPr lang="pt-BR" dirty="0">
              <a:solidFill>
                <a:schemeClr val="bg1">
                  <a:lumMod val="7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>
              <a:buSzPts val="2100"/>
              <a:buBlip>
                <a:blip r:embed="rId3">
                  <a:extLst>
                    <a:ext uri="{837473B0-CC2E-450A-ABE3-18F120FF3D39}">
                      <a1611:picAttrSrcUrl xmlns:a1611="http://schemas.microsoft.com/office/drawing/2016/11/main" r:id="rId4"/>
                    </a:ext>
                  </a:extLst>
                </a:blip>
              </a:buBlip>
            </a:pPr>
            <a:endParaRPr lang="pt-BR" dirty="0">
              <a:solidFill>
                <a:schemeClr val="bg1">
                  <a:lumMod val="7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>
              <a:buSzPts val="2100"/>
              <a:buBlip>
                <a:blip r:embed="rId3">
                  <a:extLst>
                    <a:ext uri="{837473B0-CC2E-450A-ABE3-18F120FF3D39}">
                      <a1611:picAttrSrcUrl xmlns:a1611="http://schemas.microsoft.com/office/drawing/2016/11/main" r:id="rId4"/>
                    </a:ext>
                  </a:extLst>
                </a:blip>
              </a:buBlip>
            </a:pPr>
            <a:r>
              <a:rPr lang="pt-BR" dirty="0">
                <a:solidFill>
                  <a:schemeClr val="bg1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Aumento da tolerância sobre limites de peso bruto transmitido por eixo nos veículos de transporte</a:t>
            </a:r>
          </a:p>
          <a:p>
            <a:pPr marL="15240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Blip>
                <a:blip r:embed="rId3">
                  <a:extLst>
                    <a:ext uri="{837473B0-CC2E-450A-ABE3-18F120FF3D39}">
                      <a1611:picAttrSrcUrl xmlns:a1611="http://schemas.microsoft.com/office/drawing/2016/11/main" r:id="rId4"/>
                    </a:ext>
                  </a:extLst>
                </a:blip>
              </a:buBlip>
            </a:pPr>
            <a:endParaRPr dirty="0">
              <a:solidFill>
                <a:schemeClr val="bg1">
                  <a:lumMod val="7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3" name="Google Shape;1743;p98">
            <a:extLst>
              <a:ext uri="{FF2B5EF4-FFF2-40B4-BE49-F238E27FC236}">
                <a16:creationId xmlns:a16="http://schemas.microsoft.com/office/drawing/2014/main" id="{61914519-B844-8888-B402-507CC90465EC}"/>
              </a:ext>
            </a:extLst>
          </p:cNvPr>
          <p:cNvSpPr/>
          <p:nvPr/>
        </p:nvSpPr>
        <p:spPr>
          <a:xfrm rot="16200000" flipH="1">
            <a:off x="4510972" y="3629384"/>
            <a:ext cx="3078691" cy="445062"/>
          </a:xfrm>
          <a:prstGeom prst="triangle">
            <a:avLst>
              <a:gd name="adj" fmla="val 50525"/>
            </a:avLst>
          </a:prstGeom>
          <a:solidFill>
            <a:srgbClr val="FF0000"/>
          </a:solidFill>
          <a:ln w="25400" cap="flat" cmpd="sng">
            <a:solidFill>
              <a:srgbClr val="1C305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29" name="Google Shape;2327;p67"/>
          <p:cNvCxnSpPr/>
          <p:nvPr/>
        </p:nvCxnSpPr>
        <p:spPr>
          <a:xfrm rot="16200000" flipV="1">
            <a:off x="6888204" y="4640672"/>
            <a:ext cx="1360653" cy="1055214"/>
          </a:xfrm>
          <a:prstGeom prst="bentConnector3">
            <a:avLst>
              <a:gd name="adj1" fmla="val 610"/>
            </a:avLst>
          </a:prstGeom>
          <a:noFill/>
          <a:ln w="28575" cap="flat" cmpd="sng">
            <a:solidFill>
              <a:srgbClr val="FF0000"/>
            </a:solidFill>
            <a:prstDash val="solid"/>
            <a:round/>
            <a:headEnd type="oval" w="med" len="med"/>
            <a:tailEnd type="none" w="sm" len="sm"/>
          </a:ln>
        </p:spPr>
      </p:cxnSp>
      <p:sp>
        <p:nvSpPr>
          <p:cNvPr id="30" name="Google Shape;2307;p67">
            <a:extLst>
              <a:ext uri="{FF2B5EF4-FFF2-40B4-BE49-F238E27FC236}">
                <a16:creationId xmlns:a16="http://schemas.microsoft.com/office/drawing/2014/main" id="{EC7A96CB-83F9-F5CE-4341-A895A184695F}"/>
              </a:ext>
            </a:extLst>
          </p:cNvPr>
          <p:cNvSpPr txBox="1"/>
          <p:nvPr/>
        </p:nvSpPr>
        <p:spPr>
          <a:xfrm>
            <a:off x="9284600" y="5613316"/>
            <a:ext cx="2436785" cy="45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152400" lvl="0" indent="-285750">
              <a:buSzPts val="2100"/>
              <a:buBlip>
                <a:blip r:embed="rId3">
                  <a:extLst>
                    <a:ext uri="{837473B0-CC2E-450A-ABE3-18F120FF3D39}">
                      <a1611:picAttrSrcUrl xmlns:a1611="http://schemas.microsoft.com/office/drawing/2016/11/main" r:id="rId4"/>
                    </a:ext>
                  </a:extLst>
                </a:blip>
              </a:buBlip>
            </a:pPr>
            <a:r>
              <a:rPr lang="pt-BR" dirty="0">
                <a:solidFill>
                  <a:srgbClr val="E0E0E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Isenção de eixo suspenso</a:t>
            </a:r>
          </a:p>
        </p:txBody>
      </p:sp>
      <p:pic>
        <p:nvPicPr>
          <p:cNvPr id="31" name="Picture 2" descr="BR | Caminhões no Brasil | Page 101 | SkyscraperCity Forum"/>
          <p:cNvPicPr>
            <a:picLocks noChangeAspect="1" noChangeArrowheads="1"/>
          </p:cNvPicPr>
          <p:nvPr/>
        </p:nvPicPr>
        <p:blipFill rotWithShape="1">
          <a:blip r:embed="rId9" cstate="email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480268" y="5518045"/>
            <a:ext cx="723400" cy="485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image6.png">
            <a:extLst>
              <a:ext uri="{FF2B5EF4-FFF2-40B4-BE49-F238E27FC236}">
                <a16:creationId xmlns:a16="http://schemas.microsoft.com/office/drawing/2014/main" id="{F84A33FE-03DE-1DDD-B7EF-1C529B51FCFA}"/>
              </a:ext>
            </a:extLst>
          </p:cNvPr>
          <p:cNvPicPr/>
          <p:nvPr/>
        </p:nvPicPr>
        <p:blipFill>
          <a:blip r:embed="rId10"/>
          <a:srcRect/>
          <a:stretch>
            <a:fillRect/>
          </a:stretch>
        </p:blipFill>
        <p:spPr>
          <a:xfrm>
            <a:off x="485421" y="5999319"/>
            <a:ext cx="1701800" cy="1021080"/>
          </a:xfrm>
          <a:prstGeom prst="rect">
            <a:avLst/>
          </a:prstGeom>
          <a:ln/>
        </p:spPr>
      </p:pic>
      <p:pic>
        <p:nvPicPr>
          <p:cNvPr id="8" name="image8.png">
            <a:extLst>
              <a:ext uri="{FF2B5EF4-FFF2-40B4-BE49-F238E27FC236}">
                <a16:creationId xmlns:a16="http://schemas.microsoft.com/office/drawing/2014/main" id="{A6E160D7-A92A-634E-BD81-222ADE2E36BC}"/>
              </a:ext>
            </a:extLst>
          </p:cNvPr>
          <p:cNvPicPr/>
          <p:nvPr/>
        </p:nvPicPr>
        <p:blipFill>
          <a:blip r:embed="rId11"/>
          <a:srcRect/>
          <a:stretch>
            <a:fillRect/>
          </a:stretch>
        </p:blipFill>
        <p:spPr>
          <a:xfrm>
            <a:off x="8504659" y="6016872"/>
            <a:ext cx="3464560" cy="867410"/>
          </a:xfrm>
          <a:prstGeom prst="rect">
            <a:avLst/>
          </a:prstGeom>
          <a:ln/>
        </p:spPr>
      </p:pic>
      <p:pic>
        <p:nvPicPr>
          <p:cNvPr id="15" name="image25.png" descr="Uma imagem contendo Logotipo&#10;&#10;Descrição gerada automaticamente">
            <a:extLst>
              <a:ext uri="{FF2B5EF4-FFF2-40B4-BE49-F238E27FC236}">
                <a16:creationId xmlns:a16="http://schemas.microsoft.com/office/drawing/2014/main" id="{1D5EA5F5-8113-BA48-385E-F44B53F5F2EA}"/>
              </a:ext>
            </a:extLst>
          </p:cNvPr>
          <p:cNvPicPr/>
          <p:nvPr/>
        </p:nvPicPr>
        <p:blipFill>
          <a:blip r:embed="rId12"/>
          <a:srcRect/>
          <a:stretch>
            <a:fillRect/>
          </a:stretch>
        </p:blipFill>
        <p:spPr>
          <a:xfrm>
            <a:off x="10144442" y="502571"/>
            <a:ext cx="1670400" cy="835200"/>
          </a:xfrm>
          <a:prstGeom prst="rect">
            <a:avLst/>
          </a:prstGeom>
          <a:ln/>
        </p:spPr>
      </p:pic>
    </p:spTree>
    <p:extLst>
      <p:ext uri="{BB962C8B-B14F-4D97-AF65-F5344CB8AC3E}">
        <p14:creationId xmlns:p14="http://schemas.microsoft.com/office/powerpoint/2010/main" val="391328665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291" name="Google Shape;2291;p67"/>
          <p:cNvCxnSpPr/>
          <p:nvPr/>
        </p:nvCxnSpPr>
        <p:spPr>
          <a:xfrm>
            <a:off x="645273" y="6091175"/>
            <a:ext cx="11169570" cy="0"/>
          </a:xfrm>
          <a:prstGeom prst="straightConnector1">
            <a:avLst/>
          </a:prstGeom>
          <a:noFill/>
          <a:ln w="28575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2292" name="Google Shape;2292;p67"/>
          <p:cNvSpPr txBox="1">
            <a:spLocks noGrp="1"/>
          </p:cNvSpPr>
          <p:nvPr>
            <p:ph type="title"/>
          </p:nvPr>
        </p:nvSpPr>
        <p:spPr>
          <a:xfrm>
            <a:off x="645273" y="302977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3435E"/>
              </a:buClr>
              <a:buSzPts val="4400"/>
              <a:buFont typeface="Calibri"/>
              <a:buNone/>
            </a:pPr>
            <a:r>
              <a:rPr lang="pt-BR" b="1" dirty="0">
                <a:solidFill>
                  <a:srgbClr val="13435E"/>
                </a:solidFill>
              </a:rPr>
              <a:t>Marco Regulatório</a:t>
            </a:r>
            <a:endParaRPr dirty="0">
              <a:solidFill>
                <a:srgbClr val="FF0000"/>
              </a:solidFill>
            </a:endParaRPr>
          </a:p>
        </p:txBody>
      </p:sp>
      <p:sp>
        <p:nvSpPr>
          <p:cNvPr id="2294" name="Google Shape;2294;p67"/>
          <p:cNvSpPr/>
          <p:nvPr/>
        </p:nvSpPr>
        <p:spPr>
          <a:xfrm>
            <a:off x="3852743" y="5664531"/>
            <a:ext cx="594300" cy="594300"/>
          </a:xfrm>
          <a:prstGeom prst="ellipse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2297" name="Google Shape;2297;p67"/>
          <p:cNvSpPr/>
          <p:nvPr/>
        </p:nvSpPr>
        <p:spPr>
          <a:xfrm>
            <a:off x="7885968" y="3309606"/>
            <a:ext cx="594300" cy="594300"/>
          </a:xfrm>
          <a:prstGeom prst="ellipse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2299" name="Google Shape;2299;p67"/>
          <p:cNvSpPr/>
          <p:nvPr/>
        </p:nvSpPr>
        <p:spPr>
          <a:xfrm>
            <a:off x="7885968" y="4871131"/>
            <a:ext cx="594300" cy="594300"/>
          </a:xfrm>
          <a:prstGeom prst="ellipse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2300" name="Google Shape;2300;p67"/>
          <p:cNvSpPr/>
          <p:nvPr/>
        </p:nvSpPr>
        <p:spPr>
          <a:xfrm>
            <a:off x="7885968" y="5664531"/>
            <a:ext cx="594300" cy="594300"/>
          </a:xfrm>
          <a:prstGeom prst="ellipse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grpSp>
        <p:nvGrpSpPr>
          <p:cNvPr id="2323" name="Google Shape;2323;p67"/>
          <p:cNvGrpSpPr/>
          <p:nvPr/>
        </p:nvGrpSpPr>
        <p:grpSpPr>
          <a:xfrm>
            <a:off x="6421568" y="2381847"/>
            <a:ext cx="1674574" cy="2878502"/>
            <a:chOff x="4719404" y="2097905"/>
            <a:chExt cx="1392482" cy="2407465"/>
          </a:xfrm>
        </p:grpSpPr>
        <p:sp>
          <p:nvSpPr>
            <p:cNvPr id="2324" name="Google Shape;2324;p67"/>
            <p:cNvSpPr/>
            <p:nvPr/>
          </p:nvSpPr>
          <p:spPr>
            <a:xfrm>
              <a:off x="4719404" y="2247296"/>
              <a:ext cx="1078322" cy="1120077"/>
            </a:xfrm>
            <a:prstGeom prst="ellipse">
              <a:avLst/>
            </a:prstGeom>
            <a:solidFill>
              <a:srgbClr val="FF0000"/>
            </a:solidFill>
            <a:ln w="28575" cap="flat" cmpd="sng">
              <a:solidFill>
                <a:srgbClr val="FF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endParaRPr>
            </a:p>
          </p:txBody>
        </p:sp>
        <p:sp>
          <p:nvSpPr>
            <p:cNvPr id="2325" name="Google Shape;2325;p67"/>
            <p:cNvSpPr txBox="1"/>
            <p:nvPr/>
          </p:nvSpPr>
          <p:spPr>
            <a:xfrm>
              <a:off x="4802699" y="2541663"/>
              <a:ext cx="897600" cy="481500"/>
            </a:xfrm>
            <a:prstGeom prst="rect">
              <a:avLst/>
            </a:prstGeom>
            <a:solidFill>
              <a:srgbClr val="FF0000"/>
            </a:solidFill>
            <a:ln w="28575" cap="flat" cmpd="sng">
              <a:solidFill>
                <a:srgbClr val="FF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pt-BR" sz="1400" b="1" i="0" u="none" strike="noStrike" cap="none" dirty="0">
                  <a:solidFill>
                    <a:srgbClr val="FFFFFF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  <a:sym typeface="Fira Sans"/>
                </a:rPr>
                <a:t>Pontos Negativos</a:t>
              </a:r>
              <a:endParaRPr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cxnSp>
          <p:nvCxnSpPr>
            <p:cNvPr id="2326" name="Google Shape;2326;p67"/>
            <p:cNvCxnSpPr>
              <a:endCxn id="2325" idx="3"/>
            </p:cNvCxnSpPr>
            <p:nvPr/>
          </p:nvCxnSpPr>
          <p:spPr>
            <a:xfrm rot="10800000">
              <a:off x="5700299" y="2782413"/>
              <a:ext cx="328991" cy="5471"/>
            </a:xfrm>
            <a:prstGeom prst="bentConnector3">
              <a:avLst>
                <a:gd name="adj1" fmla="val 53669"/>
              </a:avLst>
            </a:prstGeom>
            <a:noFill/>
            <a:ln w="28575" cap="flat" cmpd="sng">
              <a:solidFill>
                <a:srgbClr val="FF0000"/>
              </a:solidFill>
              <a:prstDash val="solid"/>
              <a:round/>
              <a:headEnd type="oval" w="med" len="med"/>
              <a:tailEnd type="none" w="sm" len="sm"/>
            </a:ln>
          </p:spPr>
        </p:cxnSp>
        <p:cxnSp>
          <p:nvCxnSpPr>
            <p:cNvPr id="2327" name="Google Shape;2327;p67"/>
            <p:cNvCxnSpPr/>
            <p:nvPr/>
          </p:nvCxnSpPr>
          <p:spPr>
            <a:xfrm rot="16200000" flipV="1">
              <a:off x="5104159" y="3497643"/>
              <a:ext cx="1137997" cy="877457"/>
            </a:xfrm>
            <a:prstGeom prst="bentConnector3">
              <a:avLst>
                <a:gd name="adj1" fmla="val 610"/>
              </a:avLst>
            </a:prstGeom>
            <a:noFill/>
            <a:ln w="28575" cap="flat" cmpd="sng">
              <a:solidFill>
                <a:srgbClr val="FF0000"/>
              </a:solidFill>
              <a:prstDash val="solid"/>
              <a:round/>
              <a:headEnd type="oval" w="med" len="med"/>
              <a:tailEnd type="none" w="sm" len="sm"/>
            </a:ln>
          </p:spPr>
        </p:cxnSp>
        <p:cxnSp>
          <p:nvCxnSpPr>
            <p:cNvPr id="2328" name="Google Shape;2328;p67"/>
            <p:cNvCxnSpPr/>
            <p:nvPr/>
          </p:nvCxnSpPr>
          <p:spPr>
            <a:xfrm rot="10800000">
              <a:off x="4946881" y="3106208"/>
              <a:ext cx="1110697" cy="553699"/>
            </a:xfrm>
            <a:prstGeom prst="bentConnector3">
              <a:avLst>
                <a:gd name="adj1" fmla="val 73906"/>
              </a:avLst>
            </a:prstGeom>
            <a:noFill/>
            <a:ln w="28575" cap="flat" cmpd="sng">
              <a:solidFill>
                <a:srgbClr val="FF0000"/>
              </a:solidFill>
              <a:prstDash val="solid"/>
              <a:round/>
              <a:headEnd type="oval" w="med" len="med"/>
              <a:tailEnd type="none" w="sm" len="sm"/>
            </a:ln>
          </p:spPr>
        </p:cxnSp>
        <p:cxnSp>
          <p:nvCxnSpPr>
            <p:cNvPr id="2329" name="Google Shape;2329;p67"/>
            <p:cNvCxnSpPr/>
            <p:nvPr/>
          </p:nvCxnSpPr>
          <p:spPr>
            <a:xfrm rot="10800000" flipV="1">
              <a:off x="5218121" y="2097905"/>
              <a:ext cx="811168" cy="378962"/>
            </a:xfrm>
            <a:prstGeom prst="bentConnector3">
              <a:avLst>
                <a:gd name="adj1" fmla="val 93149"/>
              </a:avLst>
            </a:prstGeom>
            <a:noFill/>
            <a:ln w="28575" cap="flat" cmpd="sng">
              <a:solidFill>
                <a:srgbClr val="FF0000"/>
              </a:solidFill>
              <a:prstDash val="solid"/>
              <a:round/>
              <a:headEnd type="oval" w="med" len="med"/>
              <a:tailEnd type="none" w="sm" len="sm"/>
            </a:ln>
          </p:spPr>
        </p:cxnSp>
      </p:grpSp>
      <p:sp>
        <p:nvSpPr>
          <p:cNvPr id="2330" name="Google Shape;2330;p67"/>
          <p:cNvSpPr/>
          <p:nvPr/>
        </p:nvSpPr>
        <p:spPr>
          <a:xfrm>
            <a:off x="3185348" y="1537639"/>
            <a:ext cx="5958497" cy="466491"/>
          </a:xfrm>
          <a:prstGeom prst="flowChartAlternateProcess">
            <a:avLst/>
          </a:prstGeom>
          <a:solidFill>
            <a:srgbClr val="13435E"/>
          </a:solidFill>
          <a:ln w="25400" cap="flat" cmpd="sng">
            <a:solidFill>
              <a:srgbClr val="1C305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800" b="1" i="0" u="none" strike="noStrike" cap="none" dirty="0">
                <a:solidFill>
                  <a:schemeClr val="lt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Impacto da Regulação</a:t>
            </a:r>
            <a:endParaRPr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Google Shape;1742;p98">
            <a:extLst>
              <a:ext uri="{FF2B5EF4-FFF2-40B4-BE49-F238E27FC236}">
                <a16:creationId xmlns:a16="http://schemas.microsoft.com/office/drawing/2014/main" id="{18960DA6-8C9E-7475-631E-81DFB5131314}"/>
              </a:ext>
            </a:extLst>
          </p:cNvPr>
          <p:cNvSpPr txBox="1"/>
          <p:nvPr/>
        </p:nvSpPr>
        <p:spPr>
          <a:xfrm>
            <a:off x="773196" y="3182207"/>
            <a:ext cx="4690957" cy="979710"/>
          </a:xfrm>
          <a:prstGeom prst="rect">
            <a:avLst/>
          </a:prstGeom>
          <a:solidFill>
            <a:srgbClr val="13435E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400050" lvl="0" indent="-285750" algn="just">
              <a:lnSpc>
                <a:spcPct val="90000"/>
              </a:lnSpc>
              <a:spcBef>
                <a:spcPts val="1200"/>
              </a:spcBef>
              <a:buClr>
                <a:schemeClr val="lt1"/>
              </a:buClr>
              <a:buSzPts val="1800"/>
              <a:buFont typeface="Noto Sans Symbols"/>
              <a:buChar char="✔"/>
            </a:pPr>
            <a:r>
              <a:rPr lang="pt-BR" sz="1600" b="1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Lei Federal n° 13.703/2018 – Institui a Política Nacional de Pisos Mínimos de Transporte Rodoviário de Cargas.</a:t>
            </a:r>
          </a:p>
        </p:txBody>
      </p:sp>
      <p:sp>
        <p:nvSpPr>
          <p:cNvPr id="5" name="Google Shape;2298;p67">
            <a:extLst>
              <a:ext uri="{FF2B5EF4-FFF2-40B4-BE49-F238E27FC236}">
                <a16:creationId xmlns:a16="http://schemas.microsoft.com/office/drawing/2014/main" id="{184234CE-8557-1958-2EB5-13E8470FD0F1}"/>
              </a:ext>
            </a:extLst>
          </p:cNvPr>
          <p:cNvSpPr txBox="1"/>
          <p:nvPr/>
        </p:nvSpPr>
        <p:spPr>
          <a:xfrm>
            <a:off x="9284600" y="2381847"/>
            <a:ext cx="2437500" cy="45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15240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Blip>
                <a:blip r:embed="rId3">
                  <a:extLst>
                    <a:ext uri="{837473B0-CC2E-450A-ABE3-18F120FF3D39}">
                      <a1611:picAttrSrcUrl xmlns:a1611="http://schemas.microsoft.com/office/drawing/2016/11/main" r:id="rId4"/>
                    </a:ext>
                  </a:extLst>
                </a:blip>
              </a:buBlip>
            </a:pPr>
            <a:r>
              <a:rPr lang="pt-BR" sz="1400" b="0" i="0" u="none" strike="noStrike" cap="none" dirty="0">
                <a:solidFill>
                  <a:schemeClr val="bg1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Lei dos Caminhoneiros</a:t>
            </a:r>
            <a:endParaRPr dirty="0">
              <a:solidFill>
                <a:schemeClr val="bg1">
                  <a:lumMod val="7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Google Shape;2306;p67">
            <a:extLst>
              <a:ext uri="{FF2B5EF4-FFF2-40B4-BE49-F238E27FC236}">
                <a16:creationId xmlns:a16="http://schemas.microsoft.com/office/drawing/2014/main" id="{27D2D69C-4682-E8BA-02AB-7BEBF44CD008}"/>
              </a:ext>
            </a:extLst>
          </p:cNvPr>
          <p:cNvSpPr txBox="1"/>
          <p:nvPr/>
        </p:nvSpPr>
        <p:spPr>
          <a:xfrm>
            <a:off x="9284600" y="4135811"/>
            <a:ext cx="2268771" cy="45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15240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Blip>
                <a:blip r:embed="rId3">
                  <a:extLst>
                    <a:ext uri="{837473B0-CC2E-450A-ABE3-18F120FF3D39}">
                      <a1611:picAttrSrcUrl xmlns:a1611="http://schemas.microsoft.com/office/drawing/2016/11/main" r:id="rId4"/>
                    </a:ext>
                  </a:extLst>
                </a:blip>
              </a:buBlip>
            </a:pPr>
            <a:r>
              <a:rPr lang="pt-BR" sz="1400" b="0" i="0" u="none" strike="noStrike" cap="none" dirty="0">
                <a:solidFill>
                  <a:schemeClr val="bg1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Isenções do pagamento de pedágio</a:t>
            </a:r>
            <a:endParaRPr dirty="0">
              <a:solidFill>
                <a:schemeClr val="bg1">
                  <a:lumMod val="7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Google Shape;2307;p67">
            <a:extLst>
              <a:ext uri="{FF2B5EF4-FFF2-40B4-BE49-F238E27FC236}">
                <a16:creationId xmlns:a16="http://schemas.microsoft.com/office/drawing/2014/main" id="{B2B43575-7223-9B6B-0A96-ED33228940D4}"/>
              </a:ext>
            </a:extLst>
          </p:cNvPr>
          <p:cNvSpPr txBox="1"/>
          <p:nvPr/>
        </p:nvSpPr>
        <p:spPr>
          <a:xfrm>
            <a:off x="9284600" y="4952932"/>
            <a:ext cx="2436785" cy="45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152400" lvl="0" indent="-285750">
              <a:buSzPts val="2100"/>
              <a:buBlip>
                <a:blip r:embed="rId3">
                  <a:extLst>
                    <a:ext uri="{837473B0-CC2E-450A-ABE3-18F120FF3D39}">
                      <a1611:picAttrSrcUrl xmlns:a1611="http://schemas.microsoft.com/office/drawing/2016/11/main" r:id="rId4"/>
                    </a:ext>
                  </a:extLst>
                </a:blip>
              </a:buBlip>
            </a:pPr>
            <a:r>
              <a:rPr lang="pt-BR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Política Nacional de Pisos Mínimos de Transporte</a:t>
            </a:r>
          </a:p>
        </p:txBody>
      </p:sp>
      <p:pic>
        <p:nvPicPr>
          <p:cNvPr id="9" name="Google Shape;2315;p67" descr="Ícone">
            <a:extLst>
              <a:ext uri="{FF2B5EF4-FFF2-40B4-BE49-F238E27FC236}">
                <a16:creationId xmlns:a16="http://schemas.microsoft.com/office/drawing/2014/main" id="{773B50B6-32EB-EEAA-B6FD-545812D031A9}"/>
              </a:ext>
            </a:extLst>
          </p:cNvPr>
          <p:cNvPicPr preferRelativeResize="0"/>
          <p:nvPr/>
        </p:nvPicPr>
        <p:blipFill rotWithShape="1">
          <a:blip r:embed="rId5" cstate="email">
            <a:alphaModFix/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529938" y="2206342"/>
            <a:ext cx="560441" cy="56044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Google Shape;2316;p67" descr="Bolsa de dinheiro, bolsa de dinheiro, economia, logotipo png | PNGEgg">
            <a:extLst>
              <a:ext uri="{FF2B5EF4-FFF2-40B4-BE49-F238E27FC236}">
                <a16:creationId xmlns:a16="http://schemas.microsoft.com/office/drawing/2014/main" id="{A032E4F9-A451-1B0D-40A1-0207CA9B77F8}"/>
              </a:ext>
            </a:extLst>
          </p:cNvPr>
          <p:cNvPicPr preferRelativeResize="0"/>
          <p:nvPr/>
        </p:nvPicPr>
        <p:blipFill rotWithShape="1">
          <a:blip r:embed="rId6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488390" y="4893110"/>
            <a:ext cx="643537" cy="492126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Google Shape;2317;p67" descr="Ícone de pedágio | Vetor Premium">
            <a:extLst>
              <a:ext uri="{FF2B5EF4-FFF2-40B4-BE49-F238E27FC236}">
                <a16:creationId xmlns:a16="http://schemas.microsoft.com/office/drawing/2014/main" id="{C5E1E133-7FE8-4842-3BCA-D9C4E3302A73}"/>
              </a:ext>
            </a:extLst>
          </p:cNvPr>
          <p:cNvPicPr preferRelativeResize="0"/>
          <p:nvPr/>
        </p:nvPicPr>
        <p:blipFill rotWithShape="1">
          <a:blip r:embed="rId7" cstate="email">
            <a:alphaModFix/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488390" y="3957161"/>
            <a:ext cx="643537" cy="643537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Google Shape;2318;p67" descr="Pesos png | PNGWing">
            <a:extLst>
              <a:ext uri="{FF2B5EF4-FFF2-40B4-BE49-F238E27FC236}">
                <a16:creationId xmlns:a16="http://schemas.microsoft.com/office/drawing/2014/main" id="{1E9540E2-1FBF-6330-7FE5-30638311EB8C}"/>
              </a:ext>
            </a:extLst>
          </p:cNvPr>
          <p:cNvPicPr preferRelativeResize="0"/>
          <p:nvPr/>
        </p:nvPicPr>
        <p:blipFill rotWithShape="1">
          <a:blip r:embed="rId8" cstate="email">
            <a:alphaModFix/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578952" y="3146553"/>
            <a:ext cx="462412" cy="462412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Google Shape;2308;p67">
            <a:extLst>
              <a:ext uri="{FF2B5EF4-FFF2-40B4-BE49-F238E27FC236}">
                <a16:creationId xmlns:a16="http://schemas.microsoft.com/office/drawing/2014/main" id="{12840A17-E9F5-9523-6EF4-6F7677C4A0C0}"/>
              </a:ext>
            </a:extLst>
          </p:cNvPr>
          <p:cNvSpPr txBox="1"/>
          <p:nvPr/>
        </p:nvSpPr>
        <p:spPr>
          <a:xfrm>
            <a:off x="9284600" y="3172754"/>
            <a:ext cx="2268771" cy="45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285750" indent="-285750">
              <a:buSzPts val="2100"/>
              <a:buBlip>
                <a:blip r:embed="rId3">
                  <a:extLst>
                    <a:ext uri="{837473B0-CC2E-450A-ABE3-18F120FF3D39}">
                      <a1611:picAttrSrcUrl xmlns:a1611="http://schemas.microsoft.com/office/drawing/2016/11/main" r:id="rId4"/>
                    </a:ext>
                  </a:extLst>
                </a:blip>
              </a:buBlip>
            </a:pPr>
            <a:endParaRPr lang="pt-BR" dirty="0">
              <a:solidFill>
                <a:schemeClr val="bg1">
                  <a:lumMod val="7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>
              <a:buSzPts val="2100"/>
              <a:buBlip>
                <a:blip r:embed="rId3">
                  <a:extLst>
                    <a:ext uri="{837473B0-CC2E-450A-ABE3-18F120FF3D39}">
                      <a1611:picAttrSrcUrl xmlns:a1611="http://schemas.microsoft.com/office/drawing/2016/11/main" r:id="rId4"/>
                    </a:ext>
                  </a:extLst>
                </a:blip>
              </a:buBlip>
            </a:pPr>
            <a:endParaRPr lang="pt-BR" dirty="0">
              <a:solidFill>
                <a:schemeClr val="bg1">
                  <a:lumMod val="7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>
              <a:buSzPts val="2100"/>
              <a:buBlip>
                <a:blip r:embed="rId3">
                  <a:extLst>
                    <a:ext uri="{837473B0-CC2E-450A-ABE3-18F120FF3D39}">
                      <a1611:picAttrSrcUrl xmlns:a1611="http://schemas.microsoft.com/office/drawing/2016/11/main" r:id="rId4"/>
                    </a:ext>
                  </a:extLst>
                </a:blip>
              </a:buBlip>
            </a:pPr>
            <a:r>
              <a:rPr lang="pt-BR" dirty="0">
                <a:solidFill>
                  <a:schemeClr val="bg1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Aumento da tolerância sobre limites de peso bruto transmitido por eixo nos veículos de transporte</a:t>
            </a:r>
          </a:p>
          <a:p>
            <a:pPr marL="15240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Blip>
                <a:blip r:embed="rId3">
                  <a:extLst>
                    <a:ext uri="{837473B0-CC2E-450A-ABE3-18F120FF3D39}">
                      <a1611:picAttrSrcUrl xmlns:a1611="http://schemas.microsoft.com/office/drawing/2016/11/main" r:id="rId4"/>
                    </a:ext>
                  </a:extLst>
                </a:blip>
              </a:buBlip>
            </a:pPr>
            <a:endParaRPr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3" name="Google Shape;1743;p98">
            <a:extLst>
              <a:ext uri="{FF2B5EF4-FFF2-40B4-BE49-F238E27FC236}">
                <a16:creationId xmlns:a16="http://schemas.microsoft.com/office/drawing/2014/main" id="{65057BFD-B65A-802F-00F8-F1075E43C359}"/>
              </a:ext>
            </a:extLst>
          </p:cNvPr>
          <p:cNvSpPr/>
          <p:nvPr/>
        </p:nvSpPr>
        <p:spPr>
          <a:xfrm rot="16200000" flipH="1">
            <a:off x="4510972" y="3629384"/>
            <a:ext cx="3078691" cy="445062"/>
          </a:xfrm>
          <a:prstGeom prst="triangle">
            <a:avLst>
              <a:gd name="adj" fmla="val 50525"/>
            </a:avLst>
          </a:prstGeom>
          <a:solidFill>
            <a:srgbClr val="FF0000"/>
          </a:solidFill>
          <a:ln w="25400" cap="flat" cmpd="sng">
            <a:solidFill>
              <a:srgbClr val="1C305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31" name="Google Shape;2327;p67"/>
          <p:cNvCxnSpPr/>
          <p:nvPr/>
        </p:nvCxnSpPr>
        <p:spPr>
          <a:xfrm rot="16200000" flipV="1">
            <a:off x="6888204" y="4640672"/>
            <a:ext cx="1360653" cy="1055214"/>
          </a:xfrm>
          <a:prstGeom prst="bentConnector3">
            <a:avLst>
              <a:gd name="adj1" fmla="val 610"/>
            </a:avLst>
          </a:prstGeom>
          <a:noFill/>
          <a:ln w="28575" cap="flat" cmpd="sng">
            <a:solidFill>
              <a:srgbClr val="FF0000"/>
            </a:solidFill>
            <a:prstDash val="solid"/>
            <a:round/>
            <a:headEnd type="oval" w="med" len="med"/>
            <a:tailEnd type="none" w="sm" len="sm"/>
          </a:ln>
        </p:spPr>
      </p:cxnSp>
      <p:sp>
        <p:nvSpPr>
          <p:cNvPr id="32" name="Google Shape;2307;p67">
            <a:extLst>
              <a:ext uri="{FF2B5EF4-FFF2-40B4-BE49-F238E27FC236}">
                <a16:creationId xmlns:a16="http://schemas.microsoft.com/office/drawing/2014/main" id="{EC7A96CB-83F9-F5CE-4341-A895A184695F}"/>
              </a:ext>
            </a:extLst>
          </p:cNvPr>
          <p:cNvSpPr txBox="1"/>
          <p:nvPr/>
        </p:nvSpPr>
        <p:spPr>
          <a:xfrm>
            <a:off x="9284600" y="5613316"/>
            <a:ext cx="2436785" cy="45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152400" lvl="0" indent="-285750">
              <a:buSzPts val="2100"/>
              <a:buBlip>
                <a:blip r:embed="rId3">
                  <a:extLst>
                    <a:ext uri="{837473B0-CC2E-450A-ABE3-18F120FF3D39}">
                      <a1611:picAttrSrcUrl xmlns:a1611="http://schemas.microsoft.com/office/drawing/2016/11/main" r:id="rId4"/>
                    </a:ext>
                  </a:extLst>
                </a:blip>
              </a:buBlip>
            </a:pPr>
            <a:r>
              <a:rPr lang="pt-BR" dirty="0">
                <a:solidFill>
                  <a:srgbClr val="E0E0E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Isenção de eixo suspenso</a:t>
            </a:r>
          </a:p>
        </p:txBody>
      </p:sp>
      <p:pic>
        <p:nvPicPr>
          <p:cNvPr id="33" name="Picture 2" descr="BR | Caminhões no Brasil | Page 101 | SkyscraperCity Forum"/>
          <p:cNvPicPr>
            <a:picLocks noChangeAspect="1" noChangeArrowheads="1"/>
          </p:cNvPicPr>
          <p:nvPr/>
        </p:nvPicPr>
        <p:blipFill rotWithShape="1">
          <a:blip r:embed="rId9" cstate="email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420445" y="5542745"/>
            <a:ext cx="723400" cy="485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image6.png">
            <a:extLst>
              <a:ext uri="{FF2B5EF4-FFF2-40B4-BE49-F238E27FC236}">
                <a16:creationId xmlns:a16="http://schemas.microsoft.com/office/drawing/2014/main" id="{6378E194-1C18-B5CA-6579-1BADFB3C2F7F}"/>
              </a:ext>
            </a:extLst>
          </p:cNvPr>
          <p:cNvPicPr/>
          <p:nvPr/>
        </p:nvPicPr>
        <p:blipFill>
          <a:blip r:embed="rId10"/>
          <a:srcRect/>
          <a:stretch>
            <a:fillRect/>
          </a:stretch>
        </p:blipFill>
        <p:spPr>
          <a:xfrm>
            <a:off x="485421" y="5999319"/>
            <a:ext cx="1701800" cy="1021080"/>
          </a:xfrm>
          <a:prstGeom prst="rect">
            <a:avLst/>
          </a:prstGeom>
          <a:ln/>
        </p:spPr>
      </p:pic>
      <p:pic>
        <p:nvPicPr>
          <p:cNvPr id="8" name="image8.png">
            <a:extLst>
              <a:ext uri="{FF2B5EF4-FFF2-40B4-BE49-F238E27FC236}">
                <a16:creationId xmlns:a16="http://schemas.microsoft.com/office/drawing/2014/main" id="{00F05DF3-7281-94A2-D6F0-B5BF4E7A39BB}"/>
              </a:ext>
            </a:extLst>
          </p:cNvPr>
          <p:cNvPicPr/>
          <p:nvPr/>
        </p:nvPicPr>
        <p:blipFill>
          <a:blip r:embed="rId11"/>
          <a:srcRect/>
          <a:stretch>
            <a:fillRect/>
          </a:stretch>
        </p:blipFill>
        <p:spPr>
          <a:xfrm>
            <a:off x="8504659" y="6016872"/>
            <a:ext cx="3464560" cy="867410"/>
          </a:xfrm>
          <a:prstGeom prst="rect">
            <a:avLst/>
          </a:prstGeom>
          <a:ln/>
        </p:spPr>
      </p:pic>
      <p:pic>
        <p:nvPicPr>
          <p:cNvPr id="15" name="image25.png" descr="Uma imagem contendo Logotipo&#10;&#10;Descrição gerada automaticamente">
            <a:extLst>
              <a:ext uri="{FF2B5EF4-FFF2-40B4-BE49-F238E27FC236}">
                <a16:creationId xmlns:a16="http://schemas.microsoft.com/office/drawing/2014/main" id="{168FB6B4-E328-AC8E-0BD3-7170303CFF89}"/>
              </a:ext>
            </a:extLst>
          </p:cNvPr>
          <p:cNvPicPr/>
          <p:nvPr/>
        </p:nvPicPr>
        <p:blipFill>
          <a:blip r:embed="rId12"/>
          <a:srcRect/>
          <a:stretch>
            <a:fillRect/>
          </a:stretch>
        </p:blipFill>
        <p:spPr>
          <a:xfrm>
            <a:off x="10144442" y="502571"/>
            <a:ext cx="1670400" cy="835200"/>
          </a:xfrm>
          <a:prstGeom prst="rect">
            <a:avLst/>
          </a:prstGeom>
          <a:ln/>
        </p:spPr>
      </p:pic>
    </p:spTree>
    <p:extLst>
      <p:ext uri="{BB962C8B-B14F-4D97-AF65-F5344CB8AC3E}">
        <p14:creationId xmlns:p14="http://schemas.microsoft.com/office/powerpoint/2010/main" val="347315531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291" name="Google Shape;2291;p67"/>
          <p:cNvCxnSpPr/>
          <p:nvPr/>
        </p:nvCxnSpPr>
        <p:spPr>
          <a:xfrm>
            <a:off x="645273" y="6091175"/>
            <a:ext cx="11169570" cy="0"/>
          </a:xfrm>
          <a:prstGeom prst="straightConnector1">
            <a:avLst/>
          </a:prstGeom>
          <a:noFill/>
          <a:ln w="28575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2292" name="Google Shape;2292;p67"/>
          <p:cNvSpPr txBox="1">
            <a:spLocks noGrp="1"/>
          </p:cNvSpPr>
          <p:nvPr>
            <p:ph type="title"/>
          </p:nvPr>
        </p:nvSpPr>
        <p:spPr>
          <a:xfrm>
            <a:off x="645273" y="302977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3435E"/>
              </a:buClr>
              <a:buSzPts val="4400"/>
              <a:buFont typeface="Calibri"/>
              <a:buNone/>
            </a:pPr>
            <a:r>
              <a:rPr lang="pt-BR" b="1" dirty="0">
                <a:solidFill>
                  <a:srgbClr val="13435E"/>
                </a:solidFill>
              </a:rPr>
              <a:t>Marco Regulatório</a:t>
            </a:r>
            <a:endParaRPr dirty="0">
              <a:solidFill>
                <a:srgbClr val="FF0000"/>
              </a:solidFill>
            </a:endParaRPr>
          </a:p>
        </p:txBody>
      </p:sp>
      <p:sp>
        <p:nvSpPr>
          <p:cNvPr id="2294" name="Google Shape;2294;p67"/>
          <p:cNvSpPr/>
          <p:nvPr/>
        </p:nvSpPr>
        <p:spPr>
          <a:xfrm>
            <a:off x="3852743" y="5664531"/>
            <a:ext cx="594300" cy="594300"/>
          </a:xfrm>
          <a:prstGeom prst="ellipse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2297" name="Google Shape;2297;p67"/>
          <p:cNvSpPr/>
          <p:nvPr/>
        </p:nvSpPr>
        <p:spPr>
          <a:xfrm>
            <a:off x="7885968" y="3309606"/>
            <a:ext cx="594300" cy="594300"/>
          </a:xfrm>
          <a:prstGeom prst="ellipse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2299" name="Google Shape;2299;p67"/>
          <p:cNvSpPr/>
          <p:nvPr/>
        </p:nvSpPr>
        <p:spPr>
          <a:xfrm>
            <a:off x="7885968" y="4871131"/>
            <a:ext cx="594300" cy="594300"/>
          </a:xfrm>
          <a:prstGeom prst="ellipse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2300" name="Google Shape;2300;p67"/>
          <p:cNvSpPr/>
          <p:nvPr/>
        </p:nvSpPr>
        <p:spPr>
          <a:xfrm>
            <a:off x="7885968" y="5664531"/>
            <a:ext cx="594300" cy="594300"/>
          </a:xfrm>
          <a:prstGeom prst="ellipse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grpSp>
        <p:nvGrpSpPr>
          <p:cNvPr id="2323" name="Google Shape;2323;p67"/>
          <p:cNvGrpSpPr/>
          <p:nvPr/>
        </p:nvGrpSpPr>
        <p:grpSpPr>
          <a:xfrm>
            <a:off x="6421568" y="2381847"/>
            <a:ext cx="1674574" cy="2878502"/>
            <a:chOff x="4719404" y="2097905"/>
            <a:chExt cx="1392482" cy="2407465"/>
          </a:xfrm>
        </p:grpSpPr>
        <p:sp>
          <p:nvSpPr>
            <p:cNvPr id="2324" name="Google Shape;2324;p67"/>
            <p:cNvSpPr/>
            <p:nvPr/>
          </p:nvSpPr>
          <p:spPr>
            <a:xfrm>
              <a:off x="4719404" y="2247296"/>
              <a:ext cx="1078322" cy="1120077"/>
            </a:xfrm>
            <a:prstGeom prst="ellipse">
              <a:avLst/>
            </a:prstGeom>
            <a:solidFill>
              <a:srgbClr val="FF0000"/>
            </a:solidFill>
            <a:ln w="28575" cap="flat" cmpd="sng">
              <a:solidFill>
                <a:srgbClr val="FF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endParaRPr>
            </a:p>
          </p:txBody>
        </p:sp>
        <p:sp>
          <p:nvSpPr>
            <p:cNvPr id="2325" name="Google Shape;2325;p67"/>
            <p:cNvSpPr txBox="1"/>
            <p:nvPr/>
          </p:nvSpPr>
          <p:spPr>
            <a:xfrm>
              <a:off x="4802699" y="2541663"/>
              <a:ext cx="897600" cy="481500"/>
            </a:xfrm>
            <a:prstGeom prst="rect">
              <a:avLst/>
            </a:prstGeom>
            <a:solidFill>
              <a:srgbClr val="FF0000"/>
            </a:solidFill>
            <a:ln w="28575" cap="flat" cmpd="sng">
              <a:solidFill>
                <a:srgbClr val="FF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pt-BR" sz="1400" b="1" i="0" u="none" strike="noStrike" cap="none" dirty="0">
                  <a:solidFill>
                    <a:srgbClr val="FFFFFF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  <a:sym typeface="Fira Sans"/>
                </a:rPr>
                <a:t>Pontos Negativos</a:t>
              </a:r>
              <a:endParaRPr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cxnSp>
          <p:nvCxnSpPr>
            <p:cNvPr id="2326" name="Google Shape;2326;p67"/>
            <p:cNvCxnSpPr>
              <a:endCxn id="2325" idx="3"/>
            </p:cNvCxnSpPr>
            <p:nvPr/>
          </p:nvCxnSpPr>
          <p:spPr>
            <a:xfrm rot="10800000">
              <a:off x="5700299" y="2782413"/>
              <a:ext cx="328991" cy="5471"/>
            </a:xfrm>
            <a:prstGeom prst="bentConnector3">
              <a:avLst>
                <a:gd name="adj1" fmla="val 53669"/>
              </a:avLst>
            </a:prstGeom>
            <a:noFill/>
            <a:ln w="28575" cap="flat" cmpd="sng">
              <a:solidFill>
                <a:srgbClr val="FF0000"/>
              </a:solidFill>
              <a:prstDash val="solid"/>
              <a:round/>
              <a:headEnd type="oval" w="med" len="med"/>
              <a:tailEnd type="none" w="sm" len="sm"/>
            </a:ln>
          </p:spPr>
        </p:cxnSp>
        <p:cxnSp>
          <p:nvCxnSpPr>
            <p:cNvPr id="2327" name="Google Shape;2327;p67"/>
            <p:cNvCxnSpPr/>
            <p:nvPr/>
          </p:nvCxnSpPr>
          <p:spPr>
            <a:xfrm rot="16200000" flipV="1">
              <a:off x="5104159" y="3497643"/>
              <a:ext cx="1137997" cy="877457"/>
            </a:xfrm>
            <a:prstGeom prst="bentConnector3">
              <a:avLst>
                <a:gd name="adj1" fmla="val 610"/>
              </a:avLst>
            </a:prstGeom>
            <a:noFill/>
            <a:ln w="28575" cap="flat" cmpd="sng">
              <a:solidFill>
                <a:srgbClr val="FF0000"/>
              </a:solidFill>
              <a:prstDash val="solid"/>
              <a:round/>
              <a:headEnd type="oval" w="med" len="med"/>
              <a:tailEnd type="none" w="sm" len="sm"/>
            </a:ln>
          </p:spPr>
        </p:cxnSp>
        <p:cxnSp>
          <p:nvCxnSpPr>
            <p:cNvPr id="2328" name="Google Shape;2328;p67"/>
            <p:cNvCxnSpPr/>
            <p:nvPr/>
          </p:nvCxnSpPr>
          <p:spPr>
            <a:xfrm rot="10800000">
              <a:off x="4946881" y="3106208"/>
              <a:ext cx="1110697" cy="553699"/>
            </a:xfrm>
            <a:prstGeom prst="bentConnector3">
              <a:avLst>
                <a:gd name="adj1" fmla="val 73906"/>
              </a:avLst>
            </a:prstGeom>
            <a:noFill/>
            <a:ln w="28575" cap="flat" cmpd="sng">
              <a:solidFill>
                <a:srgbClr val="FF0000"/>
              </a:solidFill>
              <a:prstDash val="solid"/>
              <a:round/>
              <a:headEnd type="oval" w="med" len="med"/>
              <a:tailEnd type="none" w="sm" len="sm"/>
            </a:ln>
          </p:spPr>
        </p:cxnSp>
        <p:cxnSp>
          <p:nvCxnSpPr>
            <p:cNvPr id="2329" name="Google Shape;2329;p67"/>
            <p:cNvCxnSpPr/>
            <p:nvPr/>
          </p:nvCxnSpPr>
          <p:spPr>
            <a:xfrm rot="10800000" flipV="1">
              <a:off x="5218121" y="2097905"/>
              <a:ext cx="811168" cy="378962"/>
            </a:xfrm>
            <a:prstGeom prst="bentConnector3">
              <a:avLst>
                <a:gd name="adj1" fmla="val 93149"/>
              </a:avLst>
            </a:prstGeom>
            <a:noFill/>
            <a:ln w="28575" cap="flat" cmpd="sng">
              <a:solidFill>
                <a:srgbClr val="FF0000"/>
              </a:solidFill>
              <a:prstDash val="solid"/>
              <a:round/>
              <a:headEnd type="oval" w="med" len="med"/>
              <a:tailEnd type="none" w="sm" len="sm"/>
            </a:ln>
          </p:spPr>
        </p:cxnSp>
      </p:grpSp>
      <p:sp>
        <p:nvSpPr>
          <p:cNvPr id="2330" name="Google Shape;2330;p67"/>
          <p:cNvSpPr/>
          <p:nvPr/>
        </p:nvSpPr>
        <p:spPr>
          <a:xfrm>
            <a:off x="3185348" y="1537639"/>
            <a:ext cx="5958497" cy="466491"/>
          </a:xfrm>
          <a:prstGeom prst="flowChartAlternateProcess">
            <a:avLst/>
          </a:prstGeom>
          <a:solidFill>
            <a:srgbClr val="13435E"/>
          </a:solidFill>
          <a:ln w="25400" cap="flat" cmpd="sng">
            <a:solidFill>
              <a:srgbClr val="1C305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800" b="1" i="0" u="none" strike="noStrike" cap="none" dirty="0">
                <a:solidFill>
                  <a:schemeClr val="lt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Impacto da Regulação</a:t>
            </a:r>
            <a:endParaRPr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Google Shape;1742;p98">
            <a:extLst>
              <a:ext uri="{FF2B5EF4-FFF2-40B4-BE49-F238E27FC236}">
                <a16:creationId xmlns:a16="http://schemas.microsoft.com/office/drawing/2014/main" id="{18960DA6-8C9E-7475-631E-81DFB5131314}"/>
              </a:ext>
            </a:extLst>
          </p:cNvPr>
          <p:cNvSpPr txBox="1"/>
          <p:nvPr/>
        </p:nvSpPr>
        <p:spPr>
          <a:xfrm>
            <a:off x="773196" y="3182206"/>
            <a:ext cx="4690957" cy="1509734"/>
          </a:xfrm>
          <a:prstGeom prst="rect">
            <a:avLst/>
          </a:prstGeom>
          <a:solidFill>
            <a:srgbClr val="13435E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00050" lvl="0" indent="-285750" algn="just">
              <a:lnSpc>
                <a:spcPct val="90000"/>
              </a:lnSpc>
              <a:spcBef>
                <a:spcPts val="1200"/>
              </a:spcBef>
              <a:buClr>
                <a:schemeClr val="lt1"/>
              </a:buClr>
              <a:buSzPts val="1800"/>
              <a:buFont typeface="Noto Sans Symbols"/>
              <a:buChar char="✔"/>
            </a:pPr>
            <a:r>
              <a:rPr lang="pt-BR" b="1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Lei Federal n° 13.711/2018 – A Lei incluiu expressamente na Lei dos Caminhoneiros a previsão de isenção, em todo o território nacional, da cobrança de pedágio sobre os eixos suspensos de veículos de transporte de cargas que circularem vazios nas vias terrestres federais, estaduais, distritais e municipais.</a:t>
            </a:r>
          </a:p>
        </p:txBody>
      </p:sp>
      <p:sp>
        <p:nvSpPr>
          <p:cNvPr id="5" name="Google Shape;2298;p67">
            <a:extLst>
              <a:ext uri="{FF2B5EF4-FFF2-40B4-BE49-F238E27FC236}">
                <a16:creationId xmlns:a16="http://schemas.microsoft.com/office/drawing/2014/main" id="{184234CE-8557-1958-2EB5-13E8470FD0F1}"/>
              </a:ext>
            </a:extLst>
          </p:cNvPr>
          <p:cNvSpPr txBox="1"/>
          <p:nvPr/>
        </p:nvSpPr>
        <p:spPr>
          <a:xfrm>
            <a:off x="9284600" y="2381847"/>
            <a:ext cx="2437500" cy="45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15240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Blip>
                <a:blip r:embed="rId3">
                  <a:extLst>
                    <a:ext uri="{837473B0-CC2E-450A-ABE3-18F120FF3D39}">
                      <a1611:picAttrSrcUrl xmlns:a1611="http://schemas.microsoft.com/office/drawing/2016/11/main" r:id="rId4"/>
                    </a:ext>
                  </a:extLst>
                </a:blip>
              </a:buBlip>
            </a:pPr>
            <a:r>
              <a:rPr lang="pt-BR" sz="1400" b="0" i="0" u="none" strike="noStrike" cap="none" dirty="0">
                <a:solidFill>
                  <a:schemeClr val="bg1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Lei dos Caminhoneiros</a:t>
            </a:r>
            <a:endParaRPr dirty="0">
              <a:solidFill>
                <a:schemeClr val="bg1">
                  <a:lumMod val="7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Google Shape;2306;p67">
            <a:extLst>
              <a:ext uri="{FF2B5EF4-FFF2-40B4-BE49-F238E27FC236}">
                <a16:creationId xmlns:a16="http://schemas.microsoft.com/office/drawing/2014/main" id="{27D2D69C-4682-E8BA-02AB-7BEBF44CD008}"/>
              </a:ext>
            </a:extLst>
          </p:cNvPr>
          <p:cNvSpPr txBox="1"/>
          <p:nvPr/>
        </p:nvSpPr>
        <p:spPr>
          <a:xfrm>
            <a:off x="9284600" y="4135811"/>
            <a:ext cx="2268771" cy="45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15240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Blip>
                <a:blip r:embed="rId3">
                  <a:extLst>
                    <a:ext uri="{837473B0-CC2E-450A-ABE3-18F120FF3D39}">
                      <a1611:picAttrSrcUrl xmlns:a1611="http://schemas.microsoft.com/office/drawing/2016/11/main" r:id="rId4"/>
                    </a:ext>
                  </a:extLst>
                </a:blip>
              </a:buBlip>
            </a:pPr>
            <a:r>
              <a:rPr lang="pt-BR" sz="1400" b="0" i="0" u="none" strike="noStrike" cap="none" dirty="0">
                <a:solidFill>
                  <a:schemeClr val="bg1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Isenções do pagamento de pedágio</a:t>
            </a:r>
            <a:endParaRPr dirty="0">
              <a:solidFill>
                <a:schemeClr val="bg1">
                  <a:lumMod val="7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Google Shape;2307;p67">
            <a:extLst>
              <a:ext uri="{FF2B5EF4-FFF2-40B4-BE49-F238E27FC236}">
                <a16:creationId xmlns:a16="http://schemas.microsoft.com/office/drawing/2014/main" id="{B2B43575-7223-9B6B-0A96-ED33228940D4}"/>
              </a:ext>
            </a:extLst>
          </p:cNvPr>
          <p:cNvSpPr txBox="1"/>
          <p:nvPr/>
        </p:nvSpPr>
        <p:spPr>
          <a:xfrm>
            <a:off x="9284600" y="4952932"/>
            <a:ext cx="2436785" cy="45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152400" lvl="0" indent="-285750">
              <a:buSzPts val="2100"/>
              <a:buBlip>
                <a:blip r:embed="rId3">
                  <a:extLst>
                    <a:ext uri="{837473B0-CC2E-450A-ABE3-18F120FF3D39}">
                      <a1611:picAttrSrcUrl xmlns:a1611="http://schemas.microsoft.com/office/drawing/2016/11/main" r:id="rId4"/>
                    </a:ext>
                  </a:extLst>
                </a:blip>
              </a:buBlip>
            </a:pPr>
            <a:r>
              <a:rPr lang="pt-BR" dirty="0">
                <a:solidFill>
                  <a:srgbClr val="E0E0E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Política Nacional de Pisos Mínimos de Transporte</a:t>
            </a:r>
          </a:p>
        </p:txBody>
      </p:sp>
      <p:pic>
        <p:nvPicPr>
          <p:cNvPr id="9" name="Google Shape;2315;p67" descr="Ícone">
            <a:extLst>
              <a:ext uri="{FF2B5EF4-FFF2-40B4-BE49-F238E27FC236}">
                <a16:creationId xmlns:a16="http://schemas.microsoft.com/office/drawing/2014/main" id="{773B50B6-32EB-EEAA-B6FD-545812D031A9}"/>
              </a:ext>
            </a:extLst>
          </p:cNvPr>
          <p:cNvPicPr preferRelativeResize="0"/>
          <p:nvPr/>
        </p:nvPicPr>
        <p:blipFill rotWithShape="1">
          <a:blip r:embed="rId5" cstate="email">
            <a:alphaModFix/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529938" y="2206342"/>
            <a:ext cx="560441" cy="56044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Google Shape;2316;p67" descr="Bolsa de dinheiro, bolsa de dinheiro, economia, logotipo png | PNGEgg">
            <a:extLst>
              <a:ext uri="{FF2B5EF4-FFF2-40B4-BE49-F238E27FC236}">
                <a16:creationId xmlns:a16="http://schemas.microsoft.com/office/drawing/2014/main" id="{A032E4F9-A451-1B0D-40A1-0207CA9B77F8}"/>
              </a:ext>
            </a:extLst>
          </p:cNvPr>
          <p:cNvPicPr preferRelativeResize="0"/>
          <p:nvPr/>
        </p:nvPicPr>
        <p:blipFill rotWithShape="1">
          <a:blip r:embed="rId6" cstate="email">
            <a:alphaModFix/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488390" y="4893110"/>
            <a:ext cx="643537" cy="492126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Google Shape;2317;p67" descr="Ícone de pedágio | Vetor Premium">
            <a:extLst>
              <a:ext uri="{FF2B5EF4-FFF2-40B4-BE49-F238E27FC236}">
                <a16:creationId xmlns:a16="http://schemas.microsoft.com/office/drawing/2014/main" id="{C5E1E133-7FE8-4842-3BCA-D9C4E3302A73}"/>
              </a:ext>
            </a:extLst>
          </p:cNvPr>
          <p:cNvPicPr preferRelativeResize="0"/>
          <p:nvPr/>
        </p:nvPicPr>
        <p:blipFill rotWithShape="1">
          <a:blip r:embed="rId7" cstate="email">
            <a:alphaModFix/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488390" y="3957161"/>
            <a:ext cx="643537" cy="643537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Google Shape;2318;p67" descr="Pesos png | PNGWing">
            <a:extLst>
              <a:ext uri="{FF2B5EF4-FFF2-40B4-BE49-F238E27FC236}">
                <a16:creationId xmlns:a16="http://schemas.microsoft.com/office/drawing/2014/main" id="{1E9540E2-1FBF-6330-7FE5-30638311EB8C}"/>
              </a:ext>
            </a:extLst>
          </p:cNvPr>
          <p:cNvPicPr preferRelativeResize="0"/>
          <p:nvPr/>
        </p:nvPicPr>
        <p:blipFill rotWithShape="1">
          <a:blip r:embed="rId8" cstate="email">
            <a:alphaModFix/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578952" y="3146553"/>
            <a:ext cx="462412" cy="462412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Google Shape;2308;p67">
            <a:extLst>
              <a:ext uri="{FF2B5EF4-FFF2-40B4-BE49-F238E27FC236}">
                <a16:creationId xmlns:a16="http://schemas.microsoft.com/office/drawing/2014/main" id="{12840A17-E9F5-9523-6EF4-6F7677C4A0C0}"/>
              </a:ext>
            </a:extLst>
          </p:cNvPr>
          <p:cNvSpPr txBox="1"/>
          <p:nvPr/>
        </p:nvSpPr>
        <p:spPr>
          <a:xfrm>
            <a:off x="9284600" y="3172754"/>
            <a:ext cx="2268771" cy="45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285750" indent="-285750">
              <a:buSzPts val="2100"/>
              <a:buBlip>
                <a:blip r:embed="rId3">
                  <a:extLst>
                    <a:ext uri="{837473B0-CC2E-450A-ABE3-18F120FF3D39}">
                      <a1611:picAttrSrcUrl xmlns:a1611="http://schemas.microsoft.com/office/drawing/2016/11/main" r:id="rId4"/>
                    </a:ext>
                  </a:extLst>
                </a:blip>
              </a:buBlip>
            </a:pPr>
            <a:endParaRPr lang="pt-BR" dirty="0">
              <a:solidFill>
                <a:schemeClr val="bg1">
                  <a:lumMod val="7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>
              <a:buSzPts val="2100"/>
              <a:buBlip>
                <a:blip r:embed="rId3">
                  <a:extLst>
                    <a:ext uri="{837473B0-CC2E-450A-ABE3-18F120FF3D39}">
                      <a1611:picAttrSrcUrl xmlns:a1611="http://schemas.microsoft.com/office/drawing/2016/11/main" r:id="rId4"/>
                    </a:ext>
                  </a:extLst>
                </a:blip>
              </a:buBlip>
            </a:pPr>
            <a:endParaRPr lang="pt-BR" dirty="0">
              <a:solidFill>
                <a:schemeClr val="bg1">
                  <a:lumMod val="7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>
              <a:buSzPts val="2100"/>
              <a:buBlip>
                <a:blip r:embed="rId3">
                  <a:extLst>
                    <a:ext uri="{837473B0-CC2E-450A-ABE3-18F120FF3D39}">
                      <a1611:picAttrSrcUrl xmlns:a1611="http://schemas.microsoft.com/office/drawing/2016/11/main" r:id="rId4"/>
                    </a:ext>
                  </a:extLst>
                </a:blip>
              </a:buBlip>
            </a:pPr>
            <a:r>
              <a:rPr lang="pt-BR" dirty="0">
                <a:solidFill>
                  <a:schemeClr val="bg1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Aumento da tolerância sobre limites de peso bruto transmitido por eixo nos veículos de transporte</a:t>
            </a:r>
          </a:p>
          <a:p>
            <a:pPr marL="15240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Blip>
                <a:blip r:embed="rId3">
                  <a:extLst>
                    <a:ext uri="{837473B0-CC2E-450A-ABE3-18F120FF3D39}">
                      <a1611:picAttrSrcUrl xmlns:a1611="http://schemas.microsoft.com/office/drawing/2016/11/main" r:id="rId4"/>
                    </a:ext>
                  </a:extLst>
                </a:blip>
              </a:buBlip>
            </a:pPr>
            <a:endParaRPr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3" name="Google Shape;1743;p98">
            <a:extLst>
              <a:ext uri="{FF2B5EF4-FFF2-40B4-BE49-F238E27FC236}">
                <a16:creationId xmlns:a16="http://schemas.microsoft.com/office/drawing/2014/main" id="{65057BFD-B65A-802F-00F8-F1075E43C359}"/>
              </a:ext>
            </a:extLst>
          </p:cNvPr>
          <p:cNvSpPr/>
          <p:nvPr/>
        </p:nvSpPr>
        <p:spPr>
          <a:xfrm rot="16200000" flipH="1">
            <a:off x="4510972" y="3629384"/>
            <a:ext cx="3078691" cy="445062"/>
          </a:xfrm>
          <a:prstGeom prst="triangle">
            <a:avLst>
              <a:gd name="adj" fmla="val 50525"/>
            </a:avLst>
          </a:prstGeom>
          <a:solidFill>
            <a:srgbClr val="FF0000"/>
          </a:solidFill>
          <a:ln w="25400" cap="flat" cmpd="sng">
            <a:solidFill>
              <a:srgbClr val="1C305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31" name="Google Shape;2327;p67"/>
          <p:cNvCxnSpPr/>
          <p:nvPr/>
        </p:nvCxnSpPr>
        <p:spPr>
          <a:xfrm rot="16200000" flipV="1">
            <a:off x="6888204" y="4640672"/>
            <a:ext cx="1360653" cy="1055214"/>
          </a:xfrm>
          <a:prstGeom prst="bentConnector3">
            <a:avLst>
              <a:gd name="adj1" fmla="val 610"/>
            </a:avLst>
          </a:prstGeom>
          <a:noFill/>
          <a:ln w="28575" cap="flat" cmpd="sng">
            <a:solidFill>
              <a:srgbClr val="FF0000"/>
            </a:solidFill>
            <a:prstDash val="solid"/>
            <a:round/>
            <a:headEnd type="oval" w="med" len="med"/>
            <a:tailEnd type="none" w="sm" len="sm"/>
          </a:ln>
        </p:spPr>
      </p:cxnSp>
      <p:sp>
        <p:nvSpPr>
          <p:cNvPr id="32" name="Google Shape;2307;p67">
            <a:extLst>
              <a:ext uri="{FF2B5EF4-FFF2-40B4-BE49-F238E27FC236}">
                <a16:creationId xmlns:a16="http://schemas.microsoft.com/office/drawing/2014/main" id="{EC7A96CB-83F9-F5CE-4341-A895A184695F}"/>
              </a:ext>
            </a:extLst>
          </p:cNvPr>
          <p:cNvSpPr txBox="1"/>
          <p:nvPr/>
        </p:nvSpPr>
        <p:spPr>
          <a:xfrm>
            <a:off x="9284600" y="5613316"/>
            <a:ext cx="2436785" cy="45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152400" lvl="0" indent="-285750">
              <a:buSzPts val="2100"/>
              <a:buBlip>
                <a:blip r:embed="rId3">
                  <a:extLst>
                    <a:ext uri="{837473B0-CC2E-450A-ABE3-18F120FF3D39}">
                      <a1611:picAttrSrcUrl xmlns:a1611="http://schemas.microsoft.com/office/drawing/2016/11/main" r:id="rId4"/>
                    </a:ext>
                  </a:extLst>
                </a:blip>
              </a:buBlip>
            </a:pPr>
            <a:r>
              <a:rPr lang="pt-BR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Isenção de eixo suspenso</a:t>
            </a:r>
          </a:p>
        </p:txBody>
      </p:sp>
      <p:pic>
        <p:nvPicPr>
          <p:cNvPr id="33" name="Picture 2" descr="BR | Caminhões no Brasil | Page 101 | SkyscraperCity Forum"/>
          <p:cNvPicPr>
            <a:picLocks noChangeAspect="1" noChangeArrowheads="1"/>
          </p:cNvPicPr>
          <p:nvPr/>
        </p:nvPicPr>
        <p:blipFill rotWithShape="1"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420445" y="5547314"/>
            <a:ext cx="723400" cy="485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image6.png">
            <a:extLst>
              <a:ext uri="{FF2B5EF4-FFF2-40B4-BE49-F238E27FC236}">
                <a16:creationId xmlns:a16="http://schemas.microsoft.com/office/drawing/2014/main" id="{4B3BF290-68A7-4091-0764-A2974EC18B9F}"/>
              </a:ext>
            </a:extLst>
          </p:cNvPr>
          <p:cNvPicPr/>
          <p:nvPr/>
        </p:nvPicPr>
        <p:blipFill>
          <a:blip r:embed="rId10"/>
          <a:srcRect/>
          <a:stretch>
            <a:fillRect/>
          </a:stretch>
        </p:blipFill>
        <p:spPr>
          <a:xfrm>
            <a:off x="485421" y="5999319"/>
            <a:ext cx="1701800" cy="1021080"/>
          </a:xfrm>
          <a:prstGeom prst="rect">
            <a:avLst/>
          </a:prstGeom>
          <a:ln/>
        </p:spPr>
      </p:pic>
      <p:pic>
        <p:nvPicPr>
          <p:cNvPr id="8" name="image8.png">
            <a:extLst>
              <a:ext uri="{FF2B5EF4-FFF2-40B4-BE49-F238E27FC236}">
                <a16:creationId xmlns:a16="http://schemas.microsoft.com/office/drawing/2014/main" id="{91B16498-81BF-A64D-4002-427B8723F7EC}"/>
              </a:ext>
            </a:extLst>
          </p:cNvPr>
          <p:cNvPicPr/>
          <p:nvPr/>
        </p:nvPicPr>
        <p:blipFill>
          <a:blip r:embed="rId11"/>
          <a:srcRect/>
          <a:stretch>
            <a:fillRect/>
          </a:stretch>
        </p:blipFill>
        <p:spPr>
          <a:xfrm>
            <a:off x="8504659" y="6016872"/>
            <a:ext cx="3464560" cy="867410"/>
          </a:xfrm>
          <a:prstGeom prst="rect">
            <a:avLst/>
          </a:prstGeom>
          <a:ln/>
        </p:spPr>
      </p:pic>
      <p:pic>
        <p:nvPicPr>
          <p:cNvPr id="15" name="image25.png" descr="Uma imagem contendo Logotipo&#10;&#10;Descrição gerada automaticamente">
            <a:extLst>
              <a:ext uri="{FF2B5EF4-FFF2-40B4-BE49-F238E27FC236}">
                <a16:creationId xmlns:a16="http://schemas.microsoft.com/office/drawing/2014/main" id="{4B5DD48E-041C-7FE7-A8AB-7657681AC061}"/>
              </a:ext>
            </a:extLst>
          </p:cNvPr>
          <p:cNvPicPr/>
          <p:nvPr/>
        </p:nvPicPr>
        <p:blipFill>
          <a:blip r:embed="rId12"/>
          <a:srcRect/>
          <a:stretch>
            <a:fillRect/>
          </a:stretch>
        </p:blipFill>
        <p:spPr>
          <a:xfrm>
            <a:off x="10144442" y="502571"/>
            <a:ext cx="1670400" cy="835200"/>
          </a:xfrm>
          <a:prstGeom prst="rect">
            <a:avLst/>
          </a:prstGeom>
          <a:ln/>
        </p:spPr>
      </p:pic>
    </p:spTree>
    <p:extLst>
      <p:ext uri="{BB962C8B-B14F-4D97-AF65-F5344CB8AC3E}">
        <p14:creationId xmlns:p14="http://schemas.microsoft.com/office/powerpoint/2010/main" val="146340765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4" name="Google Shape;904;p29"/>
          <p:cNvSpPr/>
          <p:nvPr/>
        </p:nvSpPr>
        <p:spPr>
          <a:xfrm>
            <a:off x="865981" y="5101565"/>
            <a:ext cx="1265929" cy="401782"/>
          </a:xfrm>
          <a:prstGeom prst="rect">
            <a:avLst/>
          </a:prstGeom>
          <a:solidFill>
            <a:schemeClr val="lt1"/>
          </a:solidFill>
          <a:ln w="254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05" name="Google Shape;905;p29"/>
          <p:cNvSpPr/>
          <p:nvPr/>
        </p:nvSpPr>
        <p:spPr>
          <a:xfrm>
            <a:off x="7384470" y="6149641"/>
            <a:ext cx="631447" cy="517521"/>
          </a:xfrm>
          <a:prstGeom prst="rect">
            <a:avLst/>
          </a:prstGeom>
          <a:solidFill>
            <a:schemeClr val="lt1"/>
          </a:solidFill>
          <a:ln w="254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08" name="Google Shape;908;p29"/>
          <p:cNvSpPr txBox="1"/>
          <p:nvPr/>
        </p:nvSpPr>
        <p:spPr>
          <a:xfrm>
            <a:off x="645272" y="594076"/>
            <a:ext cx="10515600" cy="72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3435E"/>
              </a:buClr>
              <a:buSzPts val="4400"/>
              <a:buFont typeface="Calibri"/>
              <a:buNone/>
            </a:pPr>
            <a:r>
              <a:rPr lang="pt-BR" sz="2800" b="1" i="0" u="none" strike="noStrike" cap="none" dirty="0">
                <a:solidFill>
                  <a:srgbClr val="13435E"/>
                </a:solidFill>
                <a:latin typeface="Calibri"/>
                <a:ea typeface="Calibri"/>
                <a:cs typeface="Calibri"/>
                <a:sym typeface="Calibri"/>
              </a:rPr>
              <a:t>Agenda Regulatória da ANTT </a:t>
            </a:r>
            <a:endParaRPr dirty="0"/>
          </a:p>
        </p:txBody>
      </p:sp>
      <p:grpSp>
        <p:nvGrpSpPr>
          <p:cNvPr id="909" name="Google Shape;909;p29"/>
          <p:cNvGrpSpPr/>
          <p:nvPr/>
        </p:nvGrpSpPr>
        <p:grpSpPr>
          <a:xfrm>
            <a:off x="645272" y="5213445"/>
            <a:ext cx="11169569" cy="841690"/>
            <a:chOff x="278783" y="5565010"/>
            <a:chExt cx="9360508" cy="846802"/>
          </a:xfrm>
        </p:grpSpPr>
        <p:cxnSp>
          <p:nvCxnSpPr>
            <p:cNvPr id="910" name="Google Shape;910;p29"/>
            <p:cNvCxnSpPr/>
            <p:nvPr/>
          </p:nvCxnSpPr>
          <p:spPr>
            <a:xfrm>
              <a:off x="279291" y="6411812"/>
              <a:ext cx="9360000" cy="0"/>
            </a:xfrm>
            <a:prstGeom prst="straightConnector1">
              <a:avLst/>
            </a:prstGeom>
            <a:solidFill>
              <a:srgbClr val="13435E"/>
            </a:solidFill>
            <a:ln w="9525" cap="flat" cmpd="sng">
              <a:solidFill>
                <a:srgbClr val="000000"/>
              </a:solidFill>
              <a:prstDash val="solid"/>
              <a:miter lim="400000"/>
              <a:headEnd type="none" w="sm" len="sm"/>
              <a:tailEnd type="none" w="sm" len="sm"/>
            </a:ln>
          </p:spPr>
        </p:cxnSp>
        <p:cxnSp>
          <p:nvCxnSpPr>
            <p:cNvPr id="911" name="Google Shape;911;p29"/>
            <p:cNvCxnSpPr/>
            <p:nvPr/>
          </p:nvCxnSpPr>
          <p:spPr>
            <a:xfrm>
              <a:off x="279291" y="5565010"/>
              <a:ext cx="9360000" cy="0"/>
            </a:xfrm>
            <a:prstGeom prst="straightConnector1">
              <a:avLst/>
            </a:prstGeom>
            <a:solidFill>
              <a:srgbClr val="13435E"/>
            </a:solidFill>
            <a:ln w="9525" cap="flat" cmpd="sng">
              <a:solidFill>
                <a:srgbClr val="000000"/>
              </a:solidFill>
              <a:prstDash val="solid"/>
              <a:miter lim="400000"/>
              <a:headEnd type="none" w="sm" len="sm"/>
              <a:tailEnd type="none" w="sm" len="sm"/>
            </a:ln>
          </p:spPr>
        </p:cxnSp>
        <p:sp>
          <p:nvSpPr>
            <p:cNvPr id="912" name="Google Shape;912;p29"/>
            <p:cNvSpPr/>
            <p:nvPr/>
          </p:nvSpPr>
          <p:spPr>
            <a:xfrm>
              <a:off x="279291" y="5603769"/>
              <a:ext cx="9360000" cy="769779"/>
            </a:xfrm>
            <a:prstGeom prst="rect">
              <a:avLst/>
            </a:prstGeom>
            <a:solidFill>
              <a:srgbClr val="13435E"/>
            </a:solidFill>
            <a:ln>
              <a:noFill/>
            </a:ln>
          </p:spPr>
          <p:txBody>
            <a:bodyPr spcFirstLastPara="1" wrap="square" lIns="144000" tIns="36000" rIns="72000" bIns="360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600"/>
                <a:buFont typeface="Arial"/>
                <a:buNone/>
              </a:pPr>
              <a:r>
                <a:rPr lang="pt-BR" sz="1600" b="1" i="0" u="none" strike="noStrike" cap="non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A Agenda da ANTT é bienal e está organizada em 5 Eixos Temáticos, que refletem suas áreas de atuação. Cada Eixo Temático contempla os projetos regulatórios correlatos que serão desenvolvidos no período. A Agenda é dividida em 7 macroetapas.</a:t>
              </a:r>
              <a:endParaRPr sz="1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13" name="Google Shape;913;p29"/>
            <p:cNvSpPr/>
            <p:nvPr/>
          </p:nvSpPr>
          <p:spPr>
            <a:xfrm rot="5400000">
              <a:off x="206783" y="5803891"/>
              <a:ext cx="252000" cy="108000"/>
            </a:xfrm>
            <a:prstGeom prst="triangle">
              <a:avLst>
                <a:gd name="adj" fmla="val 50000"/>
              </a:avLst>
            </a:prstGeom>
            <a:solidFill>
              <a:srgbClr val="13435E"/>
            </a:solidFill>
            <a:ln>
              <a:noFill/>
            </a:ln>
          </p:spPr>
          <p:txBody>
            <a:bodyPr spcFirstLastPara="1" wrap="square" lIns="20625" tIns="20625" rIns="20625" bIns="206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600"/>
                <a:buFont typeface="Arial"/>
                <a:buNone/>
              </a:pPr>
              <a:endParaRPr sz="16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cxnSp>
        <p:nvCxnSpPr>
          <p:cNvPr id="914" name="Google Shape;914;p29"/>
          <p:cNvCxnSpPr/>
          <p:nvPr/>
        </p:nvCxnSpPr>
        <p:spPr>
          <a:xfrm>
            <a:off x="645273" y="6091175"/>
            <a:ext cx="11169570" cy="0"/>
          </a:xfrm>
          <a:prstGeom prst="straightConnector1">
            <a:avLst/>
          </a:prstGeom>
          <a:noFill/>
          <a:ln w="28575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pic>
        <p:nvPicPr>
          <p:cNvPr id="915" name="Google Shape;915;p2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727440" y="2077248"/>
            <a:ext cx="5850271" cy="2884128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916" name="Google Shape;916;p29"/>
          <p:cNvSpPr/>
          <p:nvPr/>
        </p:nvSpPr>
        <p:spPr>
          <a:xfrm>
            <a:off x="490447" y="1757012"/>
            <a:ext cx="4922252" cy="325182"/>
          </a:xfrm>
          <a:prstGeom prst="flowChartAlternateProcess">
            <a:avLst/>
          </a:prstGeom>
          <a:solidFill>
            <a:srgbClr val="13435E"/>
          </a:solidFill>
          <a:ln w="25400" cap="flat" cmpd="sng">
            <a:solidFill>
              <a:srgbClr val="1C305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pt-BR" sz="14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Eixos Temáticos</a:t>
            </a:r>
            <a:endParaRPr/>
          </a:p>
        </p:txBody>
      </p:sp>
      <p:sp>
        <p:nvSpPr>
          <p:cNvPr id="917" name="Google Shape;917;p29"/>
          <p:cNvSpPr/>
          <p:nvPr/>
        </p:nvSpPr>
        <p:spPr>
          <a:xfrm>
            <a:off x="5718499" y="1757012"/>
            <a:ext cx="5859549" cy="320216"/>
          </a:xfrm>
          <a:prstGeom prst="flowChartAlternateProcess">
            <a:avLst/>
          </a:prstGeom>
          <a:solidFill>
            <a:srgbClr val="13435E"/>
          </a:solidFill>
          <a:ln w="25400" cap="flat" cmpd="sng">
            <a:solidFill>
              <a:srgbClr val="1C305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pt-BR" sz="14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Macroetapas da Agenda Regulatória</a:t>
            </a:r>
            <a:endParaRPr/>
          </a:p>
        </p:txBody>
      </p:sp>
      <p:sp>
        <p:nvSpPr>
          <p:cNvPr id="918" name="Google Shape;918;p29"/>
          <p:cNvSpPr txBox="1"/>
          <p:nvPr/>
        </p:nvSpPr>
        <p:spPr>
          <a:xfrm>
            <a:off x="482312" y="4738094"/>
            <a:ext cx="992579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Fonte: ANTT</a:t>
            </a:r>
            <a:endParaRPr/>
          </a:p>
        </p:txBody>
      </p:sp>
      <p:graphicFrame>
        <p:nvGraphicFramePr>
          <p:cNvPr id="919" name="Google Shape;919;p29"/>
          <p:cNvGraphicFramePr/>
          <p:nvPr>
            <p:extLst>
              <p:ext uri="{D42A27DB-BD31-4B8C-83A1-F6EECF244321}">
                <p14:modId xmlns:p14="http://schemas.microsoft.com/office/powerpoint/2010/main" val="1349830997"/>
              </p:ext>
            </p:extLst>
          </p:nvPr>
        </p:nvGraphicFramePr>
        <p:xfrm>
          <a:off x="482312" y="2077228"/>
          <a:ext cx="4930386" cy="2598950"/>
        </p:xfrm>
        <a:graphic>
          <a:graphicData uri="http://schemas.openxmlformats.org/drawingml/2006/table">
            <a:tbl>
              <a:tblPr>
                <a:noFill/>
                <a:tableStyleId>{ADE65510-7962-4040-9E22-F44B8898FEBF}</a:tableStyleId>
              </a:tblPr>
              <a:tblGrid>
                <a:gridCol w="1294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356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395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100" b="1" i="0" u="none" strike="noStrike" cap="none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EIXO TEMÁTICO</a:t>
                      </a:r>
                      <a:endParaRPr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100" b="1" i="0" u="none" strike="noStrike" cap="none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DESCRIÇÃO</a:t>
                      </a:r>
                      <a:endParaRPr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0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300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1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Eixo Temático 1</a:t>
                      </a:r>
                      <a:endParaRPr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7E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100" b="0" i="0" u="none" strike="noStrike" cap="none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Projetos Regulatórios Gerais e Transversais</a:t>
                      </a:r>
                      <a:endParaRPr dirty="0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7E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4300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1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Eixo Temático 2</a:t>
                      </a:r>
                      <a:endParaRPr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1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Infraestrutura Rodoviária Federal Concedida</a:t>
                      </a:r>
                      <a:endParaRPr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D9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300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1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Eixo Temático 3</a:t>
                      </a:r>
                      <a:endParaRPr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6DF8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1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Transporte Rodoviário de Passageiros</a:t>
                      </a:r>
                      <a:endParaRPr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6DF8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4300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1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Eixo Temático 4</a:t>
                      </a:r>
                      <a:endParaRPr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1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Transporte Ferroviários de Cargas e Passageiros</a:t>
                      </a:r>
                      <a:endParaRPr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8CB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4300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1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Eixo Temático 5</a:t>
                      </a:r>
                      <a:endParaRPr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100" b="0" i="0" u="none" strike="noStrike" cap="none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Transporte Rodoviário e Multimodal de Cargas</a:t>
                      </a:r>
                      <a:endParaRPr dirty="0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9BC2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pic>
        <p:nvPicPr>
          <p:cNvPr id="2" name="image6.png">
            <a:extLst>
              <a:ext uri="{FF2B5EF4-FFF2-40B4-BE49-F238E27FC236}">
                <a16:creationId xmlns:a16="http://schemas.microsoft.com/office/drawing/2014/main" id="{3C621FF6-F916-63E6-627A-F713F0A408A5}"/>
              </a:ext>
            </a:extLst>
          </p:cNvPr>
          <p:cNvPicPr/>
          <p:nvPr/>
        </p:nvPicPr>
        <p:blipFill>
          <a:blip r:embed="rId4"/>
          <a:srcRect/>
          <a:stretch>
            <a:fillRect/>
          </a:stretch>
        </p:blipFill>
        <p:spPr>
          <a:xfrm>
            <a:off x="485421" y="5999319"/>
            <a:ext cx="1701800" cy="1021080"/>
          </a:xfrm>
          <a:prstGeom prst="rect">
            <a:avLst/>
          </a:prstGeom>
          <a:ln/>
        </p:spPr>
      </p:pic>
      <p:pic>
        <p:nvPicPr>
          <p:cNvPr id="3" name="image8.png">
            <a:extLst>
              <a:ext uri="{FF2B5EF4-FFF2-40B4-BE49-F238E27FC236}">
                <a16:creationId xmlns:a16="http://schemas.microsoft.com/office/drawing/2014/main" id="{BF47E1FD-8249-4BA5-3F1D-E65247AD3C19}"/>
              </a:ext>
            </a:extLst>
          </p:cNvPr>
          <p:cNvPicPr/>
          <p:nvPr/>
        </p:nvPicPr>
        <p:blipFill>
          <a:blip r:embed="rId5"/>
          <a:srcRect/>
          <a:stretch>
            <a:fillRect/>
          </a:stretch>
        </p:blipFill>
        <p:spPr>
          <a:xfrm>
            <a:off x="8504659" y="6016872"/>
            <a:ext cx="3464560" cy="867410"/>
          </a:xfrm>
          <a:prstGeom prst="rect">
            <a:avLst/>
          </a:prstGeom>
          <a:ln/>
        </p:spPr>
      </p:pic>
      <p:pic>
        <p:nvPicPr>
          <p:cNvPr id="5" name="image25.png" descr="Uma imagem contendo Logotipo&#10;&#10;Descrição gerada automaticamente">
            <a:extLst>
              <a:ext uri="{FF2B5EF4-FFF2-40B4-BE49-F238E27FC236}">
                <a16:creationId xmlns:a16="http://schemas.microsoft.com/office/drawing/2014/main" id="{8EC83444-45A5-BC29-7C3E-7F7AC1789701}"/>
              </a:ext>
            </a:extLst>
          </p:cNvPr>
          <p:cNvPicPr/>
          <p:nvPr/>
        </p:nvPicPr>
        <p:blipFill>
          <a:blip r:embed="rId6"/>
          <a:srcRect/>
          <a:stretch>
            <a:fillRect/>
          </a:stretch>
        </p:blipFill>
        <p:spPr>
          <a:xfrm>
            <a:off x="10144442" y="502571"/>
            <a:ext cx="1670400" cy="835200"/>
          </a:xfrm>
          <a:prstGeom prst="rect">
            <a:avLst/>
          </a:prstGeom>
          <a:ln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9" name="Google Shape;969;p35"/>
          <p:cNvSpPr/>
          <p:nvPr/>
        </p:nvSpPr>
        <p:spPr>
          <a:xfrm>
            <a:off x="865981" y="5101565"/>
            <a:ext cx="1265929" cy="401782"/>
          </a:xfrm>
          <a:prstGeom prst="rect">
            <a:avLst/>
          </a:prstGeom>
          <a:solidFill>
            <a:schemeClr val="lt1"/>
          </a:solidFill>
          <a:ln w="254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70" name="Google Shape;970;p35"/>
          <p:cNvSpPr/>
          <p:nvPr/>
        </p:nvSpPr>
        <p:spPr>
          <a:xfrm>
            <a:off x="7384470" y="6149641"/>
            <a:ext cx="631447" cy="517521"/>
          </a:xfrm>
          <a:prstGeom prst="rect">
            <a:avLst/>
          </a:prstGeom>
          <a:solidFill>
            <a:schemeClr val="lt1"/>
          </a:solidFill>
          <a:ln w="254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973" name="Google Shape;973;p35"/>
          <p:cNvGrpSpPr/>
          <p:nvPr/>
        </p:nvGrpSpPr>
        <p:grpSpPr>
          <a:xfrm>
            <a:off x="645272" y="5385775"/>
            <a:ext cx="11169569" cy="669360"/>
            <a:chOff x="278783" y="5565010"/>
            <a:chExt cx="9360508" cy="846802"/>
          </a:xfrm>
        </p:grpSpPr>
        <p:cxnSp>
          <p:nvCxnSpPr>
            <p:cNvPr id="974" name="Google Shape;974;p35"/>
            <p:cNvCxnSpPr/>
            <p:nvPr/>
          </p:nvCxnSpPr>
          <p:spPr>
            <a:xfrm>
              <a:off x="279291" y="6411812"/>
              <a:ext cx="9360000" cy="0"/>
            </a:xfrm>
            <a:prstGeom prst="straightConnector1">
              <a:avLst/>
            </a:prstGeom>
            <a:solidFill>
              <a:srgbClr val="13435E"/>
            </a:solidFill>
            <a:ln w="9525" cap="flat" cmpd="sng">
              <a:solidFill>
                <a:srgbClr val="000000"/>
              </a:solidFill>
              <a:prstDash val="solid"/>
              <a:miter lim="400000"/>
              <a:headEnd type="none" w="sm" len="sm"/>
              <a:tailEnd type="none" w="sm" len="sm"/>
            </a:ln>
          </p:spPr>
        </p:cxnSp>
        <p:cxnSp>
          <p:nvCxnSpPr>
            <p:cNvPr id="975" name="Google Shape;975;p35"/>
            <p:cNvCxnSpPr/>
            <p:nvPr/>
          </p:nvCxnSpPr>
          <p:spPr>
            <a:xfrm>
              <a:off x="279291" y="5565010"/>
              <a:ext cx="9360000" cy="0"/>
            </a:xfrm>
            <a:prstGeom prst="straightConnector1">
              <a:avLst/>
            </a:prstGeom>
            <a:solidFill>
              <a:srgbClr val="13435E"/>
            </a:solidFill>
            <a:ln w="9525" cap="flat" cmpd="sng">
              <a:solidFill>
                <a:srgbClr val="000000"/>
              </a:solidFill>
              <a:prstDash val="solid"/>
              <a:miter lim="400000"/>
              <a:headEnd type="none" w="sm" len="sm"/>
              <a:tailEnd type="none" w="sm" len="sm"/>
            </a:ln>
          </p:spPr>
        </p:cxnSp>
        <p:sp>
          <p:nvSpPr>
            <p:cNvPr id="976" name="Google Shape;976;p35"/>
            <p:cNvSpPr/>
            <p:nvPr/>
          </p:nvSpPr>
          <p:spPr>
            <a:xfrm>
              <a:off x="279291" y="5603769"/>
              <a:ext cx="9360000" cy="769779"/>
            </a:xfrm>
            <a:prstGeom prst="rect">
              <a:avLst/>
            </a:prstGeom>
            <a:solidFill>
              <a:srgbClr val="13435E"/>
            </a:solidFill>
            <a:ln>
              <a:noFill/>
            </a:ln>
          </p:spPr>
          <p:txBody>
            <a:bodyPr spcFirstLastPara="1" wrap="square" lIns="144000" tIns="36000" rIns="72000" bIns="360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600"/>
                <a:buFont typeface="Arial"/>
                <a:buNone/>
              </a:pPr>
              <a:r>
                <a:rPr lang="pt-BR" sz="1600" b="1" i="0" u="none" strike="noStrike" cap="non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A ANTT possui painéis dinâmicos de acompanhamento de diferentes agendas regulatórias permitindo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600"/>
                <a:buFont typeface="Arial"/>
                <a:buNone/>
              </a:pPr>
              <a:r>
                <a:rPr lang="pt-BR" sz="1600" b="1" i="0" u="none" strike="noStrike" cap="non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 conhecimento público dos cronogramas definidos.  </a:t>
              </a:r>
              <a:endParaRPr sz="1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77" name="Google Shape;977;p35"/>
            <p:cNvSpPr/>
            <p:nvPr/>
          </p:nvSpPr>
          <p:spPr>
            <a:xfrm rot="5400000">
              <a:off x="206783" y="5803891"/>
              <a:ext cx="252000" cy="108000"/>
            </a:xfrm>
            <a:prstGeom prst="triangle">
              <a:avLst>
                <a:gd name="adj" fmla="val 50000"/>
              </a:avLst>
            </a:prstGeom>
            <a:solidFill>
              <a:srgbClr val="13435E"/>
            </a:solidFill>
            <a:ln>
              <a:noFill/>
            </a:ln>
          </p:spPr>
          <p:txBody>
            <a:bodyPr spcFirstLastPara="1" wrap="square" lIns="20625" tIns="20625" rIns="20625" bIns="206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600"/>
                <a:buFont typeface="Arial"/>
                <a:buNone/>
              </a:pPr>
              <a:endParaRPr sz="16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cxnSp>
        <p:nvCxnSpPr>
          <p:cNvPr id="978" name="Google Shape;978;p35"/>
          <p:cNvCxnSpPr/>
          <p:nvPr/>
        </p:nvCxnSpPr>
        <p:spPr>
          <a:xfrm>
            <a:off x="645273" y="6091175"/>
            <a:ext cx="11169570" cy="0"/>
          </a:xfrm>
          <a:prstGeom prst="straightConnector1">
            <a:avLst/>
          </a:prstGeom>
          <a:noFill/>
          <a:ln w="28575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979" name="Google Shape;979;p35"/>
          <p:cNvSpPr txBox="1"/>
          <p:nvPr/>
        </p:nvSpPr>
        <p:spPr>
          <a:xfrm>
            <a:off x="622988" y="4368115"/>
            <a:ext cx="992579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Fonte: ANTT</a:t>
            </a:r>
            <a:endParaRPr/>
          </a:p>
        </p:txBody>
      </p:sp>
      <p:sp>
        <p:nvSpPr>
          <p:cNvPr id="980" name="Google Shape;980;p35"/>
          <p:cNvSpPr/>
          <p:nvPr/>
        </p:nvSpPr>
        <p:spPr>
          <a:xfrm>
            <a:off x="622988" y="1646854"/>
            <a:ext cx="5235104" cy="358314"/>
          </a:xfrm>
          <a:prstGeom prst="flowChartAlternateProcess">
            <a:avLst/>
          </a:prstGeom>
          <a:solidFill>
            <a:srgbClr val="13435E"/>
          </a:solidFill>
          <a:ln w="25400" cap="flat" cmpd="sng">
            <a:solidFill>
              <a:srgbClr val="1C305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pt-BR" sz="14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Eixos Temáticos</a:t>
            </a:r>
            <a:endParaRPr/>
          </a:p>
        </p:txBody>
      </p:sp>
      <p:sp>
        <p:nvSpPr>
          <p:cNvPr id="982" name="Google Shape;982;p35"/>
          <p:cNvSpPr txBox="1"/>
          <p:nvPr/>
        </p:nvSpPr>
        <p:spPr>
          <a:xfrm>
            <a:off x="6710289" y="1889455"/>
            <a:ext cx="5104552" cy="4154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400" b="1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REVISÃO DA POLÍTICA NACIONAL DE PISO MÍNIMO DE FRETE </a:t>
            </a:r>
            <a:endParaRPr sz="1400" b="0" i="1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83" name="Google Shape;983;p35"/>
          <p:cNvSpPr txBox="1"/>
          <p:nvPr/>
        </p:nvSpPr>
        <p:spPr>
          <a:xfrm>
            <a:off x="6710289" y="2335159"/>
            <a:ext cx="5104552" cy="26776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4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Objetivo: P</a:t>
            </a:r>
            <a:r>
              <a:rPr lang="pt-BR" dirty="0">
                <a:latin typeface="Calibri"/>
                <a:ea typeface="Calibri"/>
                <a:cs typeface="Calibri"/>
              </a:rPr>
              <a:t>romover condições mínimas para a realização de fretes no território nacional, de forma a proporcionar adequada remuneração aos serviços prestados. </a:t>
            </a:r>
          </a:p>
          <a:p>
            <a:pPr marL="285750" lvl="1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pt-BR" dirty="0">
              <a:latin typeface="Calibri"/>
              <a:ea typeface="Calibri"/>
              <a:cs typeface="Calibri"/>
            </a:endParaRPr>
          </a:p>
          <a:p>
            <a:pPr marL="715963" lvl="1" indent="-182563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t-BR" dirty="0">
                <a:latin typeface="Calibri"/>
                <a:ea typeface="Calibri"/>
                <a:cs typeface="Calibri"/>
              </a:rPr>
              <a:t>Inclusão do inciso 5 do artigo 9º, estabelecendo como infração administrativa a não declaração nos documentos fiscais de transporte o valor do frete pago.</a:t>
            </a:r>
          </a:p>
          <a:p>
            <a:pPr marL="715963" lvl="1" indent="-182563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t-BR" dirty="0">
                <a:latin typeface="Calibri"/>
                <a:ea typeface="Calibri"/>
                <a:cs typeface="Calibri"/>
              </a:rPr>
              <a:t>Atualização dos coeficientes dos pisos mínimos de frete.</a:t>
            </a:r>
          </a:p>
        </p:txBody>
      </p:sp>
      <p:sp>
        <p:nvSpPr>
          <p:cNvPr id="984" name="Google Shape;984;p35"/>
          <p:cNvSpPr txBox="1"/>
          <p:nvPr/>
        </p:nvSpPr>
        <p:spPr>
          <a:xfrm>
            <a:off x="6618798" y="1251964"/>
            <a:ext cx="1531343" cy="6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3435E"/>
              </a:buClr>
              <a:buSzPts val="4400"/>
              <a:buFont typeface="Calibri"/>
              <a:buNone/>
            </a:pPr>
            <a:r>
              <a:rPr lang="pt-BR" sz="2000" b="1" i="0" u="none" strike="noStrike" cap="none">
                <a:solidFill>
                  <a:srgbClr val="13435E"/>
                </a:solidFill>
                <a:latin typeface="Calibri"/>
                <a:ea typeface="Calibri"/>
                <a:cs typeface="Calibri"/>
                <a:sym typeface="Calibri"/>
              </a:rPr>
              <a:t>Exemplos</a:t>
            </a:r>
            <a:endParaRPr sz="20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" name="image6.png">
            <a:extLst>
              <a:ext uri="{FF2B5EF4-FFF2-40B4-BE49-F238E27FC236}">
                <a16:creationId xmlns:a16="http://schemas.microsoft.com/office/drawing/2014/main" id="{4DC51ED8-3B7D-E545-4CF3-0114687014CB}"/>
              </a:ext>
            </a:extLst>
          </p:cNvPr>
          <p:cNvPicPr/>
          <p:nvPr/>
        </p:nvPicPr>
        <p:blipFill>
          <a:blip r:embed="rId3"/>
          <a:srcRect/>
          <a:stretch>
            <a:fillRect/>
          </a:stretch>
        </p:blipFill>
        <p:spPr>
          <a:xfrm>
            <a:off x="485421" y="5999319"/>
            <a:ext cx="1701800" cy="1021080"/>
          </a:xfrm>
          <a:prstGeom prst="rect">
            <a:avLst/>
          </a:prstGeom>
          <a:ln/>
        </p:spPr>
      </p:pic>
      <p:pic>
        <p:nvPicPr>
          <p:cNvPr id="3" name="image8.png">
            <a:extLst>
              <a:ext uri="{FF2B5EF4-FFF2-40B4-BE49-F238E27FC236}">
                <a16:creationId xmlns:a16="http://schemas.microsoft.com/office/drawing/2014/main" id="{FFD26881-2965-2CC1-F671-36F85167B6E3}"/>
              </a:ext>
            </a:extLst>
          </p:cNvPr>
          <p:cNvPicPr/>
          <p:nvPr/>
        </p:nvPicPr>
        <p:blipFill>
          <a:blip r:embed="rId4"/>
          <a:srcRect/>
          <a:stretch>
            <a:fillRect/>
          </a:stretch>
        </p:blipFill>
        <p:spPr>
          <a:xfrm>
            <a:off x="8504659" y="6016872"/>
            <a:ext cx="3464560" cy="867410"/>
          </a:xfrm>
          <a:prstGeom prst="rect">
            <a:avLst/>
          </a:prstGeom>
          <a:ln/>
        </p:spPr>
      </p:pic>
      <p:sp>
        <p:nvSpPr>
          <p:cNvPr id="5" name="Google Shape;908;p29">
            <a:extLst>
              <a:ext uri="{FF2B5EF4-FFF2-40B4-BE49-F238E27FC236}">
                <a16:creationId xmlns:a16="http://schemas.microsoft.com/office/drawing/2014/main" id="{4010B055-580C-75D0-474A-244D67B30976}"/>
              </a:ext>
            </a:extLst>
          </p:cNvPr>
          <p:cNvSpPr txBox="1"/>
          <p:nvPr/>
        </p:nvSpPr>
        <p:spPr>
          <a:xfrm>
            <a:off x="645272" y="594076"/>
            <a:ext cx="10515600" cy="72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3435E"/>
              </a:buClr>
              <a:buSzPts val="4400"/>
              <a:buFont typeface="Calibri"/>
              <a:buNone/>
            </a:pPr>
            <a:r>
              <a:rPr lang="pt-BR" sz="2800" b="1" i="0" u="none" strike="noStrike" cap="none" dirty="0">
                <a:solidFill>
                  <a:srgbClr val="13435E"/>
                </a:solidFill>
                <a:latin typeface="Calibri"/>
                <a:ea typeface="Calibri"/>
                <a:cs typeface="Calibri"/>
                <a:sym typeface="Calibri"/>
              </a:rPr>
              <a:t>Agenda Regulatória da ANTT </a:t>
            </a:r>
            <a:endParaRPr dirty="0"/>
          </a:p>
        </p:txBody>
      </p:sp>
      <p:pic>
        <p:nvPicPr>
          <p:cNvPr id="6" name="image25.png" descr="Uma imagem contendo Logotipo&#10;&#10;Descrição gerada automaticamente">
            <a:extLst>
              <a:ext uri="{FF2B5EF4-FFF2-40B4-BE49-F238E27FC236}">
                <a16:creationId xmlns:a16="http://schemas.microsoft.com/office/drawing/2014/main" id="{F5FC78DB-968C-B90F-D554-D6655FCCCA26}"/>
              </a:ext>
            </a:extLst>
          </p:cNvPr>
          <p:cNvPicPr/>
          <p:nvPr/>
        </p:nvPicPr>
        <p:blipFill>
          <a:blip r:embed="rId5"/>
          <a:srcRect/>
          <a:stretch>
            <a:fillRect/>
          </a:stretch>
        </p:blipFill>
        <p:spPr>
          <a:xfrm>
            <a:off x="10144442" y="502571"/>
            <a:ext cx="1670400" cy="835200"/>
          </a:xfrm>
          <a:prstGeom prst="rect">
            <a:avLst/>
          </a:prstGeom>
          <a:ln/>
        </p:spPr>
      </p:pic>
      <p:graphicFrame>
        <p:nvGraphicFramePr>
          <p:cNvPr id="20" name="Google Shape;959;p34">
            <a:extLst>
              <a:ext uri="{FF2B5EF4-FFF2-40B4-BE49-F238E27FC236}">
                <a16:creationId xmlns:a16="http://schemas.microsoft.com/office/drawing/2014/main" id="{8E42B3EB-8699-450D-B548-9546BB139FD5}"/>
              </a:ext>
            </a:extLst>
          </p:cNvPr>
          <p:cNvGraphicFramePr/>
          <p:nvPr/>
        </p:nvGraphicFramePr>
        <p:xfrm>
          <a:off x="622988" y="2002280"/>
          <a:ext cx="5235100" cy="2300775"/>
        </p:xfrm>
        <a:graphic>
          <a:graphicData uri="http://schemas.openxmlformats.org/drawingml/2006/table">
            <a:tbl>
              <a:tblPr>
                <a:noFill/>
                <a:tableStyleId>{ADE65510-7962-4040-9E22-F44B8898FEBF}</a:tableStyleId>
              </a:tblPr>
              <a:tblGrid>
                <a:gridCol w="11201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451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698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3077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200" b="1" i="0" u="none" strike="noStrike" cap="none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EIXO TEMÁTICO</a:t>
                      </a:r>
                      <a:endParaRPr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200" b="1" i="0" u="none" strike="noStrike" cap="none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DESCRIÇÃO</a:t>
                      </a:r>
                      <a:endParaRPr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200" b="1" i="0" u="none" strike="noStrike" cap="none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QUANTIDADE</a:t>
                      </a:r>
                      <a:endParaRPr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0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167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2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Eixo Temático 1</a:t>
                      </a:r>
                      <a:endParaRPr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7E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2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Projetos Regulatórios Gerais e Transversais</a:t>
                      </a:r>
                      <a:endParaRPr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7E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2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8</a:t>
                      </a:r>
                      <a:endParaRPr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7E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167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2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Eixo Temático 2</a:t>
                      </a:r>
                      <a:endParaRPr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2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Infraestrutura Rodoviária Federal Concedida</a:t>
                      </a:r>
                      <a:endParaRPr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200" b="0" i="0" u="none" strike="noStrike" cap="none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8</a:t>
                      </a:r>
                      <a:endParaRPr dirty="0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D9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167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200" b="0" i="0" u="none" strike="noStrike" cap="none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Eixo Temático 3</a:t>
                      </a:r>
                      <a:endParaRPr dirty="0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6DF8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200" b="0" i="0" u="none" strike="noStrike" cap="none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Transporte Rodoviário de Passageiros</a:t>
                      </a:r>
                      <a:endParaRPr dirty="0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6DF8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200" b="0" i="0" u="none" strike="noStrike" cap="none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7</a:t>
                      </a:r>
                      <a:endParaRPr dirty="0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6DF8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4330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200" b="0" i="0" u="none" strike="noStrike" cap="none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Eixo Temático 4</a:t>
                      </a:r>
                      <a:endParaRPr dirty="0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200" b="0" i="0" u="none" strike="noStrike" cap="none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Transporte Ferroviários de Cargas e Passageiros</a:t>
                      </a:r>
                      <a:endParaRPr dirty="0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200" b="0" i="0" u="none" strike="noStrike" cap="none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10</a:t>
                      </a:r>
                      <a:endParaRPr dirty="0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8CB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8167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200" b="0" i="0" u="none" strike="noStrike" cap="none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Eixo Temático 5</a:t>
                      </a:r>
                      <a:endParaRPr dirty="0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200" b="0" i="0" u="none" strike="noStrike" cap="none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Transporte Rodoviário e Multimodal de Cargas</a:t>
                      </a:r>
                      <a:endParaRPr dirty="0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200" b="0" i="0" u="none" strike="noStrike" cap="none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5</a:t>
                      </a:r>
                      <a:endParaRPr dirty="0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9BC2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1" name="Google Shape;991;p36"/>
          <p:cNvSpPr/>
          <p:nvPr/>
        </p:nvSpPr>
        <p:spPr>
          <a:xfrm>
            <a:off x="7384470" y="6149641"/>
            <a:ext cx="631447" cy="517521"/>
          </a:xfrm>
          <a:prstGeom prst="rect">
            <a:avLst/>
          </a:prstGeom>
          <a:solidFill>
            <a:schemeClr val="lt1"/>
          </a:solidFill>
          <a:ln w="254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94" name="Google Shape;994;p36"/>
          <p:cNvSpPr txBox="1"/>
          <p:nvPr/>
        </p:nvSpPr>
        <p:spPr>
          <a:xfrm>
            <a:off x="645273" y="1442565"/>
            <a:ext cx="5315454" cy="42934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85750" marR="0" lvl="0" indent="-28575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•"/>
            </a:pPr>
            <a:r>
              <a:rPr lang="pt-BR" sz="14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A Emenda Constitucional 132 em dezembro/2023 estabelece as bases de uma transição para unir impostos sobre o consumo de estados e municípios e gerar mais transparência aos tributos.  </a:t>
            </a:r>
            <a:endParaRPr sz="1400" b="0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85750" marR="0" lvl="0" indent="-28575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•"/>
            </a:pPr>
            <a:r>
              <a:rPr lang="pt-BR" sz="14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A partir de 2033 o sistema tributário terá a unificação de cinco tributos (ICMS, ISS, IPI, PIS e </a:t>
            </a:r>
            <a:r>
              <a:rPr lang="pt-BR" sz="1400" b="0" i="0" u="none" strike="noStrike" cap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Cofins</a:t>
            </a:r>
            <a:r>
              <a:rPr lang="pt-BR" sz="14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) em uma cobrança única, que será dividida entre os níveis federal (CBS: Contribuição sobre Bens e Serviços) e estadual/municipal (IBS: Imposto sobre Bens e Serviços). </a:t>
            </a:r>
            <a:r>
              <a:rPr lang="pt-BR" sz="1400" b="1" i="1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Com a reforma, o IBS será arrecadado no destino, ou seja, no estado consumidor da mercadoria. </a:t>
            </a:r>
            <a:endParaRPr sz="1400" b="0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85750" marR="0" lvl="0" indent="-28575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•"/>
            </a:pPr>
            <a:r>
              <a:rPr lang="pt-BR" sz="14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O principal efeito da aprovação é a unificação de tributos federais, estaduais e municipais incidentes sobre o consumo em um único IVA (Imposto Sobre Valor Agregado), ainda que repartido em duas incidências, uma Federal e outra Subnacional (IVA dual). </a:t>
            </a:r>
            <a:endParaRPr dirty="0"/>
          </a:p>
        </p:txBody>
      </p:sp>
      <p:pic>
        <p:nvPicPr>
          <p:cNvPr id="995" name="Google Shape;995;p3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096000" y="2311420"/>
            <a:ext cx="5919538" cy="2555734"/>
          </a:xfrm>
          <a:prstGeom prst="rect">
            <a:avLst/>
          </a:prstGeom>
          <a:noFill/>
          <a:ln>
            <a:noFill/>
          </a:ln>
        </p:spPr>
      </p:pic>
      <p:sp>
        <p:nvSpPr>
          <p:cNvPr id="997" name="Google Shape;997;p36"/>
          <p:cNvSpPr txBox="1"/>
          <p:nvPr/>
        </p:nvSpPr>
        <p:spPr>
          <a:xfrm>
            <a:off x="838200" y="560171"/>
            <a:ext cx="10515600" cy="72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3435E"/>
              </a:buClr>
              <a:buSzPts val="4400"/>
              <a:buFont typeface="Calibri"/>
              <a:buNone/>
            </a:pPr>
            <a:r>
              <a:rPr lang="pt-BR" sz="2800" b="1" i="0" u="none" strike="noStrike" cap="none" dirty="0">
                <a:solidFill>
                  <a:srgbClr val="13435E"/>
                </a:solidFill>
                <a:latin typeface="Calibri"/>
                <a:ea typeface="Calibri"/>
                <a:cs typeface="Calibri"/>
                <a:sym typeface="Calibri"/>
              </a:rPr>
              <a:t>Reforma Tributária</a:t>
            </a:r>
            <a:endParaRPr dirty="0"/>
          </a:p>
        </p:txBody>
      </p:sp>
      <p:cxnSp>
        <p:nvCxnSpPr>
          <p:cNvPr id="2" name="Google Shape;956;p34">
            <a:extLst>
              <a:ext uri="{FF2B5EF4-FFF2-40B4-BE49-F238E27FC236}">
                <a16:creationId xmlns:a16="http://schemas.microsoft.com/office/drawing/2014/main" id="{EFE33E0C-720D-ABEF-A807-22EB869E040A}"/>
              </a:ext>
            </a:extLst>
          </p:cNvPr>
          <p:cNvCxnSpPr/>
          <p:nvPr/>
        </p:nvCxnSpPr>
        <p:spPr>
          <a:xfrm>
            <a:off x="645273" y="6091175"/>
            <a:ext cx="11169570" cy="0"/>
          </a:xfrm>
          <a:prstGeom prst="straightConnector1">
            <a:avLst/>
          </a:prstGeom>
          <a:noFill/>
          <a:ln w="28575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pic>
        <p:nvPicPr>
          <p:cNvPr id="3" name="image6.png">
            <a:extLst>
              <a:ext uri="{FF2B5EF4-FFF2-40B4-BE49-F238E27FC236}">
                <a16:creationId xmlns:a16="http://schemas.microsoft.com/office/drawing/2014/main" id="{71A3B8BA-199E-9F59-2DE3-9777CEA64614}"/>
              </a:ext>
            </a:extLst>
          </p:cNvPr>
          <p:cNvPicPr/>
          <p:nvPr/>
        </p:nvPicPr>
        <p:blipFill>
          <a:blip r:embed="rId4"/>
          <a:srcRect/>
          <a:stretch>
            <a:fillRect/>
          </a:stretch>
        </p:blipFill>
        <p:spPr>
          <a:xfrm>
            <a:off x="485421" y="5999319"/>
            <a:ext cx="1701800" cy="1021080"/>
          </a:xfrm>
          <a:prstGeom prst="rect">
            <a:avLst/>
          </a:prstGeom>
          <a:ln/>
        </p:spPr>
      </p:pic>
      <p:pic>
        <p:nvPicPr>
          <p:cNvPr id="4" name="image8.png">
            <a:extLst>
              <a:ext uri="{FF2B5EF4-FFF2-40B4-BE49-F238E27FC236}">
                <a16:creationId xmlns:a16="http://schemas.microsoft.com/office/drawing/2014/main" id="{B3322213-7240-6E8F-32ED-CD5750218888}"/>
              </a:ext>
            </a:extLst>
          </p:cNvPr>
          <p:cNvPicPr/>
          <p:nvPr/>
        </p:nvPicPr>
        <p:blipFill>
          <a:blip r:embed="rId5"/>
          <a:srcRect/>
          <a:stretch>
            <a:fillRect/>
          </a:stretch>
        </p:blipFill>
        <p:spPr>
          <a:xfrm>
            <a:off x="8504659" y="6016872"/>
            <a:ext cx="3464560" cy="867410"/>
          </a:xfrm>
          <a:prstGeom prst="rect">
            <a:avLst/>
          </a:prstGeom>
          <a:ln/>
        </p:spPr>
      </p:pic>
      <p:pic>
        <p:nvPicPr>
          <p:cNvPr id="7" name="image25.png" descr="Uma imagem contendo Logotipo&#10;&#10;Descrição gerada automaticamente">
            <a:extLst>
              <a:ext uri="{FF2B5EF4-FFF2-40B4-BE49-F238E27FC236}">
                <a16:creationId xmlns:a16="http://schemas.microsoft.com/office/drawing/2014/main" id="{C9A24F51-2F78-A9FF-F769-1354CE2508E4}"/>
              </a:ext>
            </a:extLst>
          </p:cNvPr>
          <p:cNvPicPr/>
          <p:nvPr/>
        </p:nvPicPr>
        <p:blipFill>
          <a:blip r:embed="rId6"/>
          <a:srcRect/>
          <a:stretch>
            <a:fillRect/>
          </a:stretch>
        </p:blipFill>
        <p:spPr>
          <a:xfrm>
            <a:off x="10144442" y="502571"/>
            <a:ext cx="1670400" cy="835200"/>
          </a:xfrm>
          <a:prstGeom prst="rect">
            <a:avLst/>
          </a:prstGeom>
          <a:ln/>
        </p:spPr>
      </p:pic>
    </p:spTree>
  </p:cSld>
  <p:clrMapOvr>
    <a:masterClrMapping/>
  </p:clrMapOvr>
  <p:transition>
    <p:fad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2" name="Google Shape;1002;p37"/>
          <p:cNvSpPr/>
          <p:nvPr/>
        </p:nvSpPr>
        <p:spPr>
          <a:xfrm>
            <a:off x="7384470" y="6149641"/>
            <a:ext cx="631447" cy="517521"/>
          </a:xfrm>
          <a:prstGeom prst="rect">
            <a:avLst/>
          </a:prstGeom>
          <a:solidFill>
            <a:schemeClr val="lt1"/>
          </a:solidFill>
          <a:ln w="254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03" name="Google Shape;1003;p37"/>
          <p:cNvSpPr txBox="1"/>
          <p:nvPr/>
        </p:nvSpPr>
        <p:spPr>
          <a:xfrm>
            <a:off x="541872" y="1736827"/>
            <a:ext cx="5427128" cy="37856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85750" marR="0" lvl="0" indent="-28575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•"/>
            </a:pPr>
            <a:r>
              <a:rPr lang="pt-BR" sz="1400" b="1" i="1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Em 2026:</a:t>
            </a:r>
            <a:r>
              <a:rPr lang="pt-BR" sz="14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Introdução simbólica do IBS (0,1%) e CBS (0,9%), sendo que o montante recolhido será deduzido dos valores devidos de PIS/COFINS.</a:t>
            </a:r>
            <a:endParaRPr dirty="0"/>
          </a:p>
          <a:p>
            <a:pPr marL="285750" marR="0" lvl="0" indent="-285750" algn="just" rtl="0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•"/>
            </a:pPr>
            <a:r>
              <a:rPr lang="pt-BR" sz="1400" b="1" i="1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Em 2027:</a:t>
            </a:r>
            <a:r>
              <a:rPr lang="pt-BR" sz="14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Início da exigência de Imposto Seletivo (IS), a entrada definitiva da CBS, que substituirá o PIS e a COFINS, e a redução do IPI.</a:t>
            </a:r>
            <a:endParaRPr dirty="0"/>
          </a:p>
          <a:p>
            <a:pPr marL="285750" marR="0" lvl="0" indent="-285750" algn="just" rtl="0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•"/>
            </a:pPr>
            <a:r>
              <a:rPr lang="pt-BR" sz="1400" b="1" i="1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Entre os anos 2029 – 2032:</a:t>
            </a:r>
            <a:r>
              <a:rPr lang="pt-BR" sz="14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Benefícios, incentivos e as alíquotas do ICMS e do ISS serão reduzidas até 2032, último ano de sua existência. </a:t>
            </a:r>
            <a:endParaRPr dirty="0"/>
          </a:p>
          <a:p>
            <a:pPr marL="285750" marR="0" lvl="0" indent="-285750" algn="just" rtl="0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•"/>
            </a:pPr>
            <a:r>
              <a:rPr lang="pt-BR" sz="1400" b="1" i="1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A partir de 2033:</a:t>
            </a:r>
            <a:r>
              <a:rPr lang="pt-BR" sz="14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adoção plena do novo sistema de tributação</a:t>
            </a:r>
            <a:endParaRPr dirty="0"/>
          </a:p>
        </p:txBody>
      </p:sp>
      <p:pic>
        <p:nvPicPr>
          <p:cNvPr id="1004" name="Google Shape;1004;p3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096000" y="2306345"/>
            <a:ext cx="5718842" cy="2536398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" name="Google Shape;956;p34">
            <a:extLst>
              <a:ext uri="{FF2B5EF4-FFF2-40B4-BE49-F238E27FC236}">
                <a16:creationId xmlns:a16="http://schemas.microsoft.com/office/drawing/2014/main" id="{02699FD7-ADC6-0B14-E499-04E504025434}"/>
              </a:ext>
            </a:extLst>
          </p:cNvPr>
          <p:cNvCxnSpPr/>
          <p:nvPr/>
        </p:nvCxnSpPr>
        <p:spPr>
          <a:xfrm>
            <a:off x="645273" y="6091175"/>
            <a:ext cx="11169570" cy="0"/>
          </a:xfrm>
          <a:prstGeom prst="straightConnector1">
            <a:avLst/>
          </a:prstGeom>
          <a:noFill/>
          <a:ln w="28575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pic>
        <p:nvPicPr>
          <p:cNvPr id="3" name="image6.png">
            <a:extLst>
              <a:ext uri="{FF2B5EF4-FFF2-40B4-BE49-F238E27FC236}">
                <a16:creationId xmlns:a16="http://schemas.microsoft.com/office/drawing/2014/main" id="{7AC14ABD-15A9-0F48-F76F-1F4C429EEB90}"/>
              </a:ext>
            </a:extLst>
          </p:cNvPr>
          <p:cNvPicPr/>
          <p:nvPr/>
        </p:nvPicPr>
        <p:blipFill>
          <a:blip r:embed="rId4"/>
          <a:srcRect/>
          <a:stretch>
            <a:fillRect/>
          </a:stretch>
        </p:blipFill>
        <p:spPr>
          <a:xfrm>
            <a:off x="485421" y="5999319"/>
            <a:ext cx="1701800" cy="1021080"/>
          </a:xfrm>
          <a:prstGeom prst="rect">
            <a:avLst/>
          </a:prstGeom>
          <a:ln/>
        </p:spPr>
      </p:pic>
      <p:pic>
        <p:nvPicPr>
          <p:cNvPr id="4" name="image8.png">
            <a:extLst>
              <a:ext uri="{FF2B5EF4-FFF2-40B4-BE49-F238E27FC236}">
                <a16:creationId xmlns:a16="http://schemas.microsoft.com/office/drawing/2014/main" id="{995D756D-C65B-1C9C-6E25-02CA25BD3F10}"/>
              </a:ext>
            </a:extLst>
          </p:cNvPr>
          <p:cNvPicPr/>
          <p:nvPr/>
        </p:nvPicPr>
        <p:blipFill>
          <a:blip r:embed="rId5"/>
          <a:srcRect/>
          <a:stretch>
            <a:fillRect/>
          </a:stretch>
        </p:blipFill>
        <p:spPr>
          <a:xfrm>
            <a:off x="8504659" y="6016872"/>
            <a:ext cx="3464560" cy="867410"/>
          </a:xfrm>
          <a:prstGeom prst="rect">
            <a:avLst/>
          </a:prstGeom>
          <a:ln/>
        </p:spPr>
      </p:pic>
      <p:sp>
        <p:nvSpPr>
          <p:cNvPr id="6" name="Google Shape;997;p36">
            <a:extLst>
              <a:ext uri="{FF2B5EF4-FFF2-40B4-BE49-F238E27FC236}">
                <a16:creationId xmlns:a16="http://schemas.microsoft.com/office/drawing/2014/main" id="{AB473886-EA51-F3ED-BD9A-1C540FF68274}"/>
              </a:ext>
            </a:extLst>
          </p:cNvPr>
          <p:cNvSpPr txBox="1"/>
          <p:nvPr/>
        </p:nvSpPr>
        <p:spPr>
          <a:xfrm>
            <a:off x="838200" y="560171"/>
            <a:ext cx="10515600" cy="72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3435E"/>
              </a:buClr>
              <a:buSzPts val="4400"/>
              <a:buFont typeface="Calibri"/>
              <a:buNone/>
            </a:pPr>
            <a:r>
              <a:rPr lang="pt-BR" sz="2800" b="1" i="0" u="none" strike="noStrike" cap="none" dirty="0">
                <a:solidFill>
                  <a:srgbClr val="13435E"/>
                </a:solidFill>
                <a:latin typeface="Calibri"/>
                <a:ea typeface="Calibri"/>
                <a:cs typeface="Calibri"/>
                <a:sym typeface="Calibri"/>
              </a:rPr>
              <a:t>Reforma Tributária</a:t>
            </a:r>
            <a:endParaRPr dirty="0"/>
          </a:p>
        </p:txBody>
      </p:sp>
      <p:pic>
        <p:nvPicPr>
          <p:cNvPr id="7" name="image25.png" descr="Uma imagem contendo Logotipo&#10;&#10;Descrição gerada automaticamente">
            <a:extLst>
              <a:ext uri="{FF2B5EF4-FFF2-40B4-BE49-F238E27FC236}">
                <a16:creationId xmlns:a16="http://schemas.microsoft.com/office/drawing/2014/main" id="{D7E203FF-3083-BA53-1AB7-416D2F26566D}"/>
              </a:ext>
            </a:extLst>
          </p:cNvPr>
          <p:cNvPicPr/>
          <p:nvPr/>
        </p:nvPicPr>
        <p:blipFill>
          <a:blip r:embed="rId6"/>
          <a:srcRect/>
          <a:stretch>
            <a:fillRect/>
          </a:stretch>
        </p:blipFill>
        <p:spPr>
          <a:xfrm>
            <a:off x="10144442" y="502571"/>
            <a:ext cx="1670400" cy="835200"/>
          </a:xfrm>
          <a:prstGeom prst="rect">
            <a:avLst/>
          </a:prstGeom>
          <a:ln/>
        </p:spPr>
      </p:pic>
    </p:spTree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Google Shape;36;p2"/>
          <p:cNvPicPr preferRelativeResize="0"/>
          <p:nvPr/>
        </p:nvPicPr>
        <p:blipFill rotWithShape="1">
          <a:blip r:embed="rId3">
            <a:alphaModFix/>
          </a:blip>
          <a:srcRect b="-2246"/>
          <a:stretch/>
        </p:blipFill>
        <p:spPr>
          <a:xfrm>
            <a:off x="8720418" y="-22090"/>
            <a:ext cx="3335060" cy="3335061"/>
          </a:xfrm>
          <a:prstGeom prst="flowChartDecision">
            <a:avLst/>
          </a:prstGeom>
          <a:noFill/>
          <a:ln>
            <a:noFill/>
          </a:ln>
        </p:spPr>
      </p:pic>
      <p:pic>
        <p:nvPicPr>
          <p:cNvPr id="37" name="Google Shape;37;p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066024" y="-77019"/>
            <a:ext cx="3271576" cy="3335061"/>
          </a:xfrm>
          <a:prstGeom prst="flowChartDecision">
            <a:avLst/>
          </a:prstGeom>
          <a:noFill/>
          <a:ln>
            <a:noFill/>
          </a:ln>
        </p:spPr>
      </p:pic>
      <p:grpSp>
        <p:nvGrpSpPr>
          <p:cNvPr id="38" name="Google Shape;38;p2"/>
          <p:cNvGrpSpPr/>
          <p:nvPr/>
        </p:nvGrpSpPr>
        <p:grpSpPr>
          <a:xfrm>
            <a:off x="6848226" y="-1851227"/>
            <a:ext cx="7092186" cy="10587581"/>
            <a:chOff x="5285515" y="-1838803"/>
            <a:chExt cx="7651290" cy="11428667"/>
          </a:xfrm>
        </p:grpSpPr>
        <p:pic>
          <p:nvPicPr>
            <p:cNvPr id="39" name="Google Shape;39;p2" descr="Logo, company name&#10;&#10;Description automatically generated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11093777" y="3637552"/>
              <a:ext cx="1097132" cy="1019121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0" name="Google Shape;40;p2"/>
            <p:cNvSpPr/>
            <p:nvPr/>
          </p:nvSpPr>
          <p:spPr>
            <a:xfrm>
              <a:off x="5285515" y="2075530"/>
              <a:ext cx="3600000" cy="3600000"/>
            </a:xfrm>
            <a:prstGeom prst="diamond">
              <a:avLst/>
            </a:prstGeom>
            <a:solidFill>
              <a:srgbClr val="2F5597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632"/>
                <a:buFont typeface="Arial"/>
                <a:buNone/>
              </a:pPr>
              <a:endParaRPr sz="1632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" name="Google Shape;41;p2"/>
            <p:cNvSpPr/>
            <p:nvPr/>
          </p:nvSpPr>
          <p:spPr>
            <a:xfrm>
              <a:off x="9336805" y="2094932"/>
              <a:ext cx="3600000" cy="3600000"/>
            </a:xfrm>
            <a:prstGeom prst="diamond">
              <a:avLst/>
            </a:prstGeom>
            <a:solidFill>
              <a:srgbClr val="2F5597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632"/>
                <a:buFont typeface="Arial"/>
                <a:buNone/>
              </a:pPr>
              <a:endParaRPr sz="1632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2" name="Google Shape;42;p2"/>
            <p:cNvSpPr/>
            <p:nvPr/>
          </p:nvSpPr>
          <p:spPr>
            <a:xfrm>
              <a:off x="5285515" y="-1838803"/>
              <a:ext cx="3600000" cy="3600000"/>
            </a:xfrm>
            <a:prstGeom prst="diamond">
              <a:avLst/>
            </a:prstGeom>
            <a:solidFill>
              <a:srgbClr val="2F5597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632"/>
                <a:buFont typeface="Arial"/>
                <a:buNone/>
              </a:pPr>
              <a:endParaRPr sz="1632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3" name="Google Shape;43;p2"/>
            <p:cNvSpPr/>
            <p:nvPr/>
          </p:nvSpPr>
          <p:spPr>
            <a:xfrm>
              <a:off x="5325641" y="5930518"/>
              <a:ext cx="3559874" cy="3560642"/>
            </a:xfrm>
            <a:prstGeom prst="diamond">
              <a:avLst/>
            </a:prstGeom>
            <a:solidFill>
              <a:srgbClr val="2F5597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632"/>
                <a:buFont typeface="Arial"/>
                <a:buNone/>
              </a:pPr>
              <a:endParaRPr sz="1632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4" name="Google Shape;44;p2"/>
            <p:cNvSpPr/>
            <p:nvPr/>
          </p:nvSpPr>
          <p:spPr>
            <a:xfrm>
              <a:off x="9336805" y="-1800000"/>
              <a:ext cx="3600000" cy="3600000"/>
            </a:xfrm>
            <a:prstGeom prst="diamond">
              <a:avLst/>
            </a:prstGeom>
            <a:solidFill>
              <a:srgbClr val="2F5597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632"/>
                <a:buFont typeface="Arial"/>
                <a:buNone/>
              </a:pPr>
              <a:endParaRPr sz="1632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5" name="Google Shape;45;p2"/>
            <p:cNvSpPr/>
            <p:nvPr/>
          </p:nvSpPr>
          <p:spPr>
            <a:xfrm>
              <a:off x="9336805" y="5989864"/>
              <a:ext cx="3600000" cy="3600000"/>
            </a:xfrm>
            <a:prstGeom prst="diamond">
              <a:avLst/>
            </a:prstGeom>
            <a:solidFill>
              <a:srgbClr val="2F5597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632"/>
                <a:buFont typeface="Arial"/>
                <a:buNone/>
              </a:pPr>
              <a:endParaRPr sz="1632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pic>
        <p:nvPicPr>
          <p:cNvPr id="46" name="Google Shape;46;p2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8748817" y="3548750"/>
            <a:ext cx="3328198" cy="3414026"/>
          </a:xfrm>
          <a:prstGeom prst="flowChartDecision">
            <a:avLst/>
          </a:prstGeom>
          <a:noFill/>
          <a:ln>
            <a:noFill/>
          </a:ln>
        </p:spPr>
      </p:pic>
      <p:pic>
        <p:nvPicPr>
          <p:cNvPr id="50" name="Google Shape;50;p2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5066023" y="3588232"/>
            <a:ext cx="3180015" cy="3335061"/>
          </a:xfrm>
          <a:prstGeom prst="flowChartDecision">
            <a:avLst/>
          </a:prstGeom>
          <a:noFill/>
          <a:ln>
            <a:noFill/>
          </a:ln>
        </p:spPr>
      </p:pic>
      <p:sp>
        <p:nvSpPr>
          <p:cNvPr id="51" name="Google Shape;51;p2"/>
          <p:cNvSpPr txBox="1"/>
          <p:nvPr/>
        </p:nvSpPr>
        <p:spPr>
          <a:xfrm>
            <a:off x="909978" y="6312916"/>
            <a:ext cx="3205749" cy="3077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pt-BR" sz="1400" b="0" i="0" u="none" strike="noStrike" cap="none" dirty="0">
                <a:solidFill>
                  <a:srgbClr val="015092"/>
                </a:solidFill>
                <a:latin typeface="Calibri"/>
                <a:ea typeface="Calibri"/>
                <a:cs typeface="Calibri"/>
                <a:sym typeface="Calibri"/>
              </a:rPr>
              <a:t>Rio de Janeiro, </a:t>
            </a:r>
            <a:fld id="{E0BC1775-23B7-447D-A64F-39C4CBCD1F52}" type="datetime4">
              <a:rPr lang="pt-BR" sz="1400" b="0" i="0" u="none" strike="noStrike" cap="none" smtClean="0">
                <a:solidFill>
                  <a:srgbClr val="015092"/>
                </a:solidFill>
                <a:latin typeface="Calibri"/>
                <a:ea typeface="Calibri"/>
                <a:cs typeface="Calibri"/>
                <a:sym typeface="Calibri"/>
              </a:rPr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600"/>
                <a:buFont typeface="Arial"/>
                <a:buNone/>
              </a:pPr>
              <a:t>26 de maio de 2025</a:t>
            </a:fld>
            <a:endParaRPr sz="1200" b="0" i="0" u="none" strike="noStrike" cap="none" dirty="0">
              <a:solidFill>
                <a:srgbClr val="01509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2" name="Google Shape;52;p2"/>
          <p:cNvSpPr txBox="1"/>
          <p:nvPr/>
        </p:nvSpPr>
        <p:spPr>
          <a:xfrm>
            <a:off x="464935" y="4389423"/>
            <a:ext cx="4295442" cy="9232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pt-BR" sz="1800" b="1" i="0" u="none" strike="noStrike" cap="none">
                <a:solidFill>
                  <a:srgbClr val="014F8F"/>
                </a:solidFill>
                <a:latin typeface="Calibri"/>
                <a:ea typeface="Calibri"/>
                <a:cs typeface="Calibri"/>
                <a:sym typeface="Calibri"/>
              </a:rPr>
              <a:t>Plano Estratégico de Logística e Cargas do Estado do Rio de Janeiro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1" i="0" u="none" strike="noStrike" cap="none">
              <a:solidFill>
                <a:srgbClr val="014F8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3" name="Google Shape;53;p2"/>
          <p:cNvSpPr txBox="1"/>
          <p:nvPr/>
        </p:nvSpPr>
        <p:spPr>
          <a:xfrm>
            <a:off x="1009781" y="5312712"/>
            <a:ext cx="3180015" cy="369291"/>
          </a:xfrm>
          <a:prstGeom prst="rect">
            <a:avLst/>
          </a:prstGeom>
          <a:solidFill>
            <a:srgbClr val="2F5597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pt-BR" sz="1800" baseline="0" dirty="0">
                <a:solidFill>
                  <a:schemeClr val="bg1"/>
                </a:solidFill>
                <a:latin typeface="Calibri"/>
              </a:rPr>
              <a:t>Análise do Marco Regulatório</a:t>
            </a:r>
            <a:r>
              <a:rPr lang="pt-BR" sz="1800" dirty="0">
                <a:solidFill>
                  <a:schemeClr val="bg1"/>
                </a:solidFill>
                <a:latin typeface="Calibri"/>
                <a:ea typeface="Calibri"/>
                <a:cs typeface="Calibri"/>
              </a:rPr>
              <a:t>​</a:t>
            </a:r>
            <a:endParaRPr lang="pt-BR" sz="1800" b="1" i="1" u="none" strike="noStrike" cap="none" dirty="0">
              <a:solidFill>
                <a:schemeClr val="bg1"/>
              </a:solidFill>
              <a:latin typeface="Calibri"/>
              <a:ea typeface="Calibri"/>
              <a:cs typeface="Calibri"/>
            </a:endParaRPr>
          </a:p>
        </p:txBody>
      </p:sp>
      <p:pic>
        <p:nvPicPr>
          <p:cNvPr id="2" name="image25.png" descr="Uma imagem contendo Logotipo&#10;&#10;Descrição gerada automaticamente">
            <a:extLst>
              <a:ext uri="{FF2B5EF4-FFF2-40B4-BE49-F238E27FC236}">
                <a16:creationId xmlns:a16="http://schemas.microsoft.com/office/drawing/2014/main" id="{22C78A6B-0ABA-E969-3483-F065FE76D5B9}"/>
              </a:ext>
            </a:extLst>
          </p:cNvPr>
          <p:cNvPicPr/>
          <p:nvPr/>
        </p:nvPicPr>
        <p:blipFill>
          <a:blip r:embed="rId8"/>
          <a:srcRect/>
          <a:stretch>
            <a:fillRect/>
          </a:stretch>
        </p:blipFill>
        <p:spPr>
          <a:xfrm>
            <a:off x="408883" y="1483833"/>
            <a:ext cx="4841210" cy="2814895"/>
          </a:xfrm>
          <a:prstGeom prst="rect">
            <a:avLst/>
          </a:prstGeom>
          <a:ln/>
        </p:spPr>
      </p:pic>
      <p:pic>
        <p:nvPicPr>
          <p:cNvPr id="3" name="image6.png">
            <a:extLst>
              <a:ext uri="{FF2B5EF4-FFF2-40B4-BE49-F238E27FC236}">
                <a16:creationId xmlns:a16="http://schemas.microsoft.com/office/drawing/2014/main" id="{5098A28C-863D-35F9-8131-27942663AACC}"/>
              </a:ext>
            </a:extLst>
          </p:cNvPr>
          <p:cNvPicPr/>
          <p:nvPr/>
        </p:nvPicPr>
        <p:blipFill>
          <a:blip r:embed="rId9"/>
          <a:srcRect/>
          <a:stretch>
            <a:fillRect/>
          </a:stretch>
        </p:blipFill>
        <p:spPr>
          <a:xfrm>
            <a:off x="209196" y="114201"/>
            <a:ext cx="1701800" cy="1021080"/>
          </a:xfrm>
          <a:prstGeom prst="rect">
            <a:avLst/>
          </a:prstGeom>
          <a:ln/>
        </p:spPr>
      </p:pic>
      <p:pic>
        <p:nvPicPr>
          <p:cNvPr id="4" name="image8.png">
            <a:extLst>
              <a:ext uri="{FF2B5EF4-FFF2-40B4-BE49-F238E27FC236}">
                <a16:creationId xmlns:a16="http://schemas.microsoft.com/office/drawing/2014/main" id="{88256F65-8931-BDD1-7DC8-7F751C5F5681}"/>
              </a:ext>
            </a:extLst>
          </p:cNvPr>
          <p:cNvPicPr/>
          <p:nvPr/>
        </p:nvPicPr>
        <p:blipFill>
          <a:blip r:embed="rId10"/>
          <a:srcRect/>
          <a:stretch>
            <a:fillRect/>
          </a:stretch>
        </p:blipFill>
        <p:spPr>
          <a:xfrm>
            <a:off x="1960918" y="218537"/>
            <a:ext cx="3464560" cy="867410"/>
          </a:xfrm>
          <a:prstGeom prst="rect">
            <a:avLst/>
          </a:prstGeom>
          <a:ln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" name="Google Shape;1013;p38"/>
          <p:cNvSpPr/>
          <p:nvPr/>
        </p:nvSpPr>
        <p:spPr>
          <a:xfrm>
            <a:off x="7384470" y="6149641"/>
            <a:ext cx="631447" cy="517521"/>
          </a:xfrm>
          <a:prstGeom prst="rect">
            <a:avLst/>
          </a:prstGeom>
          <a:solidFill>
            <a:schemeClr val="lt1"/>
          </a:solidFill>
          <a:ln w="254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14" name="Google Shape;1014;p38"/>
          <p:cNvSpPr txBox="1"/>
          <p:nvPr/>
        </p:nvSpPr>
        <p:spPr>
          <a:xfrm>
            <a:off x="640663" y="1942875"/>
            <a:ext cx="5493427" cy="33547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85750" marR="0" lvl="0" indent="-28575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•"/>
            </a:pPr>
            <a:r>
              <a:rPr lang="pt-BR" sz="16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Ressalta-se que as redes logísticas de muitas empresas brasileiras foram construídas com base em benefícios fiscais. </a:t>
            </a:r>
            <a:endParaRPr dirty="0"/>
          </a:p>
          <a:p>
            <a:pPr marL="285750" marR="0" lvl="0" indent="-285750" algn="just" rtl="0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•"/>
            </a:pPr>
            <a:r>
              <a:rPr lang="pt-BR" sz="16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Por isso, é comum observar a localização de centros de distribuição com incentivos fiscais no em estados com menor alíquotas como por exemplo, Minas Gerais, Santa Catarina e Espírito Santo.</a:t>
            </a:r>
            <a:endParaRPr dirty="0"/>
          </a:p>
          <a:p>
            <a:pPr marL="285750" marR="0" lvl="0" indent="-285750" algn="just" rtl="0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•"/>
            </a:pPr>
            <a:r>
              <a:rPr lang="pt-BR" sz="16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Tendência será que as empresas migrem suas instalações para mais próximo dos seus mercados de consumo.</a:t>
            </a:r>
            <a:endParaRPr dirty="0"/>
          </a:p>
        </p:txBody>
      </p:sp>
      <p:pic>
        <p:nvPicPr>
          <p:cNvPr id="1017" name="Google Shape;1017;p3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524301" y="2418734"/>
            <a:ext cx="5493425" cy="2521975"/>
          </a:xfrm>
          <a:prstGeom prst="rect">
            <a:avLst/>
          </a:prstGeom>
          <a:noFill/>
          <a:ln>
            <a:noFill/>
          </a:ln>
        </p:spPr>
      </p:pic>
      <p:sp>
        <p:nvSpPr>
          <p:cNvPr id="1020" name="Google Shape;1020;p38"/>
          <p:cNvSpPr/>
          <p:nvPr/>
        </p:nvSpPr>
        <p:spPr>
          <a:xfrm>
            <a:off x="6524300" y="2048952"/>
            <a:ext cx="5493426" cy="358314"/>
          </a:xfrm>
          <a:prstGeom prst="flowChartAlternateProcess">
            <a:avLst/>
          </a:prstGeom>
          <a:solidFill>
            <a:srgbClr val="13435E"/>
          </a:solidFill>
          <a:ln w="25400" cap="flat" cmpd="sng">
            <a:solidFill>
              <a:srgbClr val="1C305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4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Localização dos CDs com benefício fiscal (qtde.)</a:t>
            </a:r>
            <a:endParaRPr sz="1400" b="1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21" name="Google Shape;1021;p38"/>
          <p:cNvSpPr txBox="1"/>
          <p:nvPr/>
        </p:nvSpPr>
        <p:spPr>
          <a:xfrm>
            <a:off x="6524300" y="4849440"/>
            <a:ext cx="1367594" cy="4099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Fonte: ILOS, 2023</a:t>
            </a:r>
            <a:endParaRPr/>
          </a:p>
        </p:txBody>
      </p:sp>
      <p:cxnSp>
        <p:nvCxnSpPr>
          <p:cNvPr id="2" name="Google Shape;956;p34">
            <a:extLst>
              <a:ext uri="{FF2B5EF4-FFF2-40B4-BE49-F238E27FC236}">
                <a16:creationId xmlns:a16="http://schemas.microsoft.com/office/drawing/2014/main" id="{10CF2A0E-6D31-476E-C315-A5588A812D80}"/>
              </a:ext>
            </a:extLst>
          </p:cNvPr>
          <p:cNvCxnSpPr/>
          <p:nvPr/>
        </p:nvCxnSpPr>
        <p:spPr>
          <a:xfrm>
            <a:off x="645273" y="6091175"/>
            <a:ext cx="11169570" cy="0"/>
          </a:xfrm>
          <a:prstGeom prst="straightConnector1">
            <a:avLst/>
          </a:prstGeom>
          <a:noFill/>
          <a:ln w="28575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pic>
        <p:nvPicPr>
          <p:cNvPr id="3" name="image6.png">
            <a:extLst>
              <a:ext uri="{FF2B5EF4-FFF2-40B4-BE49-F238E27FC236}">
                <a16:creationId xmlns:a16="http://schemas.microsoft.com/office/drawing/2014/main" id="{2CA3DF40-8E34-203B-398C-555A9DD9DAF0}"/>
              </a:ext>
            </a:extLst>
          </p:cNvPr>
          <p:cNvPicPr/>
          <p:nvPr/>
        </p:nvPicPr>
        <p:blipFill>
          <a:blip r:embed="rId4"/>
          <a:srcRect/>
          <a:stretch>
            <a:fillRect/>
          </a:stretch>
        </p:blipFill>
        <p:spPr>
          <a:xfrm>
            <a:off x="485421" y="5999319"/>
            <a:ext cx="1701800" cy="1021080"/>
          </a:xfrm>
          <a:prstGeom prst="rect">
            <a:avLst/>
          </a:prstGeom>
          <a:ln/>
        </p:spPr>
      </p:pic>
      <p:pic>
        <p:nvPicPr>
          <p:cNvPr id="4" name="image8.png">
            <a:extLst>
              <a:ext uri="{FF2B5EF4-FFF2-40B4-BE49-F238E27FC236}">
                <a16:creationId xmlns:a16="http://schemas.microsoft.com/office/drawing/2014/main" id="{1393342F-A5BB-3DF2-92DD-FCF0A5F15375}"/>
              </a:ext>
            </a:extLst>
          </p:cNvPr>
          <p:cNvPicPr/>
          <p:nvPr/>
        </p:nvPicPr>
        <p:blipFill>
          <a:blip r:embed="rId5"/>
          <a:srcRect/>
          <a:stretch>
            <a:fillRect/>
          </a:stretch>
        </p:blipFill>
        <p:spPr>
          <a:xfrm>
            <a:off x="8504659" y="6016872"/>
            <a:ext cx="3464560" cy="867410"/>
          </a:xfrm>
          <a:prstGeom prst="rect">
            <a:avLst/>
          </a:prstGeom>
          <a:ln/>
        </p:spPr>
      </p:pic>
      <p:sp>
        <p:nvSpPr>
          <p:cNvPr id="6" name="Google Shape;997;p36">
            <a:extLst>
              <a:ext uri="{FF2B5EF4-FFF2-40B4-BE49-F238E27FC236}">
                <a16:creationId xmlns:a16="http://schemas.microsoft.com/office/drawing/2014/main" id="{14B595AB-9FCC-9FAD-0EBA-D18CE3B5216F}"/>
              </a:ext>
            </a:extLst>
          </p:cNvPr>
          <p:cNvSpPr txBox="1"/>
          <p:nvPr/>
        </p:nvSpPr>
        <p:spPr>
          <a:xfrm>
            <a:off x="838200" y="560171"/>
            <a:ext cx="10515600" cy="72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3435E"/>
              </a:buClr>
              <a:buSzPts val="4400"/>
              <a:buFont typeface="Calibri"/>
              <a:buNone/>
            </a:pPr>
            <a:r>
              <a:rPr lang="pt-BR" sz="2800" b="1" i="0" u="none" strike="noStrike" cap="none" dirty="0">
                <a:solidFill>
                  <a:srgbClr val="13435E"/>
                </a:solidFill>
                <a:latin typeface="Calibri"/>
                <a:ea typeface="Calibri"/>
                <a:cs typeface="Calibri"/>
                <a:sym typeface="Calibri"/>
              </a:rPr>
              <a:t>Reforma Tributária</a:t>
            </a:r>
            <a:endParaRPr dirty="0"/>
          </a:p>
        </p:txBody>
      </p:sp>
      <p:pic>
        <p:nvPicPr>
          <p:cNvPr id="7" name="image25.png" descr="Uma imagem contendo Logotipo&#10;&#10;Descrição gerada automaticamente">
            <a:extLst>
              <a:ext uri="{FF2B5EF4-FFF2-40B4-BE49-F238E27FC236}">
                <a16:creationId xmlns:a16="http://schemas.microsoft.com/office/drawing/2014/main" id="{A90F5A8B-4CC5-FB97-EB63-BF5EA0E903AF}"/>
              </a:ext>
            </a:extLst>
          </p:cNvPr>
          <p:cNvPicPr/>
          <p:nvPr/>
        </p:nvPicPr>
        <p:blipFill>
          <a:blip r:embed="rId6"/>
          <a:srcRect/>
          <a:stretch>
            <a:fillRect/>
          </a:stretch>
        </p:blipFill>
        <p:spPr>
          <a:xfrm>
            <a:off x="10144442" y="502571"/>
            <a:ext cx="1670400" cy="835200"/>
          </a:xfrm>
          <a:prstGeom prst="rect">
            <a:avLst/>
          </a:prstGeom>
          <a:ln/>
        </p:spPr>
      </p:pic>
    </p:spTree>
  </p:cSld>
  <p:clrMapOvr>
    <a:masterClrMapping/>
  </p:clrMapOvr>
  <p:transition>
    <p:fad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Google Shape;1026;p40"/>
          <p:cNvSpPr/>
          <p:nvPr/>
        </p:nvSpPr>
        <p:spPr>
          <a:xfrm>
            <a:off x="7384470" y="6149641"/>
            <a:ext cx="631447" cy="517521"/>
          </a:xfrm>
          <a:prstGeom prst="rect">
            <a:avLst/>
          </a:prstGeom>
          <a:solidFill>
            <a:schemeClr val="lt1"/>
          </a:solidFill>
          <a:ln w="254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27" name="Google Shape;1027;p40"/>
          <p:cNvSpPr txBox="1"/>
          <p:nvPr/>
        </p:nvSpPr>
        <p:spPr>
          <a:xfrm>
            <a:off x="615445" y="1177020"/>
            <a:ext cx="10932212" cy="5847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6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As principais consequências da reforma tributária para logística no Brasil na opinião de executivos serão:</a:t>
            </a:r>
            <a:endParaRPr dirty="0"/>
          </a:p>
        </p:txBody>
      </p:sp>
      <p:graphicFrame>
        <p:nvGraphicFramePr>
          <p:cNvPr id="2" name="Diagrama 1">
            <a:extLst>
              <a:ext uri="{FF2B5EF4-FFF2-40B4-BE49-F238E27FC236}">
                <a16:creationId xmlns:a16="http://schemas.microsoft.com/office/drawing/2014/main" id="{1CDD5851-0FD9-A40E-3986-50C6BEC39D0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04009652"/>
              </p:ext>
            </p:extLst>
          </p:nvPr>
        </p:nvGraphicFramePr>
        <p:xfrm>
          <a:off x="645273" y="1845133"/>
          <a:ext cx="11064127" cy="383583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cxnSp>
        <p:nvCxnSpPr>
          <p:cNvPr id="3" name="Google Shape;956;p34">
            <a:extLst>
              <a:ext uri="{FF2B5EF4-FFF2-40B4-BE49-F238E27FC236}">
                <a16:creationId xmlns:a16="http://schemas.microsoft.com/office/drawing/2014/main" id="{184FD861-0761-7333-D351-9263363E214F}"/>
              </a:ext>
            </a:extLst>
          </p:cNvPr>
          <p:cNvCxnSpPr/>
          <p:nvPr/>
        </p:nvCxnSpPr>
        <p:spPr>
          <a:xfrm>
            <a:off x="645273" y="6091175"/>
            <a:ext cx="11169570" cy="0"/>
          </a:xfrm>
          <a:prstGeom prst="straightConnector1">
            <a:avLst/>
          </a:prstGeom>
          <a:noFill/>
          <a:ln w="28575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pic>
        <p:nvPicPr>
          <p:cNvPr id="4" name="image6.png">
            <a:extLst>
              <a:ext uri="{FF2B5EF4-FFF2-40B4-BE49-F238E27FC236}">
                <a16:creationId xmlns:a16="http://schemas.microsoft.com/office/drawing/2014/main" id="{57FB4D18-2BD7-C399-6B41-1D6DA7DD686D}"/>
              </a:ext>
            </a:extLst>
          </p:cNvPr>
          <p:cNvPicPr/>
          <p:nvPr/>
        </p:nvPicPr>
        <p:blipFill>
          <a:blip r:embed="rId8"/>
          <a:srcRect/>
          <a:stretch>
            <a:fillRect/>
          </a:stretch>
        </p:blipFill>
        <p:spPr>
          <a:xfrm>
            <a:off x="485421" y="5999319"/>
            <a:ext cx="1701800" cy="1021080"/>
          </a:xfrm>
          <a:prstGeom prst="rect">
            <a:avLst/>
          </a:prstGeom>
          <a:ln/>
        </p:spPr>
      </p:pic>
      <p:pic>
        <p:nvPicPr>
          <p:cNvPr id="5" name="image8.png">
            <a:extLst>
              <a:ext uri="{FF2B5EF4-FFF2-40B4-BE49-F238E27FC236}">
                <a16:creationId xmlns:a16="http://schemas.microsoft.com/office/drawing/2014/main" id="{6D635DC8-0EE3-16B5-4E0E-0FC227169C4E}"/>
              </a:ext>
            </a:extLst>
          </p:cNvPr>
          <p:cNvPicPr/>
          <p:nvPr/>
        </p:nvPicPr>
        <p:blipFill>
          <a:blip r:embed="rId9"/>
          <a:srcRect/>
          <a:stretch>
            <a:fillRect/>
          </a:stretch>
        </p:blipFill>
        <p:spPr>
          <a:xfrm>
            <a:off x="8504659" y="6016872"/>
            <a:ext cx="3464560" cy="867410"/>
          </a:xfrm>
          <a:prstGeom prst="rect">
            <a:avLst/>
          </a:prstGeom>
          <a:ln/>
        </p:spPr>
      </p:pic>
      <p:sp>
        <p:nvSpPr>
          <p:cNvPr id="7" name="Google Shape;997;p36">
            <a:extLst>
              <a:ext uri="{FF2B5EF4-FFF2-40B4-BE49-F238E27FC236}">
                <a16:creationId xmlns:a16="http://schemas.microsoft.com/office/drawing/2014/main" id="{04E76D88-466C-579C-BFB5-A3E54D2EB6A7}"/>
              </a:ext>
            </a:extLst>
          </p:cNvPr>
          <p:cNvSpPr txBox="1"/>
          <p:nvPr/>
        </p:nvSpPr>
        <p:spPr>
          <a:xfrm>
            <a:off x="838200" y="560171"/>
            <a:ext cx="10515600" cy="72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3435E"/>
              </a:buClr>
              <a:buSzPts val="4400"/>
              <a:buFont typeface="Calibri"/>
              <a:buNone/>
            </a:pPr>
            <a:r>
              <a:rPr lang="pt-BR" sz="2800" b="1" i="0" u="none" strike="noStrike" cap="none" dirty="0">
                <a:solidFill>
                  <a:srgbClr val="13435E"/>
                </a:solidFill>
                <a:latin typeface="Calibri"/>
                <a:ea typeface="Calibri"/>
                <a:cs typeface="Calibri"/>
                <a:sym typeface="Calibri"/>
              </a:rPr>
              <a:t>Reforma Tributária</a:t>
            </a:r>
            <a:endParaRPr dirty="0"/>
          </a:p>
        </p:txBody>
      </p:sp>
      <p:pic>
        <p:nvPicPr>
          <p:cNvPr id="8" name="image25.png" descr="Uma imagem contendo Logotipo&#10;&#10;Descrição gerada automaticamente">
            <a:extLst>
              <a:ext uri="{FF2B5EF4-FFF2-40B4-BE49-F238E27FC236}">
                <a16:creationId xmlns:a16="http://schemas.microsoft.com/office/drawing/2014/main" id="{08CAA56D-A2D0-E32C-AF9A-9BBC5591F97E}"/>
              </a:ext>
            </a:extLst>
          </p:cNvPr>
          <p:cNvPicPr/>
          <p:nvPr/>
        </p:nvPicPr>
        <p:blipFill>
          <a:blip r:embed="rId10"/>
          <a:srcRect/>
          <a:stretch>
            <a:fillRect/>
          </a:stretch>
        </p:blipFill>
        <p:spPr>
          <a:xfrm>
            <a:off x="10144442" y="502571"/>
            <a:ext cx="1670400" cy="835200"/>
          </a:xfrm>
          <a:prstGeom prst="rect">
            <a:avLst/>
          </a:prstGeom>
          <a:ln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A78E7EA8-F166-4A4E-A7E4-6CD15066B95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graphicEl>
                                              <a:dgm id="{A78E7EA8-F166-4A4E-A7E4-6CD15066B95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3C302A0D-57AE-4D56-BC63-908BCB50E8B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graphicEl>
                                              <a:dgm id="{3C302A0D-57AE-4D56-BC63-908BCB50E8B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D5E1A851-CE87-4513-AAC2-6E7DF5CD137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graphicEl>
                                              <a:dgm id="{D5E1A851-CE87-4513-AAC2-6E7DF5CD137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BCC6BB48-BC8F-48E6-A789-7151D652F51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>
                                            <p:graphicEl>
                                              <a:dgm id="{BCC6BB48-BC8F-48E6-A789-7151D652F51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5373FC07-117A-4CF5-BEC4-6B79644F24D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">
                                            <p:graphicEl>
                                              <a:dgm id="{5373FC07-117A-4CF5-BEC4-6B79644F24D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22B88FAF-FF85-4F1C-A7C5-6B7460E3F9B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">
                                            <p:graphicEl>
                                              <a:dgm id="{22B88FAF-FF85-4F1C-A7C5-6B7460E3F9B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Sub>
          <a:bldDgm bld="one"/>
        </p:bldSub>
      </p:bldGraphic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25">
          <a:extLst>
            <a:ext uri="{FF2B5EF4-FFF2-40B4-BE49-F238E27FC236}">
              <a16:creationId xmlns:a16="http://schemas.microsoft.com/office/drawing/2014/main" id="{45DAD1F5-25B9-183B-6CA5-9642F59166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Google Shape;1026;p40">
            <a:extLst>
              <a:ext uri="{FF2B5EF4-FFF2-40B4-BE49-F238E27FC236}">
                <a16:creationId xmlns:a16="http://schemas.microsoft.com/office/drawing/2014/main" id="{50BD2BBE-1B97-5B8C-95A1-0E4BC4E40395}"/>
              </a:ext>
            </a:extLst>
          </p:cNvPr>
          <p:cNvSpPr/>
          <p:nvPr/>
        </p:nvSpPr>
        <p:spPr>
          <a:xfrm>
            <a:off x="7384470" y="6149641"/>
            <a:ext cx="631447" cy="517521"/>
          </a:xfrm>
          <a:prstGeom prst="rect">
            <a:avLst/>
          </a:prstGeom>
          <a:solidFill>
            <a:schemeClr val="lt1"/>
          </a:solidFill>
          <a:ln w="254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27" name="Google Shape;1027;p40">
            <a:extLst>
              <a:ext uri="{FF2B5EF4-FFF2-40B4-BE49-F238E27FC236}">
                <a16:creationId xmlns:a16="http://schemas.microsoft.com/office/drawing/2014/main" id="{91284C21-06A1-391A-4AD4-FF14428169B2}"/>
              </a:ext>
            </a:extLst>
          </p:cNvPr>
          <p:cNvSpPr txBox="1"/>
          <p:nvPr/>
        </p:nvSpPr>
        <p:spPr>
          <a:xfrm>
            <a:off x="615445" y="1177020"/>
            <a:ext cx="10932212" cy="5847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600" dirty="0">
                <a:latin typeface="Calibri"/>
                <a:ea typeface="Calibri"/>
                <a:cs typeface="Calibri"/>
                <a:sym typeface="Calibri"/>
              </a:rPr>
              <a:t>Os </a:t>
            </a:r>
            <a:r>
              <a:rPr lang="pt-BR" sz="16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principais impactos negativos da reforma tributária para logística serão:</a:t>
            </a:r>
            <a:endParaRPr dirty="0"/>
          </a:p>
        </p:txBody>
      </p:sp>
      <p:graphicFrame>
        <p:nvGraphicFramePr>
          <p:cNvPr id="2" name="Diagrama 1">
            <a:extLst>
              <a:ext uri="{FF2B5EF4-FFF2-40B4-BE49-F238E27FC236}">
                <a16:creationId xmlns:a16="http://schemas.microsoft.com/office/drawing/2014/main" id="{8986E98C-441B-5037-9B23-416121D50CA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61727413"/>
              </p:ext>
            </p:extLst>
          </p:nvPr>
        </p:nvGraphicFramePr>
        <p:xfrm>
          <a:off x="645273" y="1845133"/>
          <a:ext cx="11064127" cy="383583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cxnSp>
        <p:nvCxnSpPr>
          <p:cNvPr id="3" name="Google Shape;956;p34">
            <a:extLst>
              <a:ext uri="{FF2B5EF4-FFF2-40B4-BE49-F238E27FC236}">
                <a16:creationId xmlns:a16="http://schemas.microsoft.com/office/drawing/2014/main" id="{9262E96F-B9DC-ADF5-A63C-8CF9A284244A}"/>
              </a:ext>
            </a:extLst>
          </p:cNvPr>
          <p:cNvCxnSpPr/>
          <p:nvPr/>
        </p:nvCxnSpPr>
        <p:spPr>
          <a:xfrm>
            <a:off x="645273" y="6091175"/>
            <a:ext cx="11169570" cy="0"/>
          </a:xfrm>
          <a:prstGeom prst="straightConnector1">
            <a:avLst/>
          </a:prstGeom>
          <a:noFill/>
          <a:ln w="28575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pic>
        <p:nvPicPr>
          <p:cNvPr id="4" name="image6.png">
            <a:extLst>
              <a:ext uri="{FF2B5EF4-FFF2-40B4-BE49-F238E27FC236}">
                <a16:creationId xmlns:a16="http://schemas.microsoft.com/office/drawing/2014/main" id="{B0C7DF9C-3584-5009-464A-1F1D9D9A2D3D}"/>
              </a:ext>
            </a:extLst>
          </p:cNvPr>
          <p:cNvPicPr/>
          <p:nvPr/>
        </p:nvPicPr>
        <p:blipFill>
          <a:blip r:embed="rId8"/>
          <a:srcRect/>
          <a:stretch>
            <a:fillRect/>
          </a:stretch>
        </p:blipFill>
        <p:spPr>
          <a:xfrm>
            <a:off x="485421" y="5999319"/>
            <a:ext cx="1701800" cy="1021080"/>
          </a:xfrm>
          <a:prstGeom prst="rect">
            <a:avLst/>
          </a:prstGeom>
          <a:ln/>
        </p:spPr>
      </p:pic>
      <p:pic>
        <p:nvPicPr>
          <p:cNvPr id="5" name="image8.png">
            <a:extLst>
              <a:ext uri="{FF2B5EF4-FFF2-40B4-BE49-F238E27FC236}">
                <a16:creationId xmlns:a16="http://schemas.microsoft.com/office/drawing/2014/main" id="{A6B2CC86-9FA4-AA5A-C72A-70F2263B5949}"/>
              </a:ext>
            </a:extLst>
          </p:cNvPr>
          <p:cNvPicPr/>
          <p:nvPr/>
        </p:nvPicPr>
        <p:blipFill>
          <a:blip r:embed="rId9"/>
          <a:srcRect/>
          <a:stretch>
            <a:fillRect/>
          </a:stretch>
        </p:blipFill>
        <p:spPr>
          <a:xfrm>
            <a:off x="8504659" y="6016872"/>
            <a:ext cx="3464560" cy="867410"/>
          </a:xfrm>
          <a:prstGeom prst="rect">
            <a:avLst/>
          </a:prstGeom>
          <a:ln/>
        </p:spPr>
      </p:pic>
      <p:sp>
        <p:nvSpPr>
          <p:cNvPr id="7" name="Google Shape;997;p36">
            <a:extLst>
              <a:ext uri="{FF2B5EF4-FFF2-40B4-BE49-F238E27FC236}">
                <a16:creationId xmlns:a16="http://schemas.microsoft.com/office/drawing/2014/main" id="{987505B2-7949-B37E-9CAD-6F1A22A5D169}"/>
              </a:ext>
            </a:extLst>
          </p:cNvPr>
          <p:cNvSpPr txBox="1"/>
          <p:nvPr/>
        </p:nvSpPr>
        <p:spPr>
          <a:xfrm>
            <a:off x="838200" y="560171"/>
            <a:ext cx="10515600" cy="72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3435E"/>
              </a:buClr>
              <a:buSzPts val="4400"/>
              <a:buFont typeface="Calibri"/>
              <a:buNone/>
            </a:pPr>
            <a:r>
              <a:rPr lang="pt-BR" sz="2800" b="1" i="0" u="none" strike="noStrike" cap="none" dirty="0">
                <a:solidFill>
                  <a:srgbClr val="13435E"/>
                </a:solidFill>
                <a:latin typeface="Calibri"/>
                <a:ea typeface="Calibri"/>
                <a:cs typeface="Calibri"/>
                <a:sym typeface="Calibri"/>
              </a:rPr>
              <a:t>Reforma Tributária</a:t>
            </a:r>
            <a:endParaRPr dirty="0"/>
          </a:p>
        </p:txBody>
      </p:sp>
      <p:pic>
        <p:nvPicPr>
          <p:cNvPr id="8" name="image25.png" descr="Uma imagem contendo Logotipo&#10;&#10;Descrição gerada automaticamente">
            <a:extLst>
              <a:ext uri="{FF2B5EF4-FFF2-40B4-BE49-F238E27FC236}">
                <a16:creationId xmlns:a16="http://schemas.microsoft.com/office/drawing/2014/main" id="{FF55F8AD-A712-3F6F-F63C-C31FAB84121E}"/>
              </a:ext>
            </a:extLst>
          </p:cNvPr>
          <p:cNvPicPr/>
          <p:nvPr/>
        </p:nvPicPr>
        <p:blipFill>
          <a:blip r:embed="rId10"/>
          <a:srcRect/>
          <a:stretch>
            <a:fillRect/>
          </a:stretch>
        </p:blipFill>
        <p:spPr>
          <a:xfrm>
            <a:off x="10144442" y="502571"/>
            <a:ext cx="1670400" cy="835200"/>
          </a:xfrm>
          <a:prstGeom prst="rect">
            <a:avLst/>
          </a:prstGeom>
          <a:ln/>
        </p:spPr>
      </p:pic>
    </p:spTree>
    <p:extLst>
      <p:ext uri="{BB962C8B-B14F-4D97-AF65-F5344CB8AC3E}">
        <p14:creationId xmlns:p14="http://schemas.microsoft.com/office/powerpoint/2010/main" val="802522818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A78E7EA8-F166-4A4E-A7E4-6CD15066B95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graphicEl>
                                              <a:dgm id="{A78E7EA8-F166-4A4E-A7E4-6CD15066B95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3C302A0D-57AE-4D56-BC63-908BCB50E8B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graphicEl>
                                              <a:dgm id="{3C302A0D-57AE-4D56-BC63-908BCB50E8B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D5E1A851-CE87-4513-AAC2-6E7DF5CD137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graphicEl>
                                              <a:dgm id="{D5E1A851-CE87-4513-AAC2-6E7DF5CD137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BCC6BB48-BC8F-48E6-A789-7151D652F51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>
                                            <p:graphicEl>
                                              <a:dgm id="{BCC6BB48-BC8F-48E6-A789-7151D652F51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5373FC07-117A-4CF5-BEC4-6B79644F24D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">
                                            <p:graphicEl>
                                              <a:dgm id="{5373FC07-117A-4CF5-BEC4-6B79644F24D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22B88FAF-FF85-4F1C-A7C5-6B7460E3F9B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">
                                            <p:graphicEl>
                                              <a:dgm id="{22B88FAF-FF85-4F1C-A7C5-6B7460E3F9B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Sub>
          <a:bldDgm bld="one"/>
        </p:bldSub>
      </p:bldGraphic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6" name="Google Shape;1036;p41" descr="Contrato obriga MRS a investir em preservação ferroviária - 29/07/2022 -  Sobre Trilhos - Folha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392559" y="4651152"/>
            <a:ext cx="5371677" cy="2088782"/>
          </a:xfrm>
          <a:prstGeom prst="rect">
            <a:avLst/>
          </a:prstGeom>
          <a:noFill/>
          <a:ln>
            <a:noFill/>
          </a:ln>
        </p:spPr>
      </p:pic>
      <p:pic>
        <p:nvPicPr>
          <p:cNvPr id="1037" name="Google Shape;1037;p4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31536" y="2336139"/>
            <a:ext cx="2453798" cy="2185722"/>
          </a:xfrm>
          <a:prstGeom prst="rect">
            <a:avLst/>
          </a:prstGeom>
          <a:noFill/>
          <a:ln>
            <a:noFill/>
          </a:ln>
        </p:spPr>
      </p:pic>
      <p:pic>
        <p:nvPicPr>
          <p:cNvPr id="1038" name="Google Shape;1038;p41" descr="Vast Infraestrutura supera recordes no Porto do Açu com operações de  transbordo de petróleo - Petrosolgas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743683" y="159337"/>
            <a:ext cx="2020553" cy="2044522"/>
          </a:xfrm>
          <a:prstGeom prst="rect">
            <a:avLst/>
          </a:prstGeom>
          <a:noFill/>
          <a:ln>
            <a:noFill/>
          </a:ln>
        </p:spPr>
      </p:pic>
      <p:pic>
        <p:nvPicPr>
          <p:cNvPr id="1039" name="Google Shape;1039;p41" descr="BR-101: nova concessionária começa a operar a Rio-Santos - Jornal Atual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2723295" y="2336139"/>
            <a:ext cx="2414762" cy="2183692"/>
          </a:xfrm>
          <a:prstGeom prst="rect">
            <a:avLst/>
          </a:prstGeom>
          <a:noFill/>
          <a:ln>
            <a:noFill/>
          </a:ln>
        </p:spPr>
      </p:pic>
      <p:pic>
        <p:nvPicPr>
          <p:cNvPr id="1040" name="Google Shape;1040;p41" descr="Porto de Angra dos Reis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131536" y="4654143"/>
            <a:ext cx="2183959" cy="20828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41" name="Google Shape;1041;p41" descr="Assinatura do contrato da BR-116/101/RJ/SP está prevista para 1º/2 -  Revista Caminhoneiro | Portal de Notícias sobre Transporte Rodoviário de  Cargas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131535" y="159337"/>
            <a:ext cx="5502385" cy="2061893"/>
          </a:xfrm>
          <a:prstGeom prst="rect">
            <a:avLst/>
          </a:prstGeom>
          <a:noFill/>
          <a:ln>
            <a:noFill/>
          </a:ln>
        </p:spPr>
      </p:pic>
      <p:pic>
        <p:nvPicPr>
          <p:cNvPr id="1045" name="Google Shape;1045;p41" descr="Arco Metropolitano 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5276018" y="2333149"/>
            <a:ext cx="2488218" cy="2186681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image6.png">
            <a:extLst>
              <a:ext uri="{FF2B5EF4-FFF2-40B4-BE49-F238E27FC236}">
                <a16:creationId xmlns:a16="http://schemas.microsoft.com/office/drawing/2014/main" id="{C404D7B6-FC07-BA3E-A41F-B5569AD4B8F2}"/>
              </a:ext>
            </a:extLst>
          </p:cNvPr>
          <p:cNvPicPr/>
          <p:nvPr/>
        </p:nvPicPr>
        <p:blipFill>
          <a:blip r:embed="rId10"/>
          <a:srcRect/>
          <a:stretch>
            <a:fillRect/>
          </a:stretch>
        </p:blipFill>
        <p:spPr>
          <a:xfrm>
            <a:off x="8486775" y="6179894"/>
            <a:ext cx="1193588" cy="773193"/>
          </a:xfrm>
          <a:prstGeom prst="rect">
            <a:avLst/>
          </a:prstGeom>
          <a:ln/>
        </p:spPr>
      </p:pic>
      <p:pic>
        <p:nvPicPr>
          <p:cNvPr id="3" name="image8.png">
            <a:extLst>
              <a:ext uri="{FF2B5EF4-FFF2-40B4-BE49-F238E27FC236}">
                <a16:creationId xmlns:a16="http://schemas.microsoft.com/office/drawing/2014/main" id="{6861E3BD-EC22-1BDB-303D-64BC65A494E0}"/>
              </a:ext>
            </a:extLst>
          </p:cNvPr>
          <p:cNvPicPr/>
          <p:nvPr/>
        </p:nvPicPr>
        <p:blipFill>
          <a:blip r:embed="rId11"/>
          <a:srcRect/>
          <a:stretch>
            <a:fillRect/>
          </a:stretch>
        </p:blipFill>
        <p:spPr>
          <a:xfrm>
            <a:off x="9799440" y="6332694"/>
            <a:ext cx="2392559" cy="525306"/>
          </a:xfrm>
          <a:prstGeom prst="rect">
            <a:avLst/>
          </a:prstGeom>
          <a:ln/>
        </p:spPr>
      </p:pic>
      <p:pic>
        <p:nvPicPr>
          <p:cNvPr id="5" name="image25.png" descr="Uma imagem contendo Logotipo&#10;&#10;Descrição gerada automaticamente">
            <a:extLst>
              <a:ext uri="{FF2B5EF4-FFF2-40B4-BE49-F238E27FC236}">
                <a16:creationId xmlns:a16="http://schemas.microsoft.com/office/drawing/2014/main" id="{83063AC8-6AD0-1658-55A7-6EF44D0DF8AB}"/>
              </a:ext>
            </a:extLst>
          </p:cNvPr>
          <p:cNvPicPr/>
          <p:nvPr/>
        </p:nvPicPr>
        <p:blipFill>
          <a:blip r:embed="rId12"/>
          <a:srcRect/>
          <a:stretch>
            <a:fillRect/>
          </a:stretch>
        </p:blipFill>
        <p:spPr>
          <a:xfrm>
            <a:off x="8765627" y="2067036"/>
            <a:ext cx="3070237" cy="2061893"/>
          </a:xfrm>
          <a:prstGeom prst="rect">
            <a:avLst/>
          </a:prstGeom>
          <a:ln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>
            <a:extLst>
              <a:ext uri="{FF2B5EF4-FFF2-40B4-BE49-F238E27FC236}">
                <a16:creationId xmlns:a16="http://schemas.microsoft.com/office/drawing/2014/main" id="{17282AAB-99CE-1C2D-67DF-77C8DD44AD8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CaixaDeTexto 4">
            <a:extLst>
              <a:ext uri="{FF2B5EF4-FFF2-40B4-BE49-F238E27FC236}">
                <a16:creationId xmlns:a16="http://schemas.microsoft.com/office/drawing/2014/main" id="{86B03F18-05E8-4185-A8B9-081E31CBB903}"/>
              </a:ext>
            </a:extLst>
          </p:cNvPr>
          <p:cNvSpPr txBox="1"/>
          <p:nvPr/>
        </p:nvSpPr>
        <p:spPr>
          <a:xfrm>
            <a:off x="2002052" y="613685"/>
            <a:ext cx="8065971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3200" b="1" dirty="0">
                <a:solidFill>
                  <a:schemeClr val="bg1"/>
                </a:solidFill>
                <a:latin typeface="Aptos" panose="020B0004020202020204" pitchFamily="34" charset="0"/>
                <a:cs typeface="Arial" panose="020B0604020202020204" pitchFamily="34" charset="0"/>
              </a:rPr>
              <a:t>Obrigado!</a:t>
            </a:r>
          </a:p>
        </p:txBody>
      </p:sp>
    </p:spTree>
    <p:extLst>
      <p:ext uri="{BB962C8B-B14F-4D97-AF65-F5344CB8AC3E}">
        <p14:creationId xmlns:p14="http://schemas.microsoft.com/office/powerpoint/2010/main" val="23124998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8D8D8"/>
        </a:solidFill>
        <a:effectLst/>
      </p:bgPr>
    </p:bg>
    <p:spTree>
      <p:nvGrpSpPr>
        <p:cNvPr id="1" name="Shape 4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9" name="Google Shape;469;p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87028"/>
          </a:xfrm>
          <a:prstGeom prst="rect">
            <a:avLst/>
          </a:prstGeom>
          <a:noFill/>
          <a:ln>
            <a:noFill/>
          </a:ln>
        </p:spPr>
      </p:pic>
      <p:sp>
        <p:nvSpPr>
          <p:cNvPr id="470" name="Google Shape;470;p7"/>
          <p:cNvSpPr txBox="1"/>
          <p:nvPr/>
        </p:nvSpPr>
        <p:spPr>
          <a:xfrm>
            <a:off x="-4921" y="6302253"/>
            <a:ext cx="5239880" cy="584735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algn="ctr">
              <a:buSzPts val="3200"/>
            </a:pPr>
            <a:r>
              <a:rPr lang="pt-BR" sz="3200" dirty="0">
                <a:solidFill>
                  <a:srgbClr val="1E4E79"/>
                </a:solidFill>
                <a:latin typeface="Calibri"/>
                <a:ea typeface="Calibri"/>
                <a:cs typeface="Calibri"/>
                <a:sym typeface="Calibri"/>
              </a:rPr>
              <a:t>Análise do Marco</a:t>
            </a:r>
            <a:r>
              <a:rPr lang="pt-BR" sz="3200" b="0" i="0" u="none" strike="noStrike" cap="none" dirty="0">
                <a:solidFill>
                  <a:srgbClr val="1E4E79"/>
                </a:solidFill>
                <a:latin typeface="Calibri"/>
                <a:ea typeface="Calibri"/>
                <a:cs typeface="Calibri"/>
                <a:sym typeface="Calibri"/>
              </a:rPr>
              <a:t> Regulatório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" name="image25.png" descr="Uma imagem contendo Logotipo&#10;&#10;Descrição gerada automaticamente">
            <a:extLst>
              <a:ext uri="{FF2B5EF4-FFF2-40B4-BE49-F238E27FC236}">
                <a16:creationId xmlns:a16="http://schemas.microsoft.com/office/drawing/2014/main" id="{29D6B1A4-5166-746C-4E73-B981AB8AC82D}"/>
              </a:ext>
            </a:extLst>
          </p:cNvPr>
          <p:cNvPicPr/>
          <p:nvPr/>
        </p:nvPicPr>
        <p:blipFill>
          <a:blip r:embed="rId4"/>
          <a:srcRect/>
          <a:stretch>
            <a:fillRect/>
          </a:stretch>
        </p:blipFill>
        <p:spPr>
          <a:xfrm>
            <a:off x="10645425" y="0"/>
            <a:ext cx="1670400" cy="835200"/>
          </a:xfrm>
          <a:prstGeom prst="rect">
            <a:avLst/>
          </a:prstGeom>
          <a:ln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78" name="Google Shape;478;p10"/>
          <p:cNvCxnSpPr/>
          <p:nvPr/>
        </p:nvCxnSpPr>
        <p:spPr>
          <a:xfrm>
            <a:off x="645273" y="6091175"/>
            <a:ext cx="11169570" cy="0"/>
          </a:xfrm>
          <a:prstGeom prst="straightConnector1">
            <a:avLst/>
          </a:prstGeom>
          <a:noFill/>
          <a:ln w="28575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479" name="Google Shape;479;p10"/>
          <p:cNvSpPr txBox="1">
            <a:spLocks noGrp="1"/>
          </p:cNvSpPr>
          <p:nvPr>
            <p:ph type="title"/>
          </p:nvPr>
        </p:nvSpPr>
        <p:spPr>
          <a:xfrm>
            <a:off x="386855" y="209381"/>
            <a:ext cx="10515600" cy="72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3435E"/>
              </a:buClr>
              <a:buSzPts val="4400"/>
              <a:buFont typeface="Calibri"/>
              <a:buNone/>
            </a:pPr>
            <a:r>
              <a:rPr lang="pt-BR" sz="2800" b="1">
                <a:solidFill>
                  <a:srgbClr val="13435E"/>
                </a:solidFill>
              </a:rPr>
              <a:t>Marco Regulatório</a:t>
            </a:r>
            <a:endParaRPr sz="2800"/>
          </a:p>
        </p:txBody>
      </p:sp>
      <p:grpSp>
        <p:nvGrpSpPr>
          <p:cNvPr id="480" name="Google Shape;480;p10"/>
          <p:cNvGrpSpPr/>
          <p:nvPr/>
        </p:nvGrpSpPr>
        <p:grpSpPr>
          <a:xfrm>
            <a:off x="645272" y="5385775"/>
            <a:ext cx="11169569" cy="669360"/>
            <a:chOff x="278783" y="5565010"/>
            <a:chExt cx="9360508" cy="846802"/>
          </a:xfrm>
        </p:grpSpPr>
        <p:cxnSp>
          <p:nvCxnSpPr>
            <p:cNvPr id="481" name="Google Shape;481;p10"/>
            <p:cNvCxnSpPr/>
            <p:nvPr/>
          </p:nvCxnSpPr>
          <p:spPr>
            <a:xfrm>
              <a:off x="279291" y="6411812"/>
              <a:ext cx="9360000" cy="0"/>
            </a:xfrm>
            <a:prstGeom prst="straightConnector1">
              <a:avLst/>
            </a:prstGeom>
            <a:solidFill>
              <a:srgbClr val="13435E"/>
            </a:solidFill>
            <a:ln w="9525" cap="flat" cmpd="sng">
              <a:solidFill>
                <a:srgbClr val="000000"/>
              </a:solidFill>
              <a:prstDash val="solid"/>
              <a:miter lim="400000"/>
              <a:headEnd type="none" w="sm" len="sm"/>
              <a:tailEnd type="none" w="sm" len="sm"/>
            </a:ln>
          </p:spPr>
        </p:cxnSp>
        <p:cxnSp>
          <p:nvCxnSpPr>
            <p:cNvPr id="482" name="Google Shape;482;p10"/>
            <p:cNvCxnSpPr/>
            <p:nvPr/>
          </p:nvCxnSpPr>
          <p:spPr>
            <a:xfrm>
              <a:off x="279291" y="5565010"/>
              <a:ext cx="9360000" cy="0"/>
            </a:xfrm>
            <a:prstGeom prst="straightConnector1">
              <a:avLst/>
            </a:prstGeom>
            <a:solidFill>
              <a:srgbClr val="13435E"/>
            </a:solidFill>
            <a:ln w="9525" cap="flat" cmpd="sng">
              <a:solidFill>
                <a:srgbClr val="000000"/>
              </a:solidFill>
              <a:prstDash val="solid"/>
              <a:miter lim="400000"/>
              <a:headEnd type="none" w="sm" len="sm"/>
              <a:tailEnd type="none" w="sm" len="sm"/>
            </a:ln>
          </p:spPr>
        </p:cxnSp>
        <p:sp>
          <p:nvSpPr>
            <p:cNvPr id="483" name="Google Shape;483;p10"/>
            <p:cNvSpPr/>
            <p:nvPr/>
          </p:nvSpPr>
          <p:spPr>
            <a:xfrm>
              <a:off x="279291" y="5603769"/>
              <a:ext cx="9360000" cy="769779"/>
            </a:xfrm>
            <a:prstGeom prst="rect">
              <a:avLst/>
            </a:prstGeom>
            <a:solidFill>
              <a:srgbClr val="13435E"/>
            </a:solidFill>
            <a:ln>
              <a:noFill/>
            </a:ln>
          </p:spPr>
          <p:txBody>
            <a:bodyPr spcFirstLastPara="1" wrap="square" lIns="144000" tIns="36000" rIns="72000" bIns="360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600"/>
                <a:buFont typeface="Arial"/>
                <a:buNone/>
              </a:pPr>
              <a:r>
                <a:rPr lang="pt-BR" sz="1600" b="1" i="0" u="none" strike="noStrike" cap="non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Avaliação do arcabouço legislativo visando identificar leis que estabeleceram marcos institucionais, e com potencial de causar impacto no tema e no PELC/RJ.</a:t>
              </a:r>
              <a:endParaRPr sz="1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84" name="Google Shape;484;p10"/>
            <p:cNvSpPr/>
            <p:nvPr/>
          </p:nvSpPr>
          <p:spPr>
            <a:xfrm rot="5400000">
              <a:off x="206783" y="5803891"/>
              <a:ext cx="252000" cy="108000"/>
            </a:xfrm>
            <a:prstGeom prst="triangle">
              <a:avLst>
                <a:gd name="adj" fmla="val 50000"/>
              </a:avLst>
            </a:prstGeom>
            <a:solidFill>
              <a:srgbClr val="13435E"/>
            </a:solidFill>
            <a:ln>
              <a:noFill/>
            </a:ln>
          </p:spPr>
          <p:txBody>
            <a:bodyPr spcFirstLastPara="1" wrap="square" lIns="20625" tIns="20625" rIns="20625" bIns="206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600"/>
                <a:buFont typeface="Arial"/>
                <a:buNone/>
              </a:pPr>
              <a:endParaRPr sz="16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485" name="Google Shape;485;p10"/>
          <p:cNvSpPr/>
          <p:nvPr/>
        </p:nvSpPr>
        <p:spPr>
          <a:xfrm>
            <a:off x="4768563" y="1132118"/>
            <a:ext cx="2728177" cy="9540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pt-BR" sz="1400" b="1" i="0" u="none" strike="noStrike" cap="none">
                <a:solidFill>
                  <a:srgbClr val="13435E"/>
                </a:solidFill>
                <a:latin typeface="Calibri"/>
                <a:ea typeface="Calibri"/>
                <a:cs typeface="Calibri"/>
                <a:sym typeface="Calibri"/>
              </a:rPr>
              <a:t>Foram analisados Leis e Decretos federais, do Estado do RJ e do município, editadas a partir de 2014.</a:t>
            </a:r>
            <a:endParaRPr sz="1400" b="0" i="0" u="none" strike="noStrike" cap="none">
              <a:solidFill>
                <a:srgbClr val="13435E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486" name="Google Shape;486;p10"/>
          <p:cNvGrpSpPr/>
          <p:nvPr/>
        </p:nvGrpSpPr>
        <p:grpSpPr>
          <a:xfrm>
            <a:off x="1372472" y="1216531"/>
            <a:ext cx="9331023" cy="4055086"/>
            <a:chOff x="1372472" y="1216531"/>
            <a:chExt cx="9331023" cy="4055086"/>
          </a:xfrm>
        </p:grpSpPr>
        <p:pic>
          <p:nvPicPr>
            <p:cNvPr id="487" name="Google Shape;487;p10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2298700" y="2831089"/>
              <a:ext cx="1287763" cy="1177830"/>
            </a:xfrm>
            <a:prstGeom prst="hexagon">
              <a:avLst>
                <a:gd name="adj" fmla="val 25000"/>
                <a:gd name="vf" fmla="val 115470"/>
              </a:avLst>
            </a:prstGeom>
            <a:noFill/>
            <a:ln>
              <a:noFill/>
            </a:ln>
          </p:spPr>
        </p:pic>
        <p:pic>
          <p:nvPicPr>
            <p:cNvPr id="488" name="Google Shape;488;p10" descr="https://tse3.mm.bing.net/th?id=OIP.YTXawi8KQt9gVKic1GAtkwHaDI&amp;pid=Api&amp;P=0&amp;h=180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7821991" y="4161393"/>
              <a:ext cx="1182309" cy="1110224"/>
            </a:xfrm>
            <a:prstGeom prst="hexagon">
              <a:avLst>
                <a:gd name="adj" fmla="val 25000"/>
                <a:gd name="vf" fmla="val 115470"/>
              </a:avLst>
            </a:prstGeom>
            <a:noFill/>
            <a:ln>
              <a:noFill/>
            </a:ln>
          </p:spPr>
        </p:pic>
        <p:pic>
          <p:nvPicPr>
            <p:cNvPr id="489" name="Google Shape;489;p10" descr="https://tse2.mm.bing.net/th?id=OIP.sz_nseoyDyZ0jIqLRHR9kQHaFR&amp;pid=Api&amp;P=0&amp;h=180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3000496" y="4096597"/>
              <a:ext cx="1215319" cy="1116153"/>
            </a:xfrm>
            <a:prstGeom prst="hexagon">
              <a:avLst>
                <a:gd name="adj" fmla="val 25000"/>
                <a:gd name="vf" fmla="val 115470"/>
              </a:avLst>
            </a:prstGeom>
            <a:noFill/>
            <a:ln>
              <a:noFill/>
            </a:ln>
          </p:spPr>
        </p:pic>
        <p:pic>
          <p:nvPicPr>
            <p:cNvPr id="490" name="Google Shape;490;p10"/>
            <p:cNvPicPr preferRelativeResize="0"/>
            <p:nvPr/>
          </p:nvPicPr>
          <p:blipFill rotWithShape="1">
            <a:blip r:embed="rId6">
              <a:alphaModFix/>
            </a:blip>
            <a:srcRect/>
            <a:stretch/>
          </p:blipFill>
          <p:spPr>
            <a:xfrm>
              <a:off x="3056701" y="1216531"/>
              <a:ext cx="1160506" cy="1127470"/>
            </a:xfrm>
            <a:prstGeom prst="hexagon">
              <a:avLst>
                <a:gd name="adj" fmla="val 25000"/>
                <a:gd name="vf" fmla="val 115470"/>
              </a:avLst>
            </a:prstGeom>
            <a:noFill/>
            <a:ln>
              <a:noFill/>
            </a:ln>
            <a:effectLst>
              <a:outerShdw blurRad="254000" algn="ctr" rotWithShape="0">
                <a:srgbClr val="000000">
                  <a:alpha val="20000"/>
                </a:srgbClr>
              </a:outerShdw>
            </a:effectLst>
          </p:spPr>
        </p:pic>
        <p:pic>
          <p:nvPicPr>
            <p:cNvPr id="491" name="Google Shape;491;p10"/>
            <p:cNvPicPr preferRelativeResize="0"/>
            <p:nvPr/>
          </p:nvPicPr>
          <p:blipFill rotWithShape="1">
            <a:blip r:embed="rId7">
              <a:alphaModFix/>
            </a:blip>
            <a:srcRect/>
            <a:stretch/>
          </p:blipFill>
          <p:spPr>
            <a:xfrm>
              <a:off x="8090175" y="1218475"/>
              <a:ext cx="1160506" cy="1127470"/>
            </a:xfrm>
            <a:prstGeom prst="hexagon">
              <a:avLst>
                <a:gd name="adj" fmla="val 25000"/>
                <a:gd name="vf" fmla="val 115470"/>
              </a:avLst>
            </a:prstGeom>
            <a:noFill/>
            <a:ln>
              <a:noFill/>
            </a:ln>
            <a:effectLst>
              <a:outerShdw blurRad="254000" algn="ctr" rotWithShape="0">
                <a:srgbClr val="000000">
                  <a:alpha val="20000"/>
                </a:srgbClr>
              </a:outerShdw>
            </a:effectLst>
          </p:spPr>
        </p:pic>
        <p:pic>
          <p:nvPicPr>
            <p:cNvPr id="492" name="Google Shape;492;p10"/>
            <p:cNvPicPr preferRelativeResize="0"/>
            <p:nvPr/>
          </p:nvPicPr>
          <p:blipFill rotWithShape="1">
            <a:blip r:embed="rId8">
              <a:alphaModFix/>
            </a:blip>
            <a:srcRect/>
            <a:stretch/>
          </p:blipFill>
          <p:spPr>
            <a:xfrm>
              <a:off x="8489252" y="2898108"/>
              <a:ext cx="1160506" cy="1127470"/>
            </a:xfrm>
            <a:prstGeom prst="hexagon">
              <a:avLst>
                <a:gd name="adj" fmla="val 25000"/>
                <a:gd name="vf" fmla="val 115470"/>
              </a:avLst>
            </a:prstGeom>
            <a:noFill/>
            <a:ln>
              <a:noFill/>
            </a:ln>
            <a:effectLst>
              <a:outerShdw blurRad="254000" algn="ctr" rotWithShape="0">
                <a:srgbClr val="000000">
                  <a:alpha val="20000"/>
                </a:srgbClr>
              </a:outerShdw>
            </a:effectLst>
          </p:spPr>
        </p:pic>
        <p:cxnSp>
          <p:nvCxnSpPr>
            <p:cNvPr id="493" name="Google Shape;493;p10"/>
            <p:cNvCxnSpPr/>
            <p:nvPr/>
          </p:nvCxnSpPr>
          <p:spPr>
            <a:xfrm>
              <a:off x="4145030" y="1941856"/>
              <a:ext cx="970826" cy="660104"/>
            </a:xfrm>
            <a:prstGeom prst="straightConnector1">
              <a:avLst/>
            </a:prstGeom>
            <a:noFill/>
            <a:ln w="28575" cap="rnd" cmpd="sng">
              <a:solidFill>
                <a:srgbClr val="1A2E3E"/>
              </a:solidFill>
              <a:prstDash val="dot"/>
              <a:round/>
              <a:headEnd type="oval" w="med" len="med"/>
              <a:tailEnd type="oval" w="med" len="med"/>
            </a:ln>
          </p:spPr>
        </p:cxnSp>
        <p:cxnSp>
          <p:nvCxnSpPr>
            <p:cNvPr id="494" name="Google Shape;494;p10"/>
            <p:cNvCxnSpPr/>
            <p:nvPr/>
          </p:nvCxnSpPr>
          <p:spPr>
            <a:xfrm>
              <a:off x="3571471" y="3527204"/>
              <a:ext cx="1153812" cy="2"/>
            </a:xfrm>
            <a:prstGeom prst="straightConnector1">
              <a:avLst/>
            </a:prstGeom>
            <a:noFill/>
            <a:ln w="28575" cap="rnd" cmpd="sng">
              <a:solidFill>
                <a:srgbClr val="1A2E3E"/>
              </a:solidFill>
              <a:prstDash val="dot"/>
              <a:round/>
              <a:headEnd type="oval" w="med" len="med"/>
              <a:tailEnd type="oval" w="med" len="med"/>
            </a:ln>
          </p:spPr>
        </p:cxnSp>
        <p:cxnSp>
          <p:nvCxnSpPr>
            <p:cNvPr id="495" name="Google Shape;495;p10"/>
            <p:cNvCxnSpPr/>
            <p:nvPr/>
          </p:nvCxnSpPr>
          <p:spPr>
            <a:xfrm rot="10800000" flipH="1">
              <a:off x="4050041" y="4452452"/>
              <a:ext cx="1065815" cy="598360"/>
            </a:xfrm>
            <a:prstGeom prst="straightConnector1">
              <a:avLst/>
            </a:prstGeom>
            <a:noFill/>
            <a:ln w="28575" cap="rnd" cmpd="sng">
              <a:solidFill>
                <a:srgbClr val="1A2E3E"/>
              </a:solidFill>
              <a:prstDash val="dot"/>
              <a:round/>
              <a:headEnd type="oval" w="med" len="med"/>
              <a:tailEnd type="oval" w="med" len="med"/>
            </a:ln>
          </p:spPr>
        </p:cxnSp>
        <p:cxnSp>
          <p:nvCxnSpPr>
            <p:cNvPr id="496" name="Google Shape;496;p10"/>
            <p:cNvCxnSpPr>
              <a:endCxn id="497" idx="7"/>
            </p:cNvCxnSpPr>
            <p:nvPr/>
          </p:nvCxnSpPr>
          <p:spPr>
            <a:xfrm flipH="1">
              <a:off x="7029746" y="1874049"/>
              <a:ext cx="1041600" cy="722100"/>
            </a:xfrm>
            <a:prstGeom prst="straightConnector1">
              <a:avLst/>
            </a:prstGeom>
            <a:noFill/>
            <a:ln w="28575" cap="rnd" cmpd="sng">
              <a:solidFill>
                <a:srgbClr val="1A2E3E"/>
              </a:solidFill>
              <a:prstDash val="dot"/>
              <a:round/>
              <a:headEnd type="oval" w="med" len="med"/>
              <a:tailEnd type="oval" w="med" len="med"/>
            </a:ln>
          </p:spPr>
        </p:cxnSp>
        <p:cxnSp>
          <p:nvCxnSpPr>
            <p:cNvPr id="498" name="Google Shape;498;p10"/>
            <p:cNvCxnSpPr>
              <a:endCxn id="497" idx="6"/>
            </p:cNvCxnSpPr>
            <p:nvPr/>
          </p:nvCxnSpPr>
          <p:spPr>
            <a:xfrm rot="10800000">
              <a:off x="7420319" y="3527207"/>
              <a:ext cx="1064400" cy="21000"/>
            </a:xfrm>
            <a:prstGeom prst="straightConnector1">
              <a:avLst/>
            </a:prstGeom>
            <a:noFill/>
            <a:ln w="28575" cap="rnd" cmpd="sng">
              <a:solidFill>
                <a:srgbClr val="1A2E3E"/>
              </a:solidFill>
              <a:prstDash val="dot"/>
              <a:round/>
              <a:headEnd type="oval" w="med" len="med"/>
              <a:tailEnd type="oval" w="med" len="med"/>
            </a:ln>
          </p:spPr>
        </p:cxnSp>
        <p:cxnSp>
          <p:nvCxnSpPr>
            <p:cNvPr id="499" name="Google Shape;499;p10"/>
            <p:cNvCxnSpPr>
              <a:endCxn id="497" idx="5"/>
            </p:cNvCxnSpPr>
            <p:nvPr/>
          </p:nvCxnSpPr>
          <p:spPr>
            <a:xfrm rot="10800000">
              <a:off x="7029746" y="4458264"/>
              <a:ext cx="907800" cy="582600"/>
            </a:xfrm>
            <a:prstGeom prst="straightConnector1">
              <a:avLst/>
            </a:prstGeom>
            <a:noFill/>
            <a:ln w="28575" cap="rnd" cmpd="sng">
              <a:solidFill>
                <a:srgbClr val="1A2E3E"/>
              </a:solidFill>
              <a:prstDash val="dot"/>
              <a:round/>
              <a:headEnd type="oval" w="med" len="med"/>
              <a:tailEnd type="oval" w="med" len="med"/>
            </a:ln>
          </p:spPr>
        </p:cxnSp>
        <p:sp>
          <p:nvSpPr>
            <p:cNvPr id="500" name="Google Shape;500;p10"/>
            <p:cNvSpPr/>
            <p:nvPr/>
          </p:nvSpPr>
          <p:spPr>
            <a:xfrm>
              <a:off x="2095939" y="2108929"/>
              <a:ext cx="1385695" cy="372735"/>
            </a:xfrm>
            <a:prstGeom prst="roundRect">
              <a:avLst>
                <a:gd name="adj" fmla="val 16667"/>
              </a:avLst>
            </a:prstGeom>
            <a:solidFill>
              <a:srgbClr val="DBE7E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r>
                <a:rPr lang="pt-BR" sz="1200" b="1" i="0" u="none" strike="noStrike" cap="none">
                  <a:solidFill>
                    <a:schemeClr val="dk2"/>
                  </a:solidFill>
                  <a:latin typeface="Calibri"/>
                  <a:ea typeface="Calibri"/>
                  <a:cs typeface="Calibri"/>
                  <a:sym typeface="Calibri"/>
                </a:rPr>
                <a:t>3 itens</a:t>
              </a:r>
              <a:endParaRPr sz="1200" b="1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01" name="Google Shape;501;p10"/>
            <p:cNvSpPr/>
            <p:nvPr/>
          </p:nvSpPr>
          <p:spPr>
            <a:xfrm>
              <a:off x="1580339" y="3718388"/>
              <a:ext cx="1385695" cy="372735"/>
            </a:xfrm>
            <a:prstGeom prst="roundRect">
              <a:avLst>
                <a:gd name="adj" fmla="val 16667"/>
              </a:avLst>
            </a:prstGeom>
            <a:solidFill>
              <a:srgbClr val="DBE7E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r>
                <a:rPr lang="pt-BR" sz="1200" b="1" i="0" u="none" strike="noStrike" cap="none">
                  <a:solidFill>
                    <a:schemeClr val="dk2"/>
                  </a:solidFill>
                  <a:latin typeface="Calibri"/>
                  <a:ea typeface="Calibri"/>
                  <a:cs typeface="Calibri"/>
                  <a:sym typeface="Calibri"/>
                </a:rPr>
                <a:t>2 itens</a:t>
              </a:r>
              <a:endParaRPr sz="1200" b="1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02" name="Google Shape;502;p10"/>
            <p:cNvSpPr/>
            <p:nvPr/>
          </p:nvSpPr>
          <p:spPr>
            <a:xfrm>
              <a:off x="2448182" y="4806584"/>
              <a:ext cx="1012918" cy="372735"/>
            </a:xfrm>
            <a:prstGeom prst="roundRect">
              <a:avLst>
                <a:gd name="adj" fmla="val 16667"/>
              </a:avLst>
            </a:prstGeom>
            <a:solidFill>
              <a:srgbClr val="DBE7E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r>
                <a:rPr lang="pt-BR" sz="1200" b="1" i="0" u="none" strike="noStrike" cap="none">
                  <a:solidFill>
                    <a:schemeClr val="dk2"/>
                  </a:solidFill>
                  <a:latin typeface="Calibri"/>
                  <a:ea typeface="Calibri"/>
                  <a:cs typeface="Calibri"/>
                  <a:sym typeface="Calibri"/>
                </a:rPr>
                <a:t>21 itens</a:t>
              </a:r>
              <a:endParaRPr sz="1200" b="1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03" name="Google Shape;503;p10"/>
            <p:cNvSpPr/>
            <p:nvPr/>
          </p:nvSpPr>
          <p:spPr>
            <a:xfrm>
              <a:off x="8715846" y="2083676"/>
              <a:ext cx="1385695" cy="372735"/>
            </a:xfrm>
            <a:prstGeom prst="roundRect">
              <a:avLst>
                <a:gd name="adj" fmla="val 16667"/>
              </a:avLst>
            </a:prstGeom>
            <a:solidFill>
              <a:srgbClr val="DBE7E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r>
                <a:rPr lang="pt-BR" sz="1200" b="1" i="0" u="none" strike="noStrike" cap="none">
                  <a:solidFill>
                    <a:schemeClr val="dk2"/>
                  </a:solidFill>
                  <a:latin typeface="Calibri"/>
                  <a:ea typeface="Calibri"/>
                  <a:cs typeface="Calibri"/>
                  <a:sym typeface="Calibri"/>
                </a:rPr>
                <a:t>12 itens</a:t>
              </a:r>
              <a:endParaRPr sz="1200" b="1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04" name="Google Shape;504;p10"/>
            <p:cNvSpPr/>
            <p:nvPr/>
          </p:nvSpPr>
          <p:spPr>
            <a:xfrm>
              <a:off x="9182100" y="3783816"/>
              <a:ext cx="1385695" cy="372735"/>
            </a:xfrm>
            <a:prstGeom prst="roundRect">
              <a:avLst>
                <a:gd name="adj" fmla="val 16667"/>
              </a:avLst>
            </a:prstGeom>
            <a:solidFill>
              <a:srgbClr val="DBE7E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r>
                <a:rPr lang="pt-BR" sz="1200" b="1" i="0" u="none" strike="noStrike" cap="none">
                  <a:solidFill>
                    <a:schemeClr val="dk2"/>
                  </a:solidFill>
                  <a:latin typeface="Calibri"/>
                  <a:ea typeface="Calibri"/>
                  <a:cs typeface="Calibri"/>
                  <a:sym typeface="Calibri"/>
                </a:rPr>
                <a:t>12 itens</a:t>
              </a:r>
              <a:endParaRPr sz="1200" b="1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05" name="Google Shape;505;p10"/>
            <p:cNvSpPr/>
            <p:nvPr/>
          </p:nvSpPr>
          <p:spPr>
            <a:xfrm>
              <a:off x="8576706" y="4835701"/>
              <a:ext cx="1385695" cy="372735"/>
            </a:xfrm>
            <a:prstGeom prst="roundRect">
              <a:avLst>
                <a:gd name="adj" fmla="val 16667"/>
              </a:avLst>
            </a:prstGeom>
            <a:solidFill>
              <a:srgbClr val="DBE7E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r>
                <a:rPr lang="pt-BR" sz="1200" b="1" i="0" u="none" strike="noStrike" cap="none">
                  <a:solidFill>
                    <a:schemeClr val="dk2"/>
                  </a:solidFill>
                  <a:latin typeface="Calibri"/>
                  <a:ea typeface="Calibri"/>
                  <a:cs typeface="Calibri"/>
                  <a:sym typeface="Calibri"/>
                </a:rPr>
                <a:t>2 itens</a:t>
              </a:r>
              <a:endParaRPr sz="1200" b="1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97" name="Google Shape;497;p10"/>
            <p:cNvSpPr/>
            <p:nvPr/>
          </p:nvSpPr>
          <p:spPr>
            <a:xfrm>
              <a:off x="4753320" y="2210492"/>
              <a:ext cx="2666999" cy="2633429"/>
            </a:xfrm>
            <a:prstGeom prst="ellipse">
              <a:avLst/>
            </a:prstGeom>
            <a:solidFill>
              <a:srgbClr val="13435E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Arial"/>
                <a:buNone/>
              </a:pPr>
              <a:r>
                <a:rPr lang="pt-BR" sz="3200" b="1" i="0" u="none" strike="noStrike" cap="non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52</a:t>
              </a:r>
              <a:endParaRPr sz="1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Arial"/>
                <a:buNone/>
              </a:pPr>
              <a:r>
                <a:rPr lang="pt-BR" sz="3200" b="1" i="0" u="none" strike="noStrike" cap="non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itens</a:t>
              </a:r>
              <a:endParaRPr sz="3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06" name="Google Shape;506;p10"/>
            <p:cNvSpPr txBox="1"/>
            <p:nvPr/>
          </p:nvSpPr>
          <p:spPr>
            <a:xfrm>
              <a:off x="1974366" y="1884540"/>
              <a:ext cx="1203909" cy="252000"/>
            </a:xfrm>
            <a:prstGeom prst="rect">
              <a:avLst/>
            </a:prstGeom>
            <a:solidFill>
              <a:srgbClr val="13435E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000"/>
                <a:buFont typeface="Arial"/>
                <a:buNone/>
              </a:pPr>
              <a:r>
                <a:rPr lang="pt-BR" sz="1000" b="1" i="0" u="none" strike="noStrike" cap="non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Aeroportuário</a:t>
              </a:r>
              <a:endPara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07" name="Google Shape;507;p10"/>
            <p:cNvSpPr txBox="1"/>
            <p:nvPr/>
          </p:nvSpPr>
          <p:spPr>
            <a:xfrm>
              <a:off x="1372472" y="3518985"/>
              <a:ext cx="1203909" cy="252000"/>
            </a:xfrm>
            <a:prstGeom prst="rect">
              <a:avLst/>
            </a:prstGeom>
            <a:solidFill>
              <a:srgbClr val="13435E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000"/>
                <a:buFont typeface="Arial"/>
                <a:buNone/>
              </a:pPr>
              <a:r>
                <a:rPr lang="pt-BR" sz="1000" b="1" i="0" u="none" strike="noStrike" cap="non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Ferroviário</a:t>
              </a:r>
              <a:endPara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08" name="Google Shape;508;p10"/>
            <p:cNvSpPr txBox="1"/>
            <p:nvPr/>
          </p:nvSpPr>
          <p:spPr>
            <a:xfrm>
              <a:off x="1994694" y="4559475"/>
              <a:ext cx="1203909" cy="252000"/>
            </a:xfrm>
            <a:prstGeom prst="rect">
              <a:avLst/>
            </a:prstGeom>
            <a:solidFill>
              <a:srgbClr val="13435E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000"/>
                <a:buFont typeface="Arial"/>
                <a:buNone/>
              </a:pPr>
              <a:r>
                <a:rPr lang="pt-BR" sz="1000" b="1" i="0" u="none" strike="noStrike" cap="non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Rodoviário</a:t>
              </a:r>
              <a:endPara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09" name="Google Shape;509;p10"/>
            <p:cNvSpPr txBox="1"/>
            <p:nvPr/>
          </p:nvSpPr>
          <p:spPr>
            <a:xfrm>
              <a:off x="9121526" y="1865684"/>
              <a:ext cx="1203909" cy="252000"/>
            </a:xfrm>
            <a:prstGeom prst="rect">
              <a:avLst/>
            </a:prstGeom>
            <a:solidFill>
              <a:srgbClr val="13435E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000"/>
                <a:buFont typeface="Arial"/>
                <a:buNone/>
              </a:pPr>
              <a:r>
                <a:rPr lang="pt-BR" sz="1000" b="1" i="0" u="none" strike="noStrike" cap="non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Geral</a:t>
              </a:r>
              <a:endPara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10" name="Google Shape;510;p10"/>
            <p:cNvSpPr txBox="1"/>
            <p:nvPr/>
          </p:nvSpPr>
          <p:spPr>
            <a:xfrm>
              <a:off x="9499586" y="3516451"/>
              <a:ext cx="1203909" cy="252000"/>
            </a:xfrm>
            <a:prstGeom prst="rect">
              <a:avLst/>
            </a:prstGeom>
            <a:solidFill>
              <a:srgbClr val="13435E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000"/>
                <a:buFont typeface="Arial"/>
                <a:buNone/>
              </a:pPr>
              <a:r>
                <a:rPr lang="pt-BR" sz="1000" b="1" i="0" u="none" strike="noStrike" cap="non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Portuário</a:t>
              </a:r>
              <a:endPara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11" name="Google Shape;511;p10"/>
            <p:cNvSpPr txBox="1"/>
            <p:nvPr/>
          </p:nvSpPr>
          <p:spPr>
            <a:xfrm>
              <a:off x="8819498" y="4599878"/>
              <a:ext cx="1203909" cy="252000"/>
            </a:xfrm>
            <a:prstGeom prst="rect">
              <a:avLst/>
            </a:prstGeom>
            <a:solidFill>
              <a:srgbClr val="13435E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000"/>
                <a:buFont typeface="Arial"/>
                <a:buNone/>
              </a:pPr>
              <a:r>
                <a:rPr lang="pt-BR" sz="1000" b="1" i="0" u="none" strike="noStrike" cap="non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Dutoviário</a:t>
              </a:r>
              <a:endPara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512" name="Google Shape;512;p10"/>
          <p:cNvSpPr/>
          <p:nvPr/>
        </p:nvSpPr>
        <p:spPr>
          <a:xfrm>
            <a:off x="4744851" y="2202272"/>
            <a:ext cx="2666999" cy="2633429"/>
          </a:xfrm>
          <a:prstGeom prst="ellipse">
            <a:avLst/>
          </a:prstGeom>
          <a:solidFill>
            <a:srgbClr val="13435E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1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pt-BR" sz="32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52</a:t>
            </a:r>
            <a:endParaRPr sz="1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pt-BR" sz="32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itens</a:t>
            </a:r>
            <a:endParaRPr sz="32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" name="image6.png">
            <a:extLst>
              <a:ext uri="{FF2B5EF4-FFF2-40B4-BE49-F238E27FC236}">
                <a16:creationId xmlns:a16="http://schemas.microsoft.com/office/drawing/2014/main" id="{3AC9AC9D-2793-D562-04BF-3FBC40CD3BAD}"/>
              </a:ext>
            </a:extLst>
          </p:cNvPr>
          <p:cNvPicPr/>
          <p:nvPr/>
        </p:nvPicPr>
        <p:blipFill>
          <a:blip r:embed="rId9"/>
          <a:srcRect/>
          <a:stretch>
            <a:fillRect/>
          </a:stretch>
        </p:blipFill>
        <p:spPr>
          <a:xfrm>
            <a:off x="485421" y="5999319"/>
            <a:ext cx="1701800" cy="1021080"/>
          </a:xfrm>
          <a:prstGeom prst="rect">
            <a:avLst/>
          </a:prstGeom>
          <a:ln/>
        </p:spPr>
      </p:pic>
      <p:pic>
        <p:nvPicPr>
          <p:cNvPr id="3" name="image8.png">
            <a:extLst>
              <a:ext uri="{FF2B5EF4-FFF2-40B4-BE49-F238E27FC236}">
                <a16:creationId xmlns:a16="http://schemas.microsoft.com/office/drawing/2014/main" id="{D7D239D9-72FC-CF9B-D4BD-BBB4A5BBFB7F}"/>
              </a:ext>
            </a:extLst>
          </p:cNvPr>
          <p:cNvPicPr/>
          <p:nvPr/>
        </p:nvPicPr>
        <p:blipFill>
          <a:blip r:embed="rId10"/>
          <a:srcRect/>
          <a:stretch>
            <a:fillRect/>
          </a:stretch>
        </p:blipFill>
        <p:spPr>
          <a:xfrm>
            <a:off x="8504659" y="6016872"/>
            <a:ext cx="3464560" cy="867410"/>
          </a:xfrm>
          <a:prstGeom prst="rect">
            <a:avLst/>
          </a:prstGeom>
          <a:ln/>
        </p:spPr>
      </p:pic>
      <p:pic>
        <p:nvPicPr>
          <p:cNvPr id="5" name="image25.png" descr="Uma imagem contendo Logotipo&#10;&#10;Descrição gerada automaticamente">
            <a:extLst>
              <a:ext uri="{FF2B5EF4-FFF2-40B4-BE49-F238E27FC236}">
                <a16:creationId xmlns:a16="http://schemas.microsoft.com/office/drawing/2014/main" id="{12216A15-539E-4ED6-405F-87FF05981727}"/>
              </a:ext>
            </a:extLst>
          </p:cNvPr>
          <p:cNvPicPr/>
          <p:nvPr/>
        </p:nvPicPr>
        <p:blipFill>
          <a:blip r:embed="rId11"/>
          <a:srcRect/>
          <a:stretch>
            <a:fillRect/>
          </a:stretch>
        </p:blipFill>
        <p:spPr>
          <a:xfrm>
            <a:off x="10521600" y="-2089"/>
            <a:ext cx="1670400" cy="835200"/>
          </a:xfrm>
          <a:prstGeom prst="rect">
            <a:avLst/>
          </a:prstGeom>
          <a:ln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500"/>
                                        <p:tgtEl>
                                          <p:spTgt spid="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7" name="Google Shape;2287;p67"/>
          <p:cNvSpPr/>
          <p:nvPr/>
        </p:nvSpPr>
        <p:spPr>
          <a:xfrm>
            <a:off x="4812302" y="2554915"/>
            <a:ext cx="1296771" cy="1339229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cxnSp>
        <p:nvCxnSpPr>
          <p:cNvPr id="2291" name="Google Shape;2291;p67"/>
          <p:cNvCxnSpPr/>
          <p:nvPr/>
        </p:nvCxnSpPr>
        <p:spPr>
          <a:xfrm>
            <a:off x="645273" y="6091175"/>
            <a:ext cx="11169570" cy="0"/>
          </a:xfrm>
          <a:prstGeom prst="straightConnector1">
            <a:avLst/>
          </a:prstGeom>
          <a:noFill/>
          <a:ln w="28575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2292" name="Google Shape;2292;p67"/>
          <p:cNvSpPr txBox="1">
            <a:spLocks noGrp="1"/>
          </p:cNvSpPr>
          <p:nvPr>
            <p:ph type="title"/>
          </p:nvPr>
        </p:nvSpPr>
        <p:spPr>
          <a:xfrm>
            <a:off x="645273" y="302977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3435E"/>
              </a:buClr>
              <a:buSzPts val="4400"/>
              <a:buFont typeface="Calibri"/>
              <a:buNone/>
            </a:pPr>
            <a:r>
              <a:rPr lang="pt-BR" b="1" dirty="0">
                <a:solidFill>
                  <a:srgbClr val="13435E"/>
                </a:solidFill>
              </a:rPr>
              <a:t>Marco Regulatório</a:t>
            </a:r>
            <a:endParaRPr dirty="0">
              <a:solidFill>
                <a:srgbClr val="FF0000"/>
              </a:solidFill>
            </a:endParaRPr>
          </a:p>
        </p:txBody>
      </p:sp>
      <p:sp>
        <p:nvSpPr>
          <p:cNvPr id="2293" name="Google Shape;2293;p67"/>
          <p:cNvSpPr/>
          <p:nvPr/>
        </p:nvSpPr>
        <p:spPr>
          <a:xfrm>
            <a:off x="3236450" y="4666050"/>
            <a:ext cx="594300" cy="594300"/>
          </a:xfrm>
          <a:prstGeom prst="ellipse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2294" name="Google Shape;2294;p67"/>
          <p:cNvSpPr/>
          <p:nvPr/>
        </p:nvSpPr>
        <p:spPr>
          <a:xfrm>
            <a:off x="3852743" y="5664531"/>
            <a:ext cx="594300" cy="594300"/>
          </a:xfrm>
          <a:prstGeom prst="ellipse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2295" name="Google Shape;2295;p67"/>
          <p:cNvSpPr txBox="1"/>
          <p:nvPr/>
        </p:nvSpPr>
        <p:spPr>
          <a:xfrm>
            <a:off x="1037347" y="4071154"/>
            <a:ext cx="2017683" cy="45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Pts val="2100"/>
              <a:buFont typeface="Noto Sans Symbols"/>
              <a:buChar char="✔"/>
            </a:pPr>
            <a:r>
              <a:rPr lang="pt-BR" sz="14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Desburocratização e melhorias operacionais</a:t>
            </a:r>
            <a:endParaRPr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296" name="Google Shape;2296;p67"/>
          <p:cNvSpPr txBox="1"/>
          <p:nvPr/>
        </p:nvSpPr>
        <p:spPr>
          <a:xfrm>
            <a:off x="1037347" y="4858929"/>
            <a:ext cx="2017683" cy="45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Pts val="2100"/>
              <a:buFont typeface="Noto Sans Symbols"/>
              <a:buChar char="✔"/>
            </a:pPr>
            <a:r>
              <a:rPr lang="pt-BR" sz="14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Concessão de benefícios fiscais</a:t>
            </a:r>
            <a:endParaRPr sz="2400" b="0" i="0" u="none" strike="noStrike" cap="none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2297" name="Google Shape;2297;p67"/>
          <p:cNvSpPr/>
          <p:nvPr/>
        </p:nvSpPr>
        <p:spPr>
          <a:xfrm>
            <a:off x="7885968" y="3259728"/>
            <a:ext cx="594300" cy="594300"/>
          </a:xfrm>
          <a:prstGeom prst="ellipse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2299" name="Google Shape;2299;p67"/>
          <p:cNvSpPr/>
          <p:nvPr/>
        </p:nvSpPr>
        <p:spPr>
          <a:xfrm>
            <a:off x="7885968" y="4821253"/>
            <a:ext cx="594300" cy="594300"/>
          </a:xfrm>
          <a:prstGeom prst="ellipse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2300" name="Google Shape;2300;p67"/>
          <p:cNvSpPr/>
          <p:nvPr/>
        </p:nvSpPr>
        <p:spPr>
          <a:xfrm>
            <a:off x="7885968" y="5664531"/>
            <a:ext cx="594300" cy="594300"/>
          </a:xfrm>
          <a:prstGeom prst="ellipse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2301" name="Google Shape;2301;p67"/>
          <p:cNvSpPr/>
          <p:nvPr/>
        </p:nvSpPr>
        <p:spPr>
          <a:xfrm>
            <a:off x="3236450" y="3104525"/>
            <a:ext cx="594300" cy="594300"/>
          </a:xfrm>
          <a:prstGeom prst="ellipse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2302" name="Google Shape;2302;p67"/>
          <p:cNvSpPr/>
          <p:nvPr/>
        </p:nvSpPr>
        <p:spPr>
          <a:xfrm>
            <a:off x="3236450" y="3872650"/>
            <a:ext cx="594300" cy="594300"/>
          </a:xfrm>
          <a:prstGeom prst="ellipse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2303" name="Google Shape;2303;p67"/>
          <p:cNvSpPr txBox="1"/>
          <p:nvPr/>
        </p:nvSpPr>
        <p:spPr>
          <a:xfrm>
            <a:off x="1056640" y="2435920"/>
            <a:ext cx="1948007" cy="45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Pts val="2100"/>
              <a:buFont typeface="Noto Sans Symbols"/>
              <a:buChar char="✔"/>
            </a:pPr>
            <a:r>
              <a:rPr lang="pt-BR" sz="14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Ampliação e fortalecimento da interação entre Estado e iniciativa privada</a:t>
            </a:r>
            <a:endParaRPr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304" name="Google Shape;2304;p67"/>
          <p:cNvSpPr txBox="1"/>
          <p:nvPr/>
        </p:nvSpPr>
        <p:spPr>
          <a:xfrm>
            <a:off x="1056640" y="3254320"/>
            <a:ext cx="2017683" cy="45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Pts val="2100"/>
              <a:buFont typeface="Noto Sans Symbols"/>
              <a:buChar char="✔"/>
            </a:pPr>
            <a:r>
              <a:rPr lang="pt-BR" sz="14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Instituição de políticas públicas</a:t>
            </a:r>
            <a:endParaRPr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305" name="Google Shape;2305;p67"/>
          <p:cNvSpPr/>
          <p:nvPr/>
        </p:nvSpPr>
        <p:spPr>
          <a:xfrm>
            <a:off x="3236450" y="2314238"/>
            <a:ext cx="594300" cy="594300"/>
          </a:xfrm>
          <a:prstGeom prst="ellipse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grpSp>
        <p:nvGrpSpPr>
          <p:cNvPr id="2309" name="Google Shape;2309;p67"/>
          <p:cNvGrpSpPr/>
          <p:nvPr/>
        </p:nvGrpSpPr>
        <p:grpSpPr>
          <a:xfrm flipH="1">
            <a:off x="4163574" y="2312569"/>
            <a:ext cx="1837423" cy="2881838"/>
            <a:chOff x="4799860" y="1987355"/>
            <a:chExt cx="1499700" cy="2410254"/>
          </a:xfrm>
        </p:grpSpPr>
        <p:cxnSp>
          <p:nvCxnSpPr>
            <p:cNvPr id="2313" name="Google Shape;2313;p67"/>
            <p:cNvCxnSpPr/>
            <p:nvPr/>
          </p:nvCxnSpPr>
          <p:spPr>
            <a:xfrm rot="16200000" flipV="1">
              <a:off x="4895487" y="3037974"/>
              <a:ext cx="1630946" cy="1088323"/>
            </a:xfrm>
            <a:prstGeom prst="bentConnector3">
              <a:avLst>
                <a:gd name="adj1" fmla="val 849"/>
              </a:avLst>
            </a:prstGeom>
            <a:noFill/>
            <a:ln w="28575" cap="flat" cmpd="sng">
              <a:solidFill>
                <a:srgbClr val="00B050"/>
              </a:solidFill>
              <a:prstDash val="solid"/>
              <a:round/>
              <a:headEnd type="oval" w="med" len="med"/>
              <a:tailEnd type="none" w="sm" len="sm"/>
            </a:ln>
          </p:spPr>
        </p:cxnSp>
        <p:sp>
          <p:nvSpPr>
            <p:cNvPr id="2310" name="Google Shape;2310;p67"/>
            <p:cNvSpPr txBox="1"/>
            <p:nvPr/>
          </p:nvSpPr>
          <p:spPr>
            <a:xfrm>
              <a:off x="4799860" y="2517217"/>
              <a:ext cx="897600" cy="481500"/>
            </a:xfrm>
            <a:prstGeom prst="rect">
              <a:avLst/>
            </a:prstGeom>
            <a:solidFill>
              <a:srgbClr val="00B050"/>
            </a:solidFill>
            <a:ln w="28575" cap="flat" cmpd="sng">
              <a:solidFill>
                <a:srgbClr val="00B05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pt-BR" sz="1400" b="1" i="0" u="none" strike="noStrike" cap="none" dirty="0">
                  <a:solidFill>
                    <a:srgbClr val="FFFFFF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  <a:sym typeface="Fira Sans"/>
                </a:rPr>
                <a:t>Pontos Positivos</a:t>
              </a:r>
              <a:endParaRPr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cxnSp>
          <p:nvCxnSpPr>
            <p:cNvPr id="2311" name="Google Shape;2311;p67"/>
            <p:cNvCxnSpPr>
              <a:endCxn id="2310" idx="3"/>
            </p:cNvCxnSpPr>
            <p:nvPr/>
          </p:nvCxnSpPr>
          <p:spPr>
            <a:xfrm rot="10800000">
              <a:off x="5697460" y="2757967"/>
              <a:ext cx="602100" cy="7800"/>
            </a:xfrm>
            <a:prstGeom prst="bentConnector3">
              <a:avLst>
                <a:gd name="adj1" fmla="val 248719"/>
              </a:avLst>
            </a:prstGeom>
            <a:noFill/>
            <a:ln w="28575" cap="flat" cmpd="sng">
              <a:solidFill>
                <a:srgbClr val="00B050"/>
              </a:solidFill>
              <a:prstDash val="solid"/>
              <a:round/>
              <a:headEnd type="oval" w="med" len="med"/>
              <a:tailEnd type="none" w="sm" len="sm"/>
            </a:ln>
          </p:spPr>
        </p:cxnSp>
        <p:cxnSp>
          <p:nvCxnSpPr>
            <p:cNvPr id="2312" name="Google Shape;2312;p67"/>
            <p:cNvCxnSpPr/>
            <p:nvPr/>
          </p:nvCxnSpPr>
          <p:spPr>
            <a:xfrm flipH="1">
              <a:off x="5245462" y="1987355"/>
              <a:ext cx="1049215" cy="536378"/>
            </a:xfrm>
            <a:prstGeom prst="bentConnector3">
              <a:avLst>
                <a:gd name="adj1" fmla="val 99707"/>
              </a:avLst>
            </a:prstGeom>
            <a:noFill/>
            <a:ln w="28575" cap="flat" cmpd="sng">
              <a:solidFill>
                <a:srgbClr val="00B050"/>
              </a:solidFill>
              <a:prstDash val="solid"/>
              <a:round/>
              <a:headEnd type="oval" w="med" len="med"/>
              <a:tailEnd type="none" w="sm" len="sm"/>
            </a:ln>
          </p:spPr>
        </p:cxnSp>
        <p:cxnSp>
          <p:nvCxnSpPr>
            <p:cNvPr id="2314" name="Google Shape;2314;p67"/>
            <p:cNvCxnSpPr/>
            <p:nvPr/>
          </p:nvCxnSpPr>
          <p:spPr>
            <a:xfrm flipH="1" flipV="1">
              <a:off x="5159149" y="3607657"/>
              <a:ext cx="1092620" cy="5595"/>
            </a:xfrm>
            <a:prstGeom prst="bentConnector3">
              <a:avLst>
                <a:gd name="adj1" fmla="val 49177"/>
              </a:avLst>
            </a:prstGeom>
            <a:noFill/>
            <a:ln w="28575" cap="flat" cmpd="sng">
              <a:solidFill>
                <a:srgbClr val="00B050"/>
              </a:solidFill>
              <a:prstDash val="solid"/>
              <a:round/>
              <a:headEnd type="oval" w="med" len="med"/>
              <a:tailEnd type="none" w="sm" len="sm"/>
            </a:ln>
          </p:spPr>
        </p:cxnSp>
      </p:grpSp>
      <p:pic>
        <p:nvPicPr>
          <p:cNvPr id="2319" name="Google Shape;2319;p67" descr="Verificação de nota fiscal de recebimento, outros, texto, outros, símbolo  png | PNGWing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75245" y="4865814"/>
            <a:ext cx="516709" cy="550341"/>
          </a:xfrm>
          <a:prstGeom prst="rect">
            <a:avLst/>
          </a:prstGeom>
          <a:noFill/>
          <a:ln>
            <a:noFill/>
          </a:ln>
        </p:spPr>
      </p:pic>
      <p:pic>
        <p:nvPicPr>
          <p:cNvPr id="2320" name="Google Shape;2320;p67"/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42230" y="3941000"/>
            <a:ext cx="661849" cy="552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321" name="Google Shape;2321;p67" descr="Política - ícones de marketing grátis"/>
          <p:cNvPicPr preferRelativeResize="0"/>
          <p:nvPr/>
        </p:nvPicPr>
        <p:blipFill rotWithShape="1">
          <a:blip r:embed="rId5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56183" y="3055701"/>
            <a:ext cx="489600" cy="489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322" name="Google Shape;2322;p67" descr="Desenho De mãos dadas Aperto de mão, cooperação estratégica, ângulo, texto  png | PNGEgg"/>
          <p:cNvPicPr preferRelativeResize="0"/>
          <p:nvPr/>
        </p:nvPicPr>
        <p:blipFill rotWithShape="1">
          <a:blip r:embed="rId6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3185349" y="2275040"/>
            <a:ext cx="661849" cy="415534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323" name="Google Shape;2323;p67"/>
          <p:cNvGrpSpPr/>
          <p:nvPr/>
        </p:nvGrpSpPr>
        <p:grpSpPr>
          <a:xfrm>
            <a:off x="6421566" y="2331969"/>
            <a:ext cx="1674572" cy="2878501"/>
            <a:chOff x="4719405" y="2097905"/>
            <a:chExt cx="1392481" cy="2407465"/>
          </a:xfrm>
        </p:grpSpPr>
        <p:sp>
          <p:nvSpPr>
            <p:cNvPr id="2324" name="Google Shape;2324;p67"/>
            <p:cNvSpPr/>
            <p:nvPr/>
          </p:nvSpPr>
          <p:spPr>
            <a:xfrm>
              <a:off x="4719405" y="2247296"/>
              <a:ext cx="1078322" cy="1120077"/>
            </a:xfrm>
            <a:prstGeom prst="ellipse">
              <a:avLst/>
            </a:prstGeom>
            <a:solidFill>
              <a:srgbClr val="FF0000"/>
            </a:solidFill>
            <a:ln w="28575" cap="flat" cmpd="sng">
              <a:solidFill>
                <a:srgbClr val="FF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endParaRPr>
            </a:p>
          </p:txBody>
        </p:sp>
        <p:sp>
          <p:nvSpPr>
            <p:cNvPr id="2325" name="Google Shape;2325;p67"/>
            <p:cNvSpPr txBox="1"/>
            <p:nvPr/>
          </p:nvSpPr>
          <p:spPr>
            <a:xfrm>
              <a:off x="4802699" y="2541663"/>
              <a:ext cx="897600" cy="481500"/>
            </a:xfrm>
            <a:prstGeom prst="rect">
              <a:avLst/>
            </a:prstGeom>
            <a:solidFill>
              <a:srgbClr val="FF0000"/>
            </a:solidFill>
            <a:ln w="28575" cap="flat" cmpd="sng">
              <a:solidFill>
                <a:srgbClr val="FF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pt-BR" sz="1400" b="1" i="0" u="none" strike="noStrike" cap="none" dirty="0">
                  <a:solidFill>
                    <a:srgbClr val="FFFFFF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  <a:sym typeface="Fira Sans"/>
                </a:rPr>
                <a:t>Pontos Negativos</a:t>
              </a:r>
              <a:endParaRPr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cxnSp>
          <p:nvCxnSpPr>
            <p:cNvPr id="2326" name="Google Shape;2326;p67"/>
            <p:cNvCxnSpPr>
              <a:endCxn id="2325" idx="3"/>
            </p:cNvCxnSpPr>
            <p:nvPr/>
          </p:nvCxnSpPr>
          <p:spPr>
            <a:xfrm rot="10800000">
              <a:off x="5700299" y="2782413"/>
              <a:ext cx="328991" cy="5471"/>
            </a:xfrm>
            <a:prstGeom prst="bentConnector3">
              <a:avLst>
                <a:gd name="adj1" fmla="val 53669"/>
              </a:avLst>
            </a:prstGeom>
            <a:noFill/>
            <a:ln w="28575" cap="flat" cmpd="sng">
              <a:solidFill>
                <a:srgbClr val="FF0000"/>
              </a:solidFill>
              <a:prstDash val="solid"/>
              <a:round/>
              <a:headEnd type="oval" w="med" len="med"/>
              <a:tailEnd type="none" w="sm" len="sm"/>
            </a:ln>
          </p:spPr>
        </p:cxnSp>
        <p:cxnSp>
          <p:nvCxnSpPr>
            <p:cNvPr id="2327" name="Google Shape;2327;p67"/>
            <p:cNvCxnSpPr/>
            <p:nvPr/>
          </p:nvCxnSpPr>
          <p:spPr>
            <a:xfrm rot="16200000" flipV="1">
              <a:off x="5104159" y="3497643"/>
              <a:ext cx="1137997" cy="877457"/>
            </a:xfrm>
            <a:prstGeom prst="bentConnector3">
              <a:avLst>
                <a:gd name="adj1" fmla="val 610"/>
              </a:avLst>
            </a:prstGeom>
            <a:noFill/>
            <a:ln w="28575" cap="flat" cmpd="sng">
              <a:solidFill>
                <a:srgbClr val="FF0000"/>
              </a:solidFill>
              <a:prstDash val="solid"/>
              <a:round/>
              <a:headEnd type="oval" w="med" len="med"/>
              <a:tailEnd type="none" w="sm" len="sm"/>
            </a:ln>
          </p:spPr>
        </p:cxnSp>
        <p:cxnSp>
          <p:nvCxnSpPr>
            <p:cNvPr id="2328" name="Google Shape;2328;p67"/>
            <p:cNvCxnSpPr/>
            <p:nvPr/>
          </p:nvCxnSpPr>
          <p:spPr>
            <a:xfrm rot="10800000">
              <a:off x="4946881" y="3106208"/>
              <a:ext cx="1110697" cy="553699"/>
            </a:xfrm>
            <a:prstGeom prst="bentConnector3">
              <a:avLst>
                <a:gd name="adj1" fmla="val 73906"/>
              </a:avLst>
            </a:prstGeom>
            <a:noFill/>
            <a:ln w="28575" cap="flat" cmpd="sng">
              <a:solidFill>
                <a:srgbClr val="FF0000"/>
              </a:solidFill>
              <a:prstDash val="solid"/>
              <a:round/>
              <a:headEnd type="oval" w="med" len="med"/>
              <a:tailEnd type="none" w="sm" len="sm"/>
            </a:ln>
          </p:spPr>
        </p:cxnSp>
        <p:cxnSp>
          <p:nvCxnSpPr>
            <p:cNvPr id="2329" name="Google Shape;2329;p67"/>
            <p:cNvCxnSpPr/>
            <p:nvPr/>
          </p:nvCxnSpPr>
          <p:spPr>
            <a:xfrm rot="10800000" flipV="1">
              <a:off x="5218121" y="2097905"/>
              <a:ext cx="811168" cy="378962"/>
            </a:xfrm>
            <a:prstGeom prst="bentConnector3">
              <a:avLst>
                <a:gd name="adj1" fmla="val 93149"/>
              </a:avLst>
            </a:prstGeom>
            <a:noFill/>
            <a:ln w="28575" cap="flat" cmpd="sng">
              <a:solidFill>
                <a:srgbClr val="FF0000"/>
              </a:solidFill>
              <a:prstDash val="solid"/>
              <a:round/>
              <a:headEnd type="oval" w="med" len="med"/>
              <a:tailEnd type="none" w="sm" len="sm"/>
            </a:ln>
          </p:spPr>
        </p:cxnSp>
      </p:grpSp>
      <p:sp>
        <p:nvSpPr>
          <p:cNvPr id="2330" name="Google Shape;2330;p67"/>
          <p:cNvSpPr/>
          <p:nvPr/>
        </p:nvSpPr>
        <p:spPr>
          <a:xfrm>
            <a:off x="3185348" y="1537639"/>
            <a:ext cx="5958497" cy="466491"/>
          </a:xfrm>
          <a:prstGeom prst="flowChartAlternateProcess">
            <a:avLst/>
          </a:prstGeom>
          <a:solidFill>
            <a:srgbClr val="13435E"/>
          </a:solidFill>
          <a:ln w="25400" cap="flat" cmpd="sng">
            <a:solidFill>
              <a:srgbClr val="1C305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800" b="1" i="0" u="none" strike="noStrike" cap="none" dirty="0">
                <a:solidFill>
                  <a:schemeClr val="lt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Impacto da Regulação</a:t>
            </a:r>
            <a:endParaRPr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Google Shape;2298;p67">
            <a:extLst>
              <a:ext uri="{FF2B5EF4-FFF2-40B4-BE49-F238E27FC236}">
                <a16:creationId xmlns:a16="http://schemas.microsoft.com/office/drawing/2014/main" id="{E17246C8-C718-E4C1-A2E1-725581046F39}"/>
              </a:ext>
            </a:extLst>
          </p:cNvPr>
          <p:cNvSpPr txBox="1"/>
          <p:nvPr/>
        </p:nvSpPr>
        <p:spPr>
          <a:xfrm>
            <a:off x="9284600" y="2331969"/>
            <a:ext cx="2437500" cy="45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15240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Blip>
                <a:blip r:embed="rId7">
                  <a:extLst>
                    <a:ext uri="{837473B0-CC2E-450A-ABE3-18F120FF3D39}">
                      <a1611:picAttrSrcUrl xmlns:a1611="http://schemas.microsoft.com/office/drawing/2016/11/main" r:id="rId8"/>
                    </a:ext>
                  </a:extLst>
                </a:blip>
              </a:buBlip>
            </a:pPr>
            <a:r>
              <a:rPr lang="pt-BR" sz="14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Lei dos Caminhoneiros</a:t>
            </a:r>
            <a:endParaRPr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Google Shape;2306;p67">
            <a:extLst>
              <a:ext uri="{FF2B5EF4-FFF2-40B4-BE49-F238E27FC236}">
                <a16:creationId xmlns:a16="http://schemas.microsoft.com/office/drawing/2014/main" id="{0701537F-8AF6-9381-E45B-E857FE3FA145}"/>
              </a:ext>
            </a:extLst>
          </p:cNvPr>
          <p:cNvSpPr txBox="1"/>
          <p:nvPr/>
        </p:nvSpPr>
        <p:spPr>
          <a:xfrm>
            <a:off x="9284600" y="4085933"/>
            <a:ext cx="2530242" cy="45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15240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Blip>
                <a:blip r:embed="rId7">
                  <a:extLst>
                    <a:ext uri="{837473B0-CC2E-450A-ABE3-18F120FF3D39}">
                      <a1611:picAttrSrcUrl xmlns:a1611="http://schemas.microsoft.com/office/drawing/2016/11/main" r:id="rId8"/>
                    </a:ext>
                  </a:extLst>
                </a:blip>
              </a:buBlip>
            </a:pPr>
            <a:r>
              <a:rPr lang="pt-BR" sz="14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Isenções do pagamento de pedágio</a:t>
            </a:r>
            <a:endParaRPr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Google Shape;2307;p67">
            <a:extLst>
              <a:ext uri="{FF2B5EF4-FFF2-40B4-BE49-F238E27FC236}">
                <a16:creationId xmlns:a16="http://schemas.microsoft.com/office/drawing/2014/main" id="{EC7A96CB-83F9-F5CE-4341-A895A184695F}"/>
              </a:ext>
            </a:extLst>
          </p:cNvPr>
          <p:cNvSpPr txBox="1"/>
          <p:nvPr/>
        </p:nvSpPr>
        <p:spPr>
          <a:xfrm>
            <a:off x="9284600" y="4903054"/>
            <a:ext cx="2436785" cy="45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152400" lvl="0" indent="-285750">
              <a:buSzPts val="2100"/>
              <a:buBlip>
                <a:blip r:embed="rId7">
                  <a:extLst>
                    <a:ext uri="{837473B0-CC2E-450A-ABE3-18F120FF3D39}">
                      <a1611:picAttrSrcUrl xmlns:a1611="http://schemas.microsoft.com/office/drawing/2016/11/main" r:id="rId8"/>
                    </a:ext>
                  </a:extLst>
                </a:blip>
              </a:buBlip>
            </a:pPr>
            <a:r>
              <a:rPr lang="pt-BR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Política Nacional de Pisos Mínimos de Transporte</a:t>
            </a:r>
          </a:p>
        </p:txBody>
      </p:sp>
      <p:sp>
        <p:nvSpPr>
          <p:cNvPr id="6" name="Google Shape;2308;p67">
            <a:extLst>
              <a:ext uri="{FF2B5EF4-FFF2-40B4-BE49-F238E27FC236}">
                <a16:creationId xmlns:a16="http://schemas.microsoft.com/office/drawing/2014/main" id="{50845BFB-23A2-1A78-964D-004443342BFB}"/>
              </a:ext>
            </a:extLst>
          </p:cNvPr>
          <p:cNvSpPr txBox="1"/>
          <p:nvPr/>
        </p:nvSpPr>
        <p:spPr>
          <a:xfrm>
            <a:off x="9284600" y="3209960"/>
            <a:ext cx="2651865" cy="45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285750" indent="-285750">
              <a:buSzPts val="2100"/>
              <a:buBlip>
                <a:blip r:embed="rId7">
                  <a:extLst>
                    <a:ext uri="{837473B0-CC2E-450A-ABE3-18F120FF3D39}">
                      <a1611:picAttrSrcUrl xmlns:a1611="http://schemas.microsoft.com/office/drawing/2016/11/main" r:id="rId8"/>
                    </a:ext>
                  </a:extLst>
                </a:blip>
              </a:buBlip>
            </a:pPr>
            <a:endParaRPr lang="pt-BR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>
              <a:buSzPts val="2100"/>
              <a:buBlip>
                <a:blip r:embed="rId7">
                  <a:extLst>
                    <a:ext uri="{837473B0-CC2E-450A-ABE3-18F120FF3D39}">
                      <a1611:picAttrSrcUrl xmlns:a1611="http://schemas.microsoft.com/office/drawing/2016/11/main" r:id="rId8"/>
                    </a:ext>
                  </a:extLst>
                </a:blip>
              </a:buBlip>
            </a:pPr>
            <a:endParaRPr lang="pt-BR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>
              <a:buSzPts val="2100"/>
              <a:buBlip>
                <a:blip r:embed="rId7">
                  <a:extLst>
                    <a:ext uri="{837473B0-CC2E-450A-ABE3-18F120FF3D39}">
                      <a1611:picAttrSrcUrl xmlns:a1611="http://schemas.microsoft.com/office/drawing/2016/11/main" r:id="rId8"/>
                    </a:ext>
                  </a:extLst>
                </a:blip>
              </a:buBlip>
            </a:pPr>
            <a:r>
              <a:rPr lang="pt-BR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Aumento da tolerância sobre limites de peso bruto transmitido por eixo nos veículos de transporte</a:t>
            </a:r>
          </a:p>
          <a:p>
            <a:pPr marL="15240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Blip>
                <a:blip r:embed="rId7">
                  <a:extLst>
                    <a:ext uri="{837473B0-CC2E-450A-ABE3-18F120FF3D39}">
                      <a1611:picAttrSrcUrl xmlns:a1611="http://schemas.microsoft.com/office/drawing/2016/11/main" r:id="rId8"/>
                    </a:ext>
                  </a:extLst>
                </a:blip>
              </a:buBlip>
            </a:pPr>
            <a:endParaRPr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7" name="Google Shape;2315;p67" descr="Ícone">
            <a:extLst>
              <a:ext uri="{FF2B5EF4-FFF2-40B4-BE49-F238E27FC236}">
                <a16:creationId xmlns:a16="http://schemas.microsoft.com/office/drawing/2014/main" id="{5264E52D-9B1B-46DF-605A-F4F405D8C668}"/>
              </a:ext>
            </a:extLst>
          </p:cNvPr>
          <p:cNvPicPr preferRelativeResize="0"/>
          <p:nvPr/>
        </p:nvPicPr>
        <p:blipFill rotWithShape="1">
          <a:blip r:embed="rId9" cstate="email">
            <a:alphaModFix/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529938" y="2156464"/>
            <a:ext cx="560441" cy="560441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Google Shape;2316;p67" descr="Bolsa de dinheiro, bolsa de dinheiro, economia, logotipo png | PNGEgg">
            <a:extLst>
              <a:ext uri="{FF2B5EF4-FFF2-40B4-BE49-F238E27FC236}">
                <a16:creationId xmlns:a16="http://schemas.microsoft.com/office/drawing/2014/main" id="{7010768E-BDB4-7ACE-DC82-9F97DE37AFB3}"/>
              </a:ext>
            </a:extLst>
          </p:cNvPr>
          <p:cNvPicPr preferRelativeResize="0"/>
          <p:nvPr/>
        </p:nvPicPr>
        <p:blipFill rotWithShape="1">
          <a:blip r:embed="rId11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488390" y="4843232"/>
            <a:ext cx="643537" cy="492126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Google Shape;2317;p67" descr="Ícone de pedágio | Vetor Premium">
            <a:extLst>
              <a:ext uri="{FF2B5EF4-FFF2-40B4-BE49-F238E27FC236}">
                <a16:creationId xmlns:a16="http://schemas.microsoft.com/office/drawing/2014/main" id="{0E4F38B5-ED9D-D60B-599D-029B79C0F92B}"/>
              </a:ext>
            </a:extLst>
          </p:cNvPr>
          <p:cNvPicPr preferRelativeResize="0"/>
          <p:nvPr/>
        </p:nvPicPr>
        <p:blipFill rotWithShape="1">
          <a:blip r:embed="rId12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488390" y="3907283"/>
            <a:ext cx="643537" cy="643537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Google Shape;2318;p67" descr="Pesos png | PNGWing">
            <a:extLst>
              <a:ext uri="{FF2B5EF4-FFF2-40B4-BE49-F238E27FC236}">
                <a16:creationId xmlns:a16="http://schemas.microsoft.com/office/drawing/2014/main" id="{8B378DAD-AB28-9DDE-EE90-D57940465400}"/>
              </a:ext>
            </a:extLst>
          </p:cNvPr>
          <p:cNvPicPr preferRelativeResize="0"/>
          <p:nvPr/>
        </p:nvPicPr>
        <p:blipFill rotWithShape="1">
          <a:blip r:embed="rId1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578952" y="3096675"/>
            <a:ext cx="462412" cy="462412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48" name="Google Shape;2327;p67"/>
          <p:cNvCxnSpPr/>
          <p:nvPr/>
        </p:nvCxnSpPr>
        <p:spPr>
          <a:xfrm rot="16200000" flipV="1">
            <a:off x="6888204" y="4640672"/>
            <a:ext cx="1360653" cy="1055214"/>
          </a:xfrm>
          <a:prstGeom prst="bentConnector3">
            <a:avLst>
              <a:gd name="adj1" fmla="val 610"/>
            </a:avLst>
          </a:prstGeom>
          <a:noFill/>
          <a:ln w="28575" cap="flat" cmpd="sng">
            <a:solidFill>
              <a:srgbClr val="FF0000"/>
            </a:solidFill>
            <a:prstDash val="solid"/>
            <a:round/>
            <a:headEnd type="oval" w="med" len="med"/>
            <a:tailEnd type="none" w="sm" len="sm"/>
          </a:ln>
        </p:spPr>
      </p:cxnSp>
      <p:sp>
        <p:nvSpPr>
          <p:cNvPr id="49" name="Google Shape;2307;p67">
            <a:extLst>
              <a:ext uri="{FF2B5EF4-FFF2-40B4-BE49-F238E27FC236}">
                <a16:creationId xmlns:a16="http://schemas.microsoft.com/office/drawing/2014/main" id="{EC7A96CB-83F9-F5CE-4341-A895A184695F}"/>
              </a:ext>
            </a:extLst>
          </p:cNvPr>
          <p:cNvSpPr txBox="1"/>
          <p:nvPr/>
        </p:nvSpPr>
        <p:spPr>
          <a:xfrm>
            <a:off x="9284600" y="5613316"/>
            <a:ext cx="2436785" cy="45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152400" lvl="0" indent="-285750">
              <a:buSzPts val="2100"/>
              <a:buBlip>
                <a:blip r:embed="rId7">
                  <a:extLst>
                    <a:ext uri="{837473B0-CC2E-450A-ABE3-18F120FF3D39}">
                      <a1611:picAttrSrcUrl xmlns:a1611="http://schemas.microsoft.com/office/drawing/2016/11/main" r:id="rId8"/>
                    </a:ext>
                  </a:extLst>
                </a:blip>
              </a:buBlip>
            </a:pPr>
            <a:r>
              <a:rPr lang="pt-BR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Isenção de eixo suspenso</a:t>
            </a:r>
          </a:p>
        </p:txBody>
      </p:sp>
      <p:pic>
        <p:nvPicPr>
          <p:cNvPr id="1026" name="Picture 2" descr="BR | Caminhões no Brasil | Page 101 | SkyscraperCity Forum"/>
          <p:cNvPicPr>
            <a:picLocks noChangeAspect="1" noChangeArrowheads="1"/>
          </p:cNvPicPr>
          <p:nvPr/>
        </p:nvPicPr>
        <p:blipFill rotWithShape="1"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480268" y="5518045"/>
            <a:ext cx="723400" cy="485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" name="Google Shape;2313;p67">
            <a:extLst>
              <a:ext uri="{FF2B5EF4-FFF2-40B4-BE49-F238E27FC236}">
                <a16:creationId xmlns:a16="http://schemas.microsoft.com/office/drawing/2014/main" id="{30979BEA-0ACD-70E9-09EE-12484A5B3E48}"/>
              </a:ext>
            </a:extLst>
          </p:cNvPr>
          <p:cNvCxnSpPr/>
          <p:nvPr/>
        </p:nvCxnSpPr>
        <p:spPr>
          <a:xfrm rot="5400000" flipH="1" flipV="1">
            <a:off x="3910301" y="4263053"/>
            <a:ext cx="1950053" cy="1333406"/>
          </a:xfrm>
          <a:prstGeom prst="bentConnector3">
            <a:avLst>
              <a:gd name="adj1" fmla="val 849"/>
            </a:avLst>
          </a:prstGeom>
          <a:noFill/>
          <a:ln w="28575" cap="flat" cmpd="sng">
            <a:solidFill>
              <a:srgbClr val="00B050"/>
            </a:solidFill>
            <a:prstDash val="solid"/>
            <a:round/>
            <a:headEnd type="oval" w="med" len="med"/>
            <a:tailEnd type="none" w="sm" len="sm"/>
          </a:ln>
        </p:spPr>
      </p:cxnSp>
      <p:sp>
        <p:nvSpPr>
          <p:cNvPr id="13" name="Google Shape;2296;p67">
            <a:extLst>
              <a:ext uri="{FF2B5EF4-FFF2-40B4-BE49-F238E27FC236}">
                <a16:creationId xmlns:a16="http://schemas.microsoft.com/office/drawing/2014/main" id="{439B094C-2F14-6875-E361-065C15C445AE}"/>
              </a:ext>
            </a:extLst>
          </p:cNvPr>
          <p:cNvSpPr txBox="1"/>
          <p:nvPr/>
        </p:nvSpPr>
        <p:spPr>
          <a:xfrm>
            <a:off x="1026650" y="5557261"/>
            <a:ext cx="2017683" cy="45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Pts val="2100"/>
              <a:buFont typeface="Noto Sans Symbols"/>
              <a:buChar char="✔"/>
            </a:pPr>
            <a:r>
              <a:rPr lang="pt-BR" sz="14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Reforma Tribut</a:t>
            </a:r>
            <a:r>
              <a:rPr lang="pt-BR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ária</a:t>
            </a:r>
            <a:endParaRPr sz="2400" b="0" i="0" u="none" strike="noStrike" cap="none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pic>
        <p:nvPicPr>
          <p:cNvPr id="14" name="Picture 2" descr="ilustração vetorial de símbolo de ícone de linha de pagamento de impostos  12956735 Vetor no Vecteezy">
            <a:extLst>
              <a:ext uri="{FF2B5EF4-FFF2-40B4-BE49-F238E27FC236}">
                <a16:creationId xmlns:a16="http://schemas.microsoft.com/office/drawing/2014/main" id="{DC8E55DD-1FEB-6CAF-5EE5-E4F23B0C5E1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294046" y="5555633"/>
            <a:ext cx="512058" cy="456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image6.png">
            <a:extLst>
              <a:ext uri="{FF2B5EF4-FFF2-40B4-BE49-F238E27FC236}">
                <a16:creationId xmlns:a16="http://schemas.microsoft.com/office/drawing/2014/main" id="{98876134-7061-E409-C608-55082A3E92A9}"/>
              </a:ext>
            </a:extLst>
          </p:cNvPr>
          <p:cNvPicPr/>
          <p:nvPr/>
        </p:nvPicPr>
        <p:blipFill>
          <a:blip r:embed="rId16"/>
          <a:srcRect/>
          <a:stretch>
            <a:fillRect/>
          </a:stretch>
        </p:blipFill>
        <p:spPr>
          <a:xfrm>
            <a:off x="485421" y="5999319"/>
            <a:ext cx="1701800" cy="1021080"/>
          </a:xfrm>
          <a:prstGeom prst="rect">
            <a:avLst/>
          </a:prstGeom>
          <a:ln/>
        </p:spPr>
      </p:pic>
      <p:pic>
        <p:nvPicPr>
          <p:cNvPr id="12" name="image8.png">
            <a:extLst>
              <a:ext uri="{FF2B5EF4-FFF2-40B4-BE49-F238E27FC236}">
                <a16:creationId xmlns:a16="http://schemas.microsoft.com/office/drawing/2014/main" id="{B43E31DA-DCA3-05BB-F02F-930739069BB1}"/>
              </a:ext>
            </a:extLst>
          </p:cNvPr>
          <p:cNvPicPr/>
          <p:nvPr/>
        </p:nvPicPr>
        <p:blipFill>
          <a:blip r:embed="rId17"/>
          <a:srcRect/>
          <a:stretch>
            <a:fillRect/>
          </a:stretch>
        </p:blipFill>
        <p:spPr>
          <a:xfrm>
            <a:off x="8504659" y="6016872"/>
            <a:ext cx="3464560" cy="867410"/>
          </a:xfrm>
          <a:prstGeom prst="rect">
            <a:avLst/>
          </a:prstGeom>
          <a:ln/>
        </p:spPr>
      </p:pic>
      <p:pic>
        <p:nvPicPr>
          <p:cNvPr id="16" name="image25.png" descr="Uma imagem contendo Logotipo&#10;&#10;Descrição gerada automaticamente">
            <a:extLst>
              <a:ext uri="{FF2B5EF4-FFF2-40B4-BE49-F238E27FC236}">
                <a16:creationId xmlns:a16="http://schemas.microsoft.com/office/drawing/2014/main" id="{1703E4FC-4C44-DAB0-46D4-6F8065ADDC53}"/>
              </a:ext>
            </a:extLst>
          </p:cNvPr>
          <p:cNvPicPr/>
          <p:nvPr/>
        </p:nvPicPr>
        <p:blipFill>
          <a:blip r:embed="rId18"/>
          <a:srcRect/>
          <a:stretch>
            <a:fillRect/>
          </a:stretch>
        </p:blipFill>
        <p:spPr>
          <a:xfrm>
            <a:off x="10144442" y="502571"/>
            <a:ext cx="1670400" cy="835200"/>
          </a:xfrm>
          <a:prstGeom prst="rect">
            <a:avLst/>
          </a:prstGeom>
          <a:ln/>
        </p:spPr>
      </p:pic>
    </p:spTree>
    <p:extLst>
      <p:ext uri="{BB962C8B-B14F-4D97-AF65-F5344CB8AC3E}">
        <p14:creationId xmlns:p14="http://schemas.microsoft.com/office/powerpoint/2010/main" val="4141060896"/>
      </p:ext>
    </p:extLst>
  </p:cSld>
  <p:clrMapOvr>
    <a:masterClrMapping/>
  </p:clrMapOvr>
  <p:transition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7" name="Google Shape;2287;p67"/>
          <p:cNvSpPr/>
          <p:nvPr/>
        </p:nvSpPr>
        <p:spPr>
          <a:xfrm>
            <a:off x="4812302" y="2554915"/>
            <a:ext cx="1296771" cy="1339229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cxnSp>
        <p:nvCxnSpPr>
          <p:cNvPr id="2291" name="Google Shape;2291;p67"/>
          <p:cNvCxnSpPr/>
          <p:nvPr/>
        </p:nvCxnSpPr>
        <p:spPr>
          <a:xfrm>
            <a:off x="645273" y="6091175"/>
            <a:ext cx="11169570" cy="0"/>
          </a:xfrm>
          <a:prstGeom prst="straightConnector1">
            <a:avLst/>
          </a:prstGeom>
          <a:noFill/>
          <a:ln w="28575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2292" name="Google Shape;2292;p67"/>
          <p:cNvSpPr txBox="1">
            <a:spLocks noGrp="1"/>
          </p:cNvSpPr>
          <p:nvPr>
            <p:ph type="title"/>
          </p:nvPr>
        </p:nvSpPr>
        <p:spPr>
          <a:xfrm>
            <a:off x="645273" y="302977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3435E"/>
              </a:buClr>
              <a:buSzPts val="4400"/>
              <a:buFont typeface="Calibri"/>
              <a:buNone/>
            </a:pPr>
            <a:r>
              <a:rPr lang="pt-BR" b="1" dirty="0">
                <a:solidFill>
                  <a:srgbClr val="13435E"/>
                </a:solidFill>
              </a:rPr>
              <a:t>Marco Regulatório</a:t>
            </a:r>
            <a:endParaRPr dirty="0">
              <a:solidFill>
                <a:srgbClr val="FF0000"/>
              </a:solidFill>
            </a:endParaRPr>
          </a:p>
        </p:txBody>
      </p:sp>
      <p:sp>
        <p:nvSpPr>
          <p:cNvPr id="2293" name="Google Shape;2293;p67"/>
          <p:cNvSpPr/>
          <p:nvPr/>
        </p:nvSpPr>
        <p:spPr>
          <a:xfrm>
            <a:off x="3236450" y="4666050"/>
            <a:ext cx="594300" cy="594300"/>
          </a:xfrm>
          <a:prstGeom prst="ellipse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2294" name="Google Shape;2294;p67"/>
          <p:cNvSpPr/>
          <p:nvPr/>
        </p:nvSpPr>
        <p:spPr>
          <a:xfrm>
            <a:off x="3852743" y="5664531"/>
            <a:ext cx="594300" cy="594300"/>
          </a:xfrm>
          <a:prstGeom prst="ellipse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2295" name="Google Shape;2295;p67"/>
          <p:cNvSpPr txBox="1"/>
          <p:nvPr/>
        </p:nvSpPr>
        <p:spPr>
          <a:xfrm>
            <a:off x="1037347" y="4071154"/>
            <a:ext cx="2017683" cy="45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>
                  <a:lumMod val="40000"/>
                  <a:lumOff val="60000"/>
                </a:schemeClr>
              </a:buClr>
              <a:buSzPts val="2100"/>
              <a:buFont typeface="Noto Sans Symbols"/>
              <a:buChar char="✔"/>
            </a:pPr>
            <a:r>
              <a:rPr lang="pt-BR" sz="1400" b="0" i="0" u="none" strike="noStrike" cap="none" dirty="0">
                <a:solidFill>
                  <a:schemeClr val="bg1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Desburocratização e melhorias operacionais</a:t>
            </a:r>
            <a:endParaRPr dirty="0">
              <a:solidFill>
                <a:schemeClr val="bg1">
                  <a:lumMod val="7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296" name="Google Shape;2296;p67"/>
          <p:cNvSpPr txBox="1"/>
          <p:nvPr/>
        </p:nvSpPr>
        <p:spPr>
          <a:xfrm>
            <a:off x="1037347" y="4858929"/>
            <a:ext cx="2017683" cy="45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>
                  <a:lumMod val="40000"/>
                  <a:lumOff val="60000"/>
                </a:schemeClr>
              </a:buClr>
              <a:buSzPts val="2100"/>
              <a:buFont typeface="Noto Sans Symbols"/>
              <a:buChar char="✔"/>
            </a:pPr>
            <a:r>
              <a:rPr lang="pt-BR" sz="1400" b="0" i="0" u="none" strike="noStrike" cap="none" dirty="0">
                <a:solidFill>
                  <a:schemeClr val="bg1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Concessão de benefícios fiscais</a:t>
            </a:r>
            <a:endParaRPr sz="2400" b="0" i="0" u="none" strike="noStrike" cap="none" dirty="0">
              <a:solidFill>
                <a:schemeClr val="bg1">
                  <a:lumMod val="7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2300" name="Google Shape;2300;p67"/>
          <p:cNvSpPr/>
          <p:nvPr/>
        </p:nvSpPr>
        <p:spPr>
          <a:xfrm>
            <a:off x="7885968" y="5664531"/>
            <a:ext cx="594300" cy="594300"/>
          </a:xfrm>
          <a:prstGeom prst="ellipse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2301" name="Google Shape;2301;p67"/>
          <p:cNvSpPr/>
          <p:nvPr/>
        </p:nvSpPr>
        <p:spPr>
          <a:xfrm>
            <a:off x="3236450" y="3104525"/>
            <a:ext cx="594300" cy="594300"/>
          </a:xfrm>
          <a:prstGeom prst="ellipse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2302" name="Google Shape;2302;p67"/>
          <p:cNvSpPr/>
          <p:nvPr/>
        </p:nvSpPr>
        <p:spPr>
          <a:xfrm>
            <a:off x="3236450" y="3872650"/>
            <a:ext cx="594300" cy="594300"/>
          </a:xfrm>
          <a:prstGeom prst="ellipse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2303" name="Google Shape;2303;p67"/>
          <p:cNvSpPr txBox="1"/>
          <p:nvPr/>
        </p:nvSpPr>
        <p:spPr>
          <a:xfrm>
            <a:off x="1056640" y="2435920"/>
            <a:ext cx="1948007" cy="45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Pts val="2100"/>
              <a:buFont typeface="Noto Sans Symbols"/>
              <a:buChar char="✔"/>
            </a:pPr>
            <a:r>
              <a:rPr lang="pt-BR" sz="14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Ampliação e fortalecimento da interação entre Estado e iniciativa privada</a:t>
            </a:r>
            <a:endParaRPr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304" name="Google Shape;2304;p67"/>
          <p:cNvSpPr txBox="1"/>
          <p:nvPr/>
        </p:nvSpPr>
        <p:spPr>
          <a:xfrm>
            <a:off x="1056640" y="3254320"/>
            <a:ext cx="2017683" cy="45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>
                  <a:lumMod val="40000"/>
                  <a:lumOff val="60000"/>
                </a:schemeClr>
              </a:buClr>
              <a:buSzPts val="2100"/>
              <a:buFont typeface="Noto Sans Symbols"/>
              <a:buChar char="✔"/>
            </a:pPr>
            <a:r>
              <a:rPr lang="pt-BR" sz="1400" b="0" i="0" u="none" strike="noStrike" cap="none" dirty="0">
                <a:solidFill>
                  <a:schemeClr val="bg1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Instituição de políticas públicas</a:t>
            </a:r>
            <a:endParaRPr dirty="0">
              <a:solidFill>
                <a:schemeClr val="bg1">
                  <a:lumMod val="7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305" name="Google Shape;2305;p67"/>
          <p:cNvSpPr/>
          <p:nvPr/>
        </p:nvSpPr>
        <p:spPr>
          <a:xfrm>
            <a:off x="3236450" y="2314238"/>
            <a:ext cx="594300" cy="594300"/>
          </a:xfrm>
          <a:prstGeom prst="ellipse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grpSp>
        <p:nvGrpSpPr>
          <p:cNvPr id="2309" name="Google Shape;2309;p67"/>
          <p:cNvGrpSpPr/>
          <p:nvPr/>
        </p:nvGrpSpPr>
        <p:grpSpPr>
          <a:xfrm flipH="1">
            <a:off x="4163574" y="2312569"/>
            <a:ext cx="1837423" cy="2881838"/>
            <a:chOff x="4799860" y="1987355"/>
            <a:chExt cx="1499700" cy="2410254"/>
          </a:xfrm>
        </p:grpSpPr>
        <p:cxnSp>
          <p:nvCxnSpPr>
            <p:cNvPr id="2313" name="Google Shape;2313;p67"/>
            <p:cNvCxnSpPr/>
            <p:nvPr/>
          </p:nvCxnSpPr>
          <p:spPr>
            <a:xfrm rot="16200000" flipV="1">
              <a:off x="4895487" y="3037974"/>
              <a:ext cx="1630946" cy="1088323"/>
            </a:xfrm>
            <a:prstGeom prst="bentConnector3">
              <a:avLst>
                <a:gd name="adj1" fmla="val 849"/>
              </a:avLst>
            </a:prstGeom>
            <a:noFill/>
            <a:ln w="28575" cap="flat" cmpd="sng">
              <a:solidFill>
                <a:srgbClr val="00B050"/>
              </a:solidFill>
              <a:prstDash val="solid"/>
              <a:round/>
              <a:headEnd type="oval" w="med" len="med"/>
              <a:tailEnd type="none" w="sm" len="sm"/>
            </a:ln>
          </p:spPr>
        </p:cxnSp>
        <p:sp>
          <p:nvSpPr>
            <p:cNvPr id="2310" name="Google Shape;2310;p67"/>
            <p:cNvSpPr txBox="1"/>
            <p:nvPr/>
          </p:nvSpPr>
          <p:spPr>
            <a:xfrm>
              <a:off x="4799860" y="2517217"/>
              <a:ext cx="897600" cy="481500"/>
            </a:xfrm>
            <a:prstGeom prst="rect">
              <a:avLst/>
            </a:prstGeom>
            <a:solidFill>
              <a:srgbClr val="00B050"/>
            </a:solidFill>
            <a:ln w="28575" cap="flat" cmpd="sng">
              <a:solidFill>
                <a:srgbClr val="00B05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pt-BR" sz="1400" b="1" i="0" u="none" strike="noStrike" cap="none" dirty="0">
                  <a:solidFill>
                    <a:srgbClr val="FFFFFF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  <a:sym typeface="Fira Sans"/>
                </a:rPr>
                <a:t>Pontos Positivos</a:t>
              </a:r>
              <a:endParaRPr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cxnSp>
          <p:nvCxnSpPr>
            <p:cNvPr id="2311" name="Google Shape;2311;p67"/>
            <p:cNvCxnSpPr>
              <a:endCxn id="2310" idx="3"/>
            </p:cNvCxnSpPr>
            <p:nvPr/>
          </p:nvCxnSpPr>
          <p:spPr>
            <a:xfrm rot="10800000">
              <a:off x="5697460" y="2757967"/>
              <a:ext cx="602100" cy="7800"/>
            </a:xfrm>
            <a:prstGeom prst="bentConnector3">
              <a:avLst>
                <a:gd name="adj1" fmla="val 248719"/>
              </a:avLst>
            </a:prstGeom>
            <a:noFill/>
            <a:ln w="28575" cap="flat" cmpd="sng">
              <a:solidFill>
                <a:srgbClr val="00B050"/>
              </a:solidFill>
              <a:prstDash val="solid"/>
              <a:round/>
              <a:headEnd type="oval" w="med" len="med"/>
              <a:tailEnd type="none" w="sm" len="sm"/>
            </a:ln>
          </p:spPr>
        </p:cxnSp>
        <p:cxnSp>
          <p:nvCxnSpPr>
            <p:cNvPr id="2312" name="Google Shape;2312;p67"/>
            <p:cNvCxnSpPr/>
            <p:nvPr/>
          </p:nvCxnSpPr>
          <p:spPr>
            <a:xfrm flipH="1">
              <a:off x="5245462" y="1987355"/>
              <a:ext cx="1049215" cy="536378"/>
            </a:xfrm>
            <a:prstGeom prst="bentConnector3">
              <a:avLst>
                <a:gd name="adj1" fmla="val 99707"/>
              </a:avLst>
            </a:prstGeom>
            <a:noFill/>
            <a:ln w="28575" cap="flat" cmpd="sng">
              <a:solidFill>
                <a:srgbClr val="00B050"/>
              </a:solidFill>
              <a:prstDash val="solid"/>
              <a:round/>
              <a:headEnd type="oval" w="med" len="med"/>
              <a:tailEnd type="none" w="sm" len="sm"/>
            </a:ln>
          </p:spPr>
        </p:cxnSp>
        <p:cxnSp>
          <p:nvCxnSpPr>
            <p:cNvPr id="2314" name="Google Shape;2314;p67"/>
            <p:cNvCxnSpPr/>
            <p:nvPr/>
          </p:nvCxnSpPr>
          <p:spPr>
            <a:xfrm flipH="1" flipV="1">
              <a:off x="5159149" y="3607657"/>
              <a:ext cx="1092620" cy="5595"/>
            </a:xfrm>
            <a:prstGeom prst="bentConnector3">
              <a:avLst>
                <a:gd name="adj1" fmla="val 49177"/>
              </a:avLst>
            </a:prstGeom>
            <a:noFill/>
            <a:ln w="28575" cap="flat" cmpd="sng">
              <a:solidFill>
                <a:srgbClr val="00B050"/>
              </a:solidFill>
              <a:prstDash val="solid"/>
              <a:round/>
              <a:headEnd type="oval" w="med" len="med"/>
              <a:tailEnd type="none" w="sm" len="sm"/>
            </a:ln>
          </p:spPr>
        </p:cxnSp>
      </p:grpSp>
      <p:pic>
        <p:nvPicPr>
          <p:cNvPr id="2319" name="Google Shape;2319;p67" descr="Verificação de nota fiscal de recebimento, outros, texto, outros, símbolo  png | PNGWing"/>
          <p:cNvPicPr preferRelativeResize="0"/>
          <p:nvPr/>
        </p:nvPicPr>
        <p:blipFill rotWithShape="1">
          <a:blip r:embed="rId3" cstate="email">
            <a:alphaModFix/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75245" y="4893110"/>
            <a:ext cx="516709" cy="550341"/>
          </a:xfrm>
          <a:prstGeom prst="rect">
            <a:avLst/>
          </a:prstGeom>
          <a:noFill/>
          <a:ln>
            <a:solidFill>
              <a:srgbClr val="E0E0E0"/>
            </a:solidFill>
          </a:ln>
        </p:spPr>
      </p:pic>
      <p:pic>
        <p:nvPicPr>
          <p:cNvPr id="2320" name="Google Shape;2320;p67"/>
          <p:cNvPicPr preferRelativeResize="0"/>
          <p:nvPr/>
        </p:nvPicPr>
        <p:blipFill rotWithShape="1">
          <a:blip r:embed="rId4" cstate="email">
            <a:alphaModFix/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42230" y="3941000"/>
            <a:ext cx="661849" cy="552500"/>
          </a:xfrm>
          <a:prstGeom prst="rect">
            <a:avLst/>
          </a:prstGeom>
          <a:noFill/>
          <a:ln>
            <a:solidFill>
              <a:srgbClr val="E0E0E0"/>
            </a:solidFill>
          </a:ln>
        </p:spPr>
      </p:pic>
      <p:pic>
        <p:nvPicPr>
          <p:cNvPr id="2321" name="Google Shape;2321;p67" descr="Política - ícones de marketing grátis"/>
          <p:cNvPicPr preferRelativeResize="0"/>
          <p:nvPr/>
        </p:nvPicPr>
        <p:blipFill rotWithShape="1">
          <a:blip r:embed="rId5" cstate="email">
            <a:alphaModFix/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56183" y="3055701"/>
            <a:ext cx="489600" cy="489600"/>
          </a:xfrm>
          <a:prstGeom prst="rect">
            <a:avLst/>
          </a:prstGeom>
          <a:noFill/>
          <a:ln>
            <a:solidFill>
              <a:srgbClr val="E0E0E0"/>
            </a:solidFill>
          </a:ln>
        </p:spPr>
      </p:pic>
      <p:pic>
        <p:nvPicPr>
          <p:cNvPr id="2322" name="Google Shape;2322;p67" descr="Desenho De mãos dadas Aperto de mão, cooperação estratégica, ângulo, texto  png | PNGEgg"/>
          <p:cNvPicPr preferRelativeResize="0"/>
          <p:nvPr/>
        </p:nvPicPr>
        <p:blipFill rotWithShape="1">
          <a:blip r:embed="rId6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3185349" y="2275040"/>
            <a:ext cx="661849" cy="415534"/>
          </a:xfrm>
          <a:prstGeom prst="rect">
            <a:avLst/>
          </a:prstGeom>
          <a:noFill/>
          <a:ln>
            <a:noFill/>
          </a:ln>
        </p:spPr>
      </p:pic>
      <p:sp>
        <p:nvSpPr>
          <p:cNvPr id="2330" name="Google Shape;2330;p67"/>
          <p:cNvSpPr/>
          <p:nvPr/>
        </p:nvSpPr>
        <p:spPr>
          <a:xfrm>
            <a:off x="3185348" y="1537639"/>
            <a:ext cx="5958497" cy="466491"/>
          </a:xfrm>
          <a:prstGeom prst="flowChartAlternateProcess">
            <a:avLst/>
          </a:prstGeom>
          <a:solidFill>
            <a:srgbClr val="13435E"/>
          </a:solidFill>
          <a:ln w="25400" cap="flat" cmpd="sng">
            <a:solidFill>
              <a:srgbClr val="1C305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800" b="1" i="0" u="none" strike="noStrike" cap="none" dirty="0">
                <a:solidFill>
                  <a:schemeClr val="lt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Impacto da Regulação</a:t>
            </a:r>
            <a:endParaRPr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Google Shape;1743;p98">
            <a:extLst>
              <a:ext uri="{FF2B5EF4-FFF2-40B4-BE49-F238E27FC236}">
                <a16:creationId xmlns:a16="http://schemas.microsoft.com/office/drawing/2014/main" id="{495BA8CE-32E5-CBDE-08B2-840DCF55308C}"/>
              </a:ext>
            </a:extLst>
          </p:cNvPr>
          <p:cNvSpPr/>
          <p:nvPr/>
        </p:nvSpPr>
        <p:spPr>
          <a:xfrm rot="5400000">
            <a:off x="4989941" y="3629384"/>
            <a:ext cx="3078691" cy="445062"/>
          </a:xfrm>
          <a:prstGeom prst="triangle">
            <a:avLst>
              <a:gd name="adj" fmla="val 50525"/>
            </a:avLst>
          </a:prstGeom>
          <a:solidFill>
            <a:srgbClr val="00B050"/>
          </a:solidFill>
          <a:ln w="25400" cap="flat" cmpd="sng">
            <a:solidFill>
              <a:srgbClr val="1C305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" name="Google Shape;1742;p98">
            <a:extLst>
              <a:ext uri="{FF2B5EF4-FFF2-40B4-BE49-F238E27FC236}">
                <a16:creationId xmlns:a16="http://schemas.microsoft.com/office/drawing/2014/main" id="{99B1B1AF-CB8F-3383-E84C-1DB4D099FA4A}"/>
              </a:ext>
            </a:extLst>
          </p:cNvPr>
          <p:cNvSpPr txBox="1"/>
          <p:nvPr/>
        </p:nvSpPr>
        <p:spPr>
          <a:xfrm>
            <a:off x="7040498" y="2801462"/>
            <a:ext cx="4690957" cy="2181129"/>
          </a:xfrm>
          <a:prstGeom prst="rect">
            <a:avLst/>
          </a:prstGeom>
          <a:solidFill>
            <a:srgbClr val="13435E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00050" indent="-285750" algn="just">
              <a:lnSpc>
                <a:spcPct val="90000"/>
              </a:lnSpc>
              <a:spcBef>
                <a:spcPts val="1200"/>
              </a:spcBef>
              <a:buClr>
                <a:schemeClr val="lt1"/>
              </a:buClr>
              <a:buSzPts val="1800"/>
              <a:buFont typeface="Noto Sans Symbols"/>
              <a:buChar char="✔"/>
            </a:pPr>
            <a:r>
              <a:rPr lang="pt-BR" b="1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Lei Federal no 13.334/2016 – Cria o PPI: </a:t>
            </a:r>
            <a:r>
              <a:rPr lang="pt-BR" b="1" dirty="0">
                <a:solidFill>
                  <a:schemeClr val="lt1"/>
                </a:solidFill>
                <a:latin typeface="Calibri"/>
                <a:ea typeface="Calibri"/>
                <a:cs typeface="Calibri"/>
              </a:rPr>
              <a:t>projetos qualificados no Programa são tratados como empreendimentos de interesse estratégico, com prioridade nacional.</a:t>
            </a:r>
            <a:endParaRPr lang="pt-BR" b="1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00050" lvl="0" indent="-285750" algn="just">
              <a:lnSpc>
                <a:spcPct val="90000"/>
              </a:lnSpc>
              <a:spcBef>
                <a:spcPts val="1200"/>
              </a:spcBef>
              <a:buClr>
                <a:schemeClr val="lt1"/>
              </a:buClr>
              <a:buSzPts val="1800"/>
              <a:buFont typeface="Noto Sans Symbols"/>
              <a:buChar char="✔"/>
            </a:pPr>
            <a:r>
              <a:rPr lang="pt-BR" b="1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Lei Federal no 13.448/2017: estabeleceu as diretrizes para a prorrogação e relicitação dos contratos de parceria qualificados no PPI nos setores rodoviário, ferroviário e aeroportuário da administração pública federal.</a:t>
            </a:r>
          </a:p>
        </p:txBody>
      </p:sp>
      <p:cxnSp>
        <p:nvCxnSpPr>
          <p:cNvPr id="2" name="Google Shape;2313;p67">
            <a:extLst>
              <a:ext uri="{FF2B5EF4-FFF2-40B4-BE49-F238E27FC236}">
                <a16:creationId xmlns:a16="http://schemas.microsoft.com/office/drawing/2014/main" id="{FAE74923-25CA-E91C-55F0-B80DEB3ED4F4}"/>
              </a:ext>
            </a:extLst>
          </p:cNvPr>
          <p:cNvCxnSpPr/>
          <p:nvPr/>
        </p:nvCxnSpPr>
        <p:spPr>
          <a:xfrm rot="5400000" flipH="1" flipV="1">
            <a:off x="3910301" y="4263053"/>
            <a:ext cx="1950053" cy="1333406"/>
          </a:xfrm>
          <a:prstGeom prst="bentConnector3">
            <a:avLst>
              <a:gd name="adj1" fmla="val 849"/>
            </a:avLst>
          </a:prstGeom>
          <a:noFill/>
          <a:ln w="28575" cap="flat" cmpd="sng">
            <a:solidFill>
              <a:srgbClr val="00B050"/>
            </a:solidFill>
            <a:prstDash val="solid"/>
            <a:round/>
            <a:headEnd type="oval" w="med" len="med"/>
            <a:tailEnd type="none" w="sm" len="sm"/>
          </a:ln>
        </p:spPr>
      </p:cxnSp>
      <p:sp>
        <p:nvSpPr>
          <p:cNvPr id="3" name="Google Shape;2296;p67">
            <a:extLst>
              <a:ext uri="{FF2B5EF4-FFF2-40B4-BE49-F238E27FC236}">
                <a16:creationId xmlns:a16="http://schemas.microsoft.com/office/drawing/2014/main" id="{A7883612-4CB3-8783-2C0D-3C67358E03CF}"/>
              </a:ext>
            </a:extLst>
          </p:cNvPr>
          <p:cNvSpPr txBox="1"/>
          <p:nvPr/>
        </p:nvSpPr>
        <p:spPr>
          <a:xfrm>
            <a:off x="1026650" y="5557261"/>
            <a:ext cx="2017683" cy="45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>
                  <a:lumMod val="40000"/>
                  <a:lumOff val="60000"/>
                </a:schemeClr>
              </a:buClr>
              <a:buSzPts val="2100"/>
              <a:buFont typeface="Noto Sans Symbols"/>
              <a:buChar char="✔"/>
            </a:pPr>
            <a:r>
              <a:rPr lang="pt-BR" sz="1400" b="0" i="0" u="none" strike="noStrike" cap="none" dirty="0">
                <a:solidFill>
                  <a:srgbClr val="E0E0E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Reforma Tributária</a:t>
            </a:r>
            <a:endParaRPr sz="2400" b="0" i="0" u="none" strike="noStrike" cap="none" dirty="0">
              <a:solidFill>
                <a:srgbClr val="E0E0E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pic>
        <p:nvPicPr>
          <p:cNvPr id="6" name="Picture 2" descr="ilustração vetorial de símbolo de ícone de linha de pagamento de impostos  12956735 Vetor no Vecteezy">
            <a:extLst>
              <a:ext uri="{FF2B5EF4-FFF2-40B4-BE49-F238E27FC236}">
                <a16:creationId xmlns:a16="http://schemas.microsoft.com/office/drawing/2014/main" id="{66E6C7D0-FBCD-4E6F-3603-8F7AFCD99D7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 cstate="email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294046" y="5555633"/>
            <a:ext cx="512058" cy="456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image6.png">
            <a:extLst>
              <a:ext uri="{FF2B5EF4-FFF2-40B4-BE49-F238E27FC236}">
                <a16:creationId xmlns:a16="http://schemas.microsoft.com/office/drawing/2014/main" id="{9CFABACE-3F7F-CA39-2F1B-093ADAA32CA6}"/>
              </a:ext>
            </a:extLst>
          </p:cNvPr>
          <p:cNvPicPr/>
          <p:nvPr/>
        </p:nvPicPr>
        <p:blipFill>
          <a:blip r:embed="rId8"/>
          <a:srcRect/>
          <a:stretch>
            <a:fillRect/>
          </a:stretch>
        </p:blipFill>
        <p:spPr>
          <a:xfrm>
            <a:off x="485421" y="5999319"/>
            <a:ext cx="1701800" cy="1021080"/>
          </a:xfrm>
          <a:prstGeom prst="rect">
            <a:avLst/>
          </a:prstGeom>
          <a:ln/>
        </p:spPr>
      </p:pic>
      <p:pic>
        <p:nvPicPr>
          <p:cNvPr id="8" name="image8.png">
            <a:extLst>
              <a:ext uri="{FF2B5EF4-FFF2-40B4-BE49-F238E27FC236}">
                <a16:creationId xmlns:a16="http://schemas.microsoft.com/office/drawing/2014/main" id="{DD9AE678-4FE3-BD50-814F-B2A96AE15D61}"/>
              </a:ext>
            </a:extLst>
          </p:cNvPr>
          <p:cNvPicPr/>
          <p:nvPr/>
        </p:nvPicPr>
        <p:blipFill>
          <a:blip r:embed="rId9"/>
          <a:srcRect/>
          <a:stretch>
            <a:fillRect/>
          </a:stretch>
        </p:blipFill>
        <p:spPr>
          <a:xfrm>
            <a:off x="8504659" y="6016872"/>
            <a:ext cx="3464560" cy="867410"/>
          </a:xfrm>
          <a:prstGeom prst="rect">
            <a:avLst/>
          </a:prstGeom>
          <a:ln/>
        </p:spPr>
      </p:pic>
      <p:pic>
        <p:nvPicPr>
          <p:cNvPr id="10" name="image25.png" descr="Uma imagem contendo Logotipo&#10;&#10;Descrição gerada automaticamente">
            <a:extLst>
              <a:ext uri="{FF2B5EF4-FFF2-40B4-BE49-F238E27FC236}">
                <a16:creationId xmlns:a16="http://schemas.microsoft.com/office/drawing/2014/main" id="{BFAFD472-A148-91E3-0827-D07048F47D60}"/>
              </a:ext>
            </a:extLst>
          </p:cNvPr>
          <p:cNvPicPr/>
          <p:nvPr/>
        </p:nvPicPr>
        <p:blipFill>
          <a:blip r:embed="rId10"/>
          <a:srcRect/>
          <a:stretch>
            <a:fillRect/>
          </a:stretch>
        </p:blipFill>
        <p:spPr>
          <a:xfrm>
            <a:off x="10144442" y="502571"/>
            <a:ext cx="1670400" cy="835200"/>
          </a:xfrm>
          <a:prstGeom prst="rect">
            <a:avLst/>
          </a:prstGeom>
          <a:ln/>
        </p:spPr>
      </p:pic>
    </p:spTree>
    <p:extLst>
      <p:ext uri="{BB962C8B-B14F-4D97-AF65-F5344CB8AC3E}">
        <p14:creationId xmlns:p14="http://schemas.microsoft.com/office/powerpoint/2010/main" val="226547967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7" name="Google Shape;2287;p67"/>
          <p:cNvSpPr/>
          <p:nvPr/>
        </p:nvSpPr>
        <p:spPr>
          <a:xfrm>
            <a:off x="4812302" y="2554915"/>
            <a:ext cx="1296771" cy="1339229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cxnSp>
        <p:nvCxnSpPr>
          <p:cNvPr id="2291" name="Google Shape;2291;p67"/>
          <p:cNvCxnSpPr/>
          <p:nvPr/>
        </p:nvCxnSpPr>
        <p:spPr>
          <a:xfrm>
            <a:off x="645273" y="6091175"/>
            <a:ext cx="11169570" cy="0"/>
          </a:xfrm>
          <a:prstGeom prst="straightConnector1">
            <a:avLst/>
          </a:prstGeom>
          <a:noFill/>
          <a:ln w="28575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2292" name="Google Shape;2292;p67"/>
          <p:cNvSpPr txBox="1">
            <a:spLocks noGrp="1"/>
          </p:cNvSpPr>
          <p:nvPr>
            <p:ph type="title"/>
          </p:nvPr>
        </p:nvSpPr>
        <p:spPr>
          <a:xfrm>
            <a:off x="645273" y="302977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3435E"/>
              </a:buClr>
              <a:buSzPts val="4400"/>
              <a:buFont typeface="Calibri"/>
              <a:buNone/>
            </a:pPr>
            <a:r>
              <a:rPr lang="pt-BR" b="1" dirty="0">
                <a:solidFill>
                  <a:srgbClr val="13435E"/>
                </a:solidFill>
              </a:rPr>
              <a:t>Marco Regulatório</a:t>
            </a:r>
            <a:endParaRPr dirty="0">
              <a:solidFill>
                <a:srgbClr val="FF0000"/>
              </a:solidFill>
            </a:endParaRPr>
          </a:p>
        </p:txBody>
      </p:sp>
      <p:sp>
        <p:nvSpPr>
          <p:cNvPr id="2293" name="Google Shape;2293;p67"/>
          <p:cNvSpPr/>
          <p:nvPr/>
        </p:nvSpPr>
        <p:spPr>
          <a:xfrm>
            <a:off x="3236450" y="4666050"/>
            <a:ext cx="594300" cy="594300"/>
          </a:xfrm>
          <a:prstGeom prst="ellipse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2294" name="Google Shape;2294;p67"/>
          <p:cNvSpPr/>
          <p:nvPr/>
        </p:nvSpPr>
        <p:spPr>
          <a:xfrm>
            <a:off x="3852743" y="5664531"/>
            <a:ext cx="594300" cy="594300"/>
          </a:xfrm>
          <a:prstGeom prst="ellipse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2295" name="Google Shape;2295;p67"/>
          <p:cNvSpPr txBox="1"/>
          <p:nvPr/>
        </p:nvSpPr>
        <p:spPr>
          <a:xfrm>
            <a:off x="1037347" y="4071154"/>
            <a:ext cx="2017683" cy="45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>
                  <a:lumMod val="40000"/>
                  <a:lumOff val="60000"/>
                </a:schemeClr>
              </a:buClr>
              <a:buSzPts val="2100"/>
              <a:buFont typeface="Noto Sans Symbols"/>
              <a:buChar char="✔"/>
            </a:pPr>
            <a:r>
              <a:rPr lang="pt-BR" sz="1400" b="0" i="0" u="none" strike="noStrike" cap="none" dirty="0">
                <a:solidFill>
                  <a:schemeClr val="bg1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Desburocratização e melhorias operacionais</a:t>
            </a:r>
            <a:endParaRPr dirty="0">
              <a:solidFill>
                <a:schemeClr val="bg1">
                  <a:lumMod val="7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296" name="Google Shape;2296;p67"/>
          <p:cNvSpPr txBox="1"/>
          <p:nvPr/>
        </p:nvSpPr>
        <p:spPr>
          <a:xfrm>
            <a:off x="1037347" y="4858929"/>
            <a:ext cx="2017683" cy="45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>
                  <a:lumMod val="40000"/>
                  <a:lumOff val="60000"/>
                </a:schemeClr>
              </a:buClr>
              <a:buSzPts val="2100"/>
              <a:buFont typeface="Noto Sans Symbols"/>
              <a:buChar char="✔"/>
            </a:pPr>
            <a:r>
              <a:rPr lang="pt-BR" sz="1400" b="0" i="0" u="none" strike="noStrike" cap="none" dirty="0">
                <a:solidFill>
                  <a:schemeClr val="bg1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Concessão de benefícios fiscais</a:t>
            </a:r>
            <a:endParaRPr sz="2400" b="0" i="0" u="none" strike="noStrike" cap="none" dirty="0">
              <a:solidFill>
                <a:schemeClr val="bg1">
                  <a:lumMod val="7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2300" name="Google Shape;2300;p67"/>
          <p:cNvSpPr/>
          <p:nvPr/>
        </p:nvSpPr>
        <p:spPr>
          <a:xfrm>
            <a:off x="7885968" y="5664531"/>
            <a:ext cx="594300" cy="594300"/>
          </a:xfrm>
          <a:prstGeom prst="ellipse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2301" name="Google Shape;2301;p67"/>
          <p:cNvSpPr/>
          <p:nvPr/>
        </p:nvSpPr>
        <p:spPr>
          <a:xfrm>
            <a:off x="3236450" y="3104525"/>
            <a:ext cx="594300" cy="594300"/>
          </a:xfrm>
          <a:prstGeom prst="ellipse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2302" name="Google Shape;2302;p67"/>
          <p:cNvSpPr/>
          <p:nvPr/>
        </p:nvSpPr>
        <p:spPr>
          <a:xfrm>
            <a:off x="3236450" y="3872650"/>
            <a:ext cx="594300" cy="594300"/>
          </a:xfrm>
          <a:prstGeom prst="ellipse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2303" name="Google Shape;2303;p67"/>
          <p:cNvSpPr txBox="1"/>
          <p:nvPr/>
        </p:nvSpPr>
        <p:spPr>
          <a:xfrm>
            <a:off x="1056640" y="2435920"/>
            <a:ext cx="1948007" cy="45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>
                  <a:lumMod val="40000"/>
                  <a:lumOff val="60000"/>
                </a:schemeClr>
              </a:buClr>
              <a:buSzPts val="2100"/>
              <a:buFont typeface="Noto Sans Symbols"/>
              <a:buChar char="✔"/>
            </a:pPr>
            <a:r>
              <a:rPr lang="pt-BR" sz="1400" b="0" i="0" u="none" strike="noStrike" cap="none" dirty="0">
                <a:solidFill>
                  <a:srgbClr val="C7C7C7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Ampliação e fortalecimento da interação entre Estado e iniciativa privada</a:t>
            </a:r>
            <a:endParaRPr dirty="0">
              <a:solidFill>
                <a:srgbClr val="C7C7C7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304" name="Google Shape;2304;p67"/>
          <p:cNvSpPr txBox="1"/>
          <p:nvPr/>
        </p:nvSpPr>
        <p:spPr>
          <a:xfrm>
            <a:off x="1056640" y="3254320"/>
            <a:ext cx="2017683" cy="45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Pts val="2100"/>
              <a:buFont typeface="Noto Sans Symbols"/>
              <a:buChar char="✔"/>
            </a:pPr>
            <a:r>
              <a:rPr lang="pt-BR" sz="14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Instituição de políticas públicas</a:t>
            </a:r>
            <a:endParaRPr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305" name="Google Shape;2305;p67"/>
          <p:cNvSpPr/>
          <p:nvPr/>
        </p:nvSpPr>
        <p:spPr>
          <a:xfrm>
            <a:off x="3236450" y="2314238"/>
            <a:ext cx="594300" cy="594300"/>
          </a:xfrm>
          <a:prstGeom prst="ellipse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grpSp>
        <p:nvGrpSpPr>
          <p:cNvPr id="2309" name="Google Shape;2309;p67"/>
          <p:cNvGrpSpPr/>
          <p:nvPr/>
        </p:nvGrpSpPr>
        <p:grpSpPr>
          <a:xfrm flipH="1">
            <a:off x="4163574" y="2312569"/>
            <a:ext cx="1837423" cy="2881838"/>
            <a:chOff x="4799860" y="1987355"/>
            <a:chExt cx="1499700" cy="2410254"/>
          </a:xfrm>
        </p:grpSpPr>
        <p:cxnSp>
          <p:nvCxnSpPr>
            <p:cNvPr id="2313" name="Google Shape;2313;p67"/>
            <p:cNvCxnSpPr/>
            <p:nvPr/>
          </p:nvCxnSpPr>
          <p:spPr>
            <a:xfrm rot="16200000" flipV="1">
              <a:off x="4895487" y="3037974"/>
              <a:ext cx="1630946" cy="1088323"/>
            </a:xfrm>
            <a:prstGeom prst="bentConnector3">
              <a:avLst>
                <a:gd name="adj1" fmla="val 849"/>
              </a:avLst>
            </a:prstGeom>
            <a:noFill/>
            <a:ln w="28575" cap="flat" cmpd="sng">
              <a:solidFill>
                <a:srgbClr val="00B050"/>
              </a:solidFill>
              <a:prstDash val="solid"/>
              <a:round/>
              <a:headEnd type="oval" w="med" len="med"/>
              <a:tailEnd type="none" w="sm" len="sm"/>
            </a:ln>
          </p:spPr>
        </p:cxnSp>
        <p:sp>
          <p:nvSpPr>
            <p:cNvPr id="2310" name="Google Shape;2310;p67"/>
            <p:cNvSpPr txBox="1"/>
            <p:nvPr/>
          </p:nvSpPr>
          <p:spPr>
            <a:xfrm>
              <a:off x="4799860" y="2517217"/>
              <a:ext cx="897600" cy="481500"/>
            </a:xfrm>
            <a:prstGeom prst="rect">
              <a:avLst/>
            </a:prstGeom>
            <a:solidFill>
              <a:srgbClr val="00B050"/>
            </a:solidFill>
            <a:ln w="28575" cap="flat" cmpd="sng">
              <a:solidFill>
                <a:srgbClr val="00B05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pt-BR" sz="1400" b="1" i="0" u="none" strike="noStrike" cap="none" dirty="0">
                  <a:solidFill>
                    <a:srgbClr val="FFFFFF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  <a:sym typeface="Fira Sans"/>
                </a:rPr>
                <a:t>Pontos Positivos</a:t>
              </a:r>
              <a:endParaRPr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cxnSp>
          <p:nvCxnSpPr>
            <p:cNvPr id="2311" name="Google Shape;2311;p67"/>
            <p:cNvCxnSpPr>
              <a:endCxn id="2310" idx="3"/>
            </p:cNvCxnSpPr>
            <p:nvPr/>
          </p:nvCxnSpPr>
          <p:spPr>
            <a:xfrm rot="10800000">
              <a:off x="5697460" y="2757967"/>
              <a:ext cx="602100" cy="7800"/>
            </a:xfrm>
            <a:prstGeom prst="bentConnector3">
              <a:avLst>
                <a:gd name="adj1" fmla="val 248719"/>
              </a:avLst>
            </a:prstGeom>
            <a:noFill/>
            <a:ln w="28575" cap="flat" cmpd="sng">
              <a:solidFill>
                <a:srgbClr val="00B050"/>
              </a:solidFill>
              <a:prstDash val="solid"/>
              <a:round/>
              <a:headEnd type="oval" w="med" len="med"/>
              <a:tailEnd type="none" w="sm" len="sm"/>
            </a:ln>
          </p:spPr>
        </p:cxnSp>
        <p:cxnSp>
          <p:nvCxnSpPr>
            <p:cNvPr id="2312" name="Google Shape;2312;p67"/>
            <p:cNvCxnSpPr/>
            <p:nvPr/>
          </p:nvCxnSpPr>
          <p:spPr>
            <a:xfrm flipH="1">
              <a:off x="5245462" y="1987355"/>
              <a:ext cx="1049215" cy="536378"/>
            </a:xfrm>
            <a:prstGeom prst="bentConnector3">
              <a:avLst>
                <a:gd name="adj1" fmla="val 99707"/>
              </a:avLst>
            </a:prstGeom>
            <a:noFill/>
            <a:ln w="28575" cap="flat" cmpd="sng">
              <a:solidFill>
                <a:srgbClr val="00B050"/>
              </a:solidFill>
              <a:prstDash val="solid"/>
              <a:round/>
              <a:headEnd type="oval" w="med" len="med"/>
              <a:tailEnd type="none" w="sm" len="sm"/>
            </a:ln>
          </p:spPr>
        </p:cxnSp>
        <p:cxnSp>
          <p:nvCxnSpPr>
            <p:cNvPr id="2314" name="Google Shape;2314;p67"/>
            <p:cNvCxnSpPr/>
            <p:nvPr/>
          </p:nvCxnSpPr>
          <p:spPr>
            <a:xfrm flipH="1" flipV="1">
              <a:off x="5159149" y="3607657"/>
              <a:ext cx="1092620" cy="5595"/>
            </a:xfrm>
            <a:prstGeom prst="bentConnector3">
              <a:avLst>
                <a:gd name="adj1" fmla="val 49177"/>
              </a:avLst>
            </a:prstGeom>
            <a:noFill/>
            <a:ln w="28575" cap="flat" cmpd="sng">
              <a:solidFill>
                <a:srgbClr val="00B050"/>
              </a:solidFill>
              <a:prstDash val="solid"/>
              <a:round/>
              <a:headEnd type="oval" w="med" len="med"/>
              <a:tailEnd type="none" w="sm" len="sm"/>
            </a:ln>
          </p:spPr>
        </p:cxnSp>
      </p:grpSp>
      <p:sp>
        <p:nvSpPr>
          <p:cNvPr id="2330" name="Google Shape;2330;p67"/>
          <p:cNvSpPr/>
          <p:nvPr/>
        </p:nvSpPr>
        <p:spPr>
          <a:xfrm>
            <a:off x="3185348" y="1537639"/>
            <a:ext cx="5958497" cy="466491"/>
          </a:xfrm>
          <a:prstGeom prst="flowChartAlternateProcess">
            <a:avLst/>
          </a:prstGeom>
          <a:solidFill>
            <a:srgbClr val="13435E"/>
          </a:solidFill>
          <a:ln w="25400" cap="flat" cmpd="sng">
            <a:solidFill>
              <a:srgbClr val="1C305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800" b="1" i="0" u="none" strike="noStrike" cap="none" dirty="0">
                <a:solidFill>
                  <a:schemeClr val="lt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Impacto da Regulação</a:t>
            </a:r>
            <a:endParaRPr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Google Shape;1743;p98">
            <a:extLst>
              <a:ext uri="{FF2B5EF4-FFF2-40B4-BE49-F238E27FC236}">
                <a16:creationId xmlns:a16="http://schemas.microsoft.com/office/drawing/2014/main" id="{495BA8CE-32E5-CBDE-08B2-840DCF55308C}"/>
              </a:ext>
            </a:extLst>
          </p:cNvPr>
          <p:cNvSpPr/>
          <p:nvPr/>
        </p:nvSpPr>
        <p:spPr>
          <a:xfrm rot="5400000">
            <a:off x="4989941" y="3629384"/>
            <a:ext cx="3078691" cy="445062"/>
          </a:xfrm>
          <a:prstGeom prst="triangle">
            <a:avLst>
              <a:gd name="adj" fmla="val 50525"/>
            </a:avLst>
          </a:prstGeom>
          <a:solidFill>
            <a:srgbClr val="00B050"/>
          </a:solidFill>
          <a:ln w="25400" cap="flat" cmpd="sng">
            <a:solidFill>
              <a:srgbClr val="1C305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" name="Google Shape;1742;p98">
            <a:extLst>
              <a:ext uri="{FF2B5EF4-FFF2-40B4-BE49-F238E27FC236}">
                <a16:creationId xmlns:a16="http://schemas.microsoft.com/office/drawing/2014/main" id="{99B1B1AF-CB8F-3383-E84C-1DB4D099FA4A}"/>
              </a:ext>
            </a:extLst>
          </p:cNvPr>
          <p:cNvSpPr txBox="1"/>
          <p:nvPr/>
        </p:nvSpPr>
        <p:spPr>
          <a:xfrm>
            <a:off x="7018440" y="2676267"/>
            <a:ext cx="4690957" cy="2395738"/>
          </a:xfrm>
          <a:prstGeom prst="rect">
            <a:avLst/>
          </a:prstGeom>
          <a:solidFill>
            <a:srgbClr val="13435E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00050" indent="-285750" algn="just">
              <a:lnSpc>
                <a:spcPct val="90000"/>
              </a:lnSpc>
              <a:spcBef>
                <a:spcPts val="1200"/>
              </a:spcBef>
              <a:buClr>
                <a:schemeClr val="lt1"/>
              </a:buClr>
              <a:buSzPts val="1800"/>
              <a:buFont typeface="Noto Sans Symbols"/>
              <a:buChar char="✔"/>
            </a:pPr>
            <a:r>
              <a:rPr lang="pt-BR" b="1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Lei Estadual n° 7.044/2015 – Cria o Sistema Estadual de Prevenção, Fiscalização e Repressão ao Roubo de Cargas: </a:t>
            </a:r>
            <a:r>
              <a:rPr lang="pt-BR" b="1" dirty="0">
                <a:solidFill>
                  <a:schemeClr val="lt1"/>
                </a:solidFill>
                <a:latin typeface="Calibri"/>
                <a:ea typeface="Calibri"/>
                <a:cs typeface="Calibri"/>
              </a:rPr>
              <a:t>mecanismos de fiscalização, implantação do sistema de monitoramento, elaboração do mapeamento detalhado de áreas de maior índice de roubos de carga e implementação de mecanismos de cooperação entre o Estado e seus municípios.</a:t>
            </a:r>
            <a:endParaRPr lang="pt-BR" b="1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00050" lvl="0" indent="-285750" algn="just">
              <a:lnSpc>
                <a:spcPct val="90000"/>
              </a:lnSpc>
              <a:spcBef>
                <a:spcPts val="1200"/>
              </a:spcBef>
              <a:buClr>
                <a:schemeClr val="lt1"/>
              </a:buClr>
              <a:buSzPts val="1800"/>
              <a:buFont typeface="Noto Sans Symbols"/>
              <a:buChar char="✔"/>
            </a:pPr>
            <a:r>
              <a:rPr lang="pt-BR" b="1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Decreto Estadual no 46.001/2017 – Institui o PELC/RJ 2045</a:t>
            </a:r>
          </a:p>
        </p:txBody>
      </p:sp>
      <p:pic>
        <p:nvPicPr>
          <p:cNvPr id="8" name="Google Shape;2321;p67" descr="Política - ícones de marketing grátis">
            <a:extLst>
              <a:ext uri="{FF2B5EF4-FFF2-40B4-BE49-F238E27FC236}">
                <a16:creationId xmlns:a16="http://schemas.microsoft.com/office/drawing/2014/main" id="{2010283D-5035-8BFE-8258-54FE19FF01EF}"/>
              </a:ext>
            </a:extLst>
          </p:cNvPr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56183" y="3055701"/>
            <a:ext cx="489600" cy="489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Google Shape;2322;p67" descr="Desenho De mãos dadas Aperto de mão, cooperação estratégica, ângulo, texto  png | PNGEgg">
            <a:extLst>
              <a:ext uri="{FF2B5EF4-FFF2-40B4-BE49-F238E27FC236}">
                <a16:creationId xmlns:a16="http://schemas.microsoft.com/office/drawing/2014/main" id="{F9473E7C-F0BF-C62E-E5B9-CE1E8FEF6A79}"/>
              </a:ext>
            </a:extLst>
          </p:cNvPr>
          <p:cNvPicPr preferRelativeResize="0"/>
          <p:nvPr/>
        </p:nvPicPr>
        <p:blipFill rotWithShape="1">
          <a:blip r:embed="rId4" cstate="email">
            <a:alphaModFix/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3185349" y="2275040"/>
            <a:ext cx="661849" cy="415534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Google Shape;2319;p67" descr="Verificação de nota fiscal de recebimento, outros, texto, outros, símbolo  png | PNGWing">
            <a:extLst>
              <a:ext uri="{FF2B5EF4-FFF2-40B4-BE49-F238E27FC236}">
                <a16:creationId xmlns:a16="http://schemas.microsoft.com/office/drawing/2014/main" id="{CDB3F210-5108-9B55-53F7-9A89F8C7EF0B}"/>
              </a:ext>
            </a:extLst>
          </p:cNvPr>
          <p:cNvPicPr preferRelativeResize="0"/>
          <p:nvPr/>
        </p:nvPicPr>
        <p:blipFill rotWithShape="1">
          <a:blip r:embed="rId5" cstate="email">
            <a:alphaModFix/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75245" y="4893110"/>
            <a:ext cx="516709" cy="550341"/>
          </a:xfrm>
          <a:prstGeom prst="rect">
            <a:avLst/>
          </a:prstGeom>
          <a:noFill/>
          <a:ln>
            <a:solidFill>
              <a:srgbClr val="E0E0E0"/>
            </a:solidFill>
          </a:ln>
        </p:spPr>
      </p:pic>
      <p:pic>
        <p:nvPicPr>
          <p:cNvPr id="11" name="Google Shape;2320;p67">
            <a:extLst>
              <a:ext uri="{FF2B5EF4-FFF2-40B4-BE49-F238E27FC236}">
                <a16:creationId xmlns:a16="http://schemas.microsoft.com/office/drawing/2014/main" id="{10B70BF4-6D9E-4367-68D3-9B289FC6C4D7}"/>
              </a:ext>
            </a:extLst>
          </p:cNvPr>
          <p:cNvPicPr preferRelativeResize="0"/>
          <p:nvPr/>
        </p:nvPicPr>
        <p:blipFill rotWithShape="1">
          <a:blip r:embed="rId6" cstate="email">
            <a:alphaModFix/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36450" y="3973645"/>
            <a:ext cx="661849" cy="552500"/>
          </a:xfrm>
          <a:prstGeom prst="rect">
            <a:avLst/>
          </a:prstGeom>
          <a:noFill/>
          <a:ln>
            <a:solidFill>
              <a:srgbClr val="E0E0E0"/>
            </a:solidFill>
          </a:ln>
        </p:spPr>
      </p:pic>
      <p:cxnSp>
        <p:nvCxnSpPr>
          <p:cNvPr id="2" name="Google Shape;2313;p67">
            <a:extLst>
              <a:ext uri="{FF2B5EF4-FFF2-40B4-BE49-F238E27FC236}">
                <a16:creationId xmlns:a16="http://schemas.microsoft.com/office/drawing/2014/main" id="{D4BFB1EC-81AC-3AAE-3D5C-CE9A1B3AE22D}"/>
              </a:ext>
            </a:extLst>
          </p:cNvPr>
          <p:cNvCxnSpPr/>
          <p:nvPr/>
        </p:nvCxnSpPr>
        <p:spPr>
          <a:xfrm rot="5400000" flipH="1" flipV="1">
            <a:off x="3910301" y="4263053"/>
            <a:ext cx="1950053" cy="1333406"/>
          </a:xfrm>
          <a:prstGeom prst="bentConnector3">
            <a:avLst>
              <a:gd name="adj1" fmla="val 849"/>
            </a:avLst>
          </a:prstGeom>
          <a:noFill/>
          <a:ln w="28575" cap="flat" cmpd="sng">
            <a:solidFill>
              <a:srgbClr val="00B050"/>
            </a:solidFill>
            <a:prstDash val="solid"/>
            <a:round/>
            <a:headEnd type="oval" w="med" len="med"/>
            <a:tailEnd type="none" w="sm" len="sm"/>
          </a:ln>
        </p:spPr>
      </p:cxnSp>
      <p:pic>
        <p:nvPicPr>
          <p:cNvPr id="6" name="Picture 2" descr="ilustração vetorial de símbolo de ícone de linha de pagamento de impostos  12956735 Vetor no Vecteezy">
            <a:extLst>
              <a:ext uri="{FF2B5EF4-FFF2-40B4-BE49-F238E27FC236}">
                <a16:creationId xmlns:a16="http://schemas.microsoft.com/office/drawing/2014/main" id="{5FE1D73A-8839-91B3-9B09-3B5B176FF53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 cstate="email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294046" y="5555633"/>
            <a:ext cx="512058" cy="456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Google Shape;2296;p67">
            <a:extLst>
              <a:ext uri="{FF2B5EF4-FFF2-40B4-BE49-F238E27FC236}">
                <a16:creationId xmlns:a16="http://schemas.microsoft.com/office/drawing/2014/main" id="{22FF2AF6-3D83-FA25-2175-3000E152CDAA}"/>
              </a:ext>
            </a:extLst>
          </p:cNvPr>
          <p:cNvSpPr txBox="1"/>
          <p:nvPr/>
        </p:nvSpPr>
        <p:spPr>
          <a:xfrm>
            <a:off x="1026650" y="5557261"/>
            <a:ext cx="2017683" cy="45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>
                  <a:lumMod val="40000"/>
                  <a:lumOff val="60000"/>
                </a:schemeClr>
              </a:buClr>
              <a:buSzPts val="2100"/>
              <a:buFont typeface="Noto Sans Symbols"/>
              <a:buChar char="✔"/>
            </a:pPr>
            <a:r>
              <a:rPr lang="pt-BR" sz="1400" b="0" i="0" u="none" strike="noStrike" cap="none" dirty="0">
                <a:solidFill>
                  <a:srgbClr val="E0E0E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Reforma Tribut</a:t>
            </a:r>
            <a:r>
              <a:rPr lang="pt-BR" dirty="0">
                <a:solidFill>
                  <a:srgbClr val="E0E0E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ária</a:t>
            </a:r>
            <a:endParaRPr sz="2400" b="0" i="0" u="none" strike="noStrike" cap="none" dirty="0">
              <a:solidFill>
                <a:srgbClr val="E0E0E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pic>
        <p:nvPicPr>
          <p:cNvPr id="3" name="image6.png">
            <a:extLst>
              <a:ext uri="{FF2B5EF4-FFF2-40B4-BE49-F238E27FC236}">
                <a16:creationId xmlns:a16="http://schemas.microsoft.com/office/drawing/2014/main" id="{834F6315-F20F-A28B-B0CE-1C53648D2EA3}"/>
              </a:ext>
            </a:extLst>
          </p:cNvPr>
          <p:cNvPicPr/>
          <p:nvPr/>
        </p:nvPicPr>
        <p:blipFill>
          <a:blip r:embed="rId8"/>
          <a:srcRect/>
          <a:stretch>
            <a:fillRect/>
          </a:stretch>
        </p:blipFill>
        <p:spPr>
          <a:xfrm>
            <a:off x="485421" y="5999319"/>
            <a:ext cx="1701800" cy="1021080"/>
          </a:xfrm>
          <a:prstGeom prst="rect">
            <a:avLst/>
          </a:prstGeom>
          <a:ln/>
        </p:spPr>
      </p:pic>
      <p:pic>
        <p:nvPicPr>
          <p:cNvPr id="12" name="image8.png">
            <a:extLst>
              <a:ext uri="{FF2B5EF4-FFF2-40B4-BE49-F238E27FC236}">
                <a16:creationId xmlns:a16="http://schemas.microsoft.com/office/drawing/2014/main" id="{D845D613-A498-BDE0-85FC-15BF2EA5CB67}"/>
              </a:ext>
            </a:extLst>
          </p:cNvPr>
          <p:cNvPicPr/>
          <p:nvPr/>
        </p:nvPicPr>
        <p:blipFill>
          <a:blip r:embed="rId9"/>
          <a:srcRect/>
          <a:stretch>
            <a:fillRect/>
          </a:stretch>
        </p:blipFill>
        <p:spPr>
          <a:xfrm>
            <a:off x="8504659" y="6016872"/>
            <a:ext cx="3464560" cy="867410"/>
          </a:xfrm>
          <a:prstGeom prst="rect">
            <a:avLst/>
          </a:prstGeom>
          <a:ln/>
        </p:spPr>
      </p:pic>
      <p:pic>
        <p:nvPicPr>
          <p:cNvPr id="14" name="image25.png" descr="Uma imagem contendo Logotipo&#10;&#10;Descrição gerada automaticamente">
            <a:extLst>
              <a:ext uri="{FF2B5EF4-FFF2-40B4-BE49-F238E27FC236}">
                <a16:creationId xmlns:a16="http://schemas.microsoft.com/office/drawing/2014/main" id="{32FDF492-2566-17B1-4318-36A1CEE9A6BA}"/>
              </a:ext>
            </a:extLst>
          </p:cNvPr>
          <p:cNvPicPr/>
          <p:nvPr/>
        </p:nvPicPr>
        <p:blipFill>
          <a:blip r:embed="rId10"/>
          <a:srcRect/>
          <a:stretch>
            <a:fillRect/>
          </a:stretch>
        </p:blipFill>
        <p:spPr>
          <a:xfrm>
            <a:off x="10144442" y="502571"/>
            <a:ext cx="1670400" cy="835200"/>
          </a:xfrm>
          <a:prstGeom prst="rect">
            <a:avLst/>
          </a:prstGeom>
          <a:ln/>
        </p:spPr>
      </p:pic>
    </p:spTree>
    <p:extLst>
      <p:ext uri="{BB962C8B-B14F-4D97-AF65-F5344CB8AC3E}">
        <p14:creationId xmlns:p14="http://schemas.microsoft.com/office/powerpoint/2010/main" val="66881436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7" name="Google Shape;2287;p67"/>
          <p:cNvSpPr/>
          <p:nvPr/>
        </p:nvSpPr>
        <p:spPr>
          <a:xfrm>
            <a:off x="4812302" y="2554915"/>
            <a:ext cx="1296771" cy="1339229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cxnSp>
        <p:nvCxnSpPr>
          <p:cNvPr id="2291" name="Google Shape;2291;p67"/>
          <p:cNvCxnSpPr/>
          <p:nvPr/>
        </p:nvCxnSpPr>
        <p:spPr>
          <a:xfrm>
            <a:off x="645273" y="6091175"/>
            <a:ext cx="11169570" cy="0"/>
          </a:xfrm>
          <a:prstGeom prst="straightConnector1">
            <a:avLst/>
          </a:prstGeom>
          <a:noFill/>
          <a:ln w="28575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2292" name="Google Shape;2292;p67"/>
          <p:cNvSpPr txBox="1">
            <a:spLocks noGrp="1"/>
          </p:cNvSpPr>
          <p:nvPr>
            <p:ph type="title"/>
          </p:nvPr>
        </p:nvSpPr>
        <p:spPr>
          <a:xfrm>
            <a:off x="645273" y="302977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3435E"/>
              </a:buClr>
              <a:buSzPts val="4400"/>
              <a:buFont typeface="Calibri"/>
              <a:buNone/>
            </a:pPr>
            <a:r>
              <a:rPr lang="pt-BR" b="1" dirty="0">
                <a:solidFill>
                  <a:srgbClr val="13435E"/>
                </a:solidFill>
              </a:rPr>
              <a:t>Marco Regulatório</a:t>
            </a:r>
            <a:endParaRPr dirty="0">
              <a:solidFill>
                <a:srgbClr val="FF0000"/>
              </a:solidFill>
            </a:endParaRPr>
          </a:p>
        </p:txBody>
      </p:sp>
      <p:sp>
        <p:nvSpPr>
          <p:cNvPr id="2293" name="Google Shape;2293;p67"/>
          <p:cNvSpPr/>
          <p:nvPr/>
        </p:nvSpPr>
        <p:spPr>
          <a:xfrm>
            <a:off x="3236450" y="4666050"/>
            <a:ext cx="594300" cy="594300"/>
          </a:xfrm>
          <a:prstGeom prst="ellipse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2294" name="Google Shape;2294;p67"/>
          <p:cNvSpPr/>
          <p:nvPr/>
        </p:nvSpPr>
        <p:spPr>
          <a:xfrm>
            <a:off x="3852743" y="5664531"/>
            <a:ext cx="594300" cy="594300"/>
          </a:xfrm>
          <a:prstGeom prst="ellipse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2295" name="Google Shape;2295;p67"/>
          <p:cNvSpPr txBox="1"/>
          <p:nvPr/>
        </p:nvSpPr>
        <p:spPr>
          <a:xfrm>
            <a:off x="1037347" y="4071154"/>
            <a:ext cx="2017683" cy="45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Pts val="2100"/>
              <a:buFont typeface="Noto Sans Symbols"/>
              <a:buChar char="✔"/>
            </a:pPr>
            <a:r>
              <a:rPr lang="pt-BR" sz="14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Desburocratização e melhorias operacionais</a:t>
            </a:r>
            <a:endParaRPr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296" name="Google Shape;2296;p67"/>
          <p:cNvSpPr txBox="1"/>
          <p:nvPr/>
        </p:nvSpPr>
        <p:spPr>
          <a:xfrm>
            <a:off x="1037347" y="4858929"/>
            <a:ext cx="2017683" cy="45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>
                  <a:lumMod val="40000"/>
                  <a:lumOff val="60000"/>
                </a:schemeClr>
              </a:buClr>
              <a:buSzPts val="2100"/>
              <a:buFont typeface="Noto Sans Symbols"/>
              <a:buChar char="✔"/>
            </a:pPr>
            <a:r>
              <a:rPr lang="pt-BR" sz="1400" b="0" i="0" u="none" strike="noStrike" cap="none" dirty="0">
                <a:solidFill>
                  <a:schemeClr val="bg1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Concessão de benefícios fiscais</a:t>
            </a:r>
            <a:endParaRPr sz="2400" b="0" i="0" u="none" strike="noStrike" cap="none" dirty="0">
              <a:solidFill>
                <a:schemeClr val="bg1">
                  <a:lumMod val="7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2300" name="Google Shape;2300;p67"/>
          <p:cNvSpPr/>
          <p:nvPr/>
        </p:nvSpPr>
        <p:spPr>
          <a:xfrm>
            <a:off x="7885968" y="5664531"/>
            <a:ext cx="594300" cy="594300"/>
          </a:xfrm>
          <a:prstGeom prst="ellipse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2301" name="Google Shape;2301;p67"/>
          <p:cNvSpPr/>
          <p:nvPr/>
        </p:nvSpPr>
        <p:spPr>
          <a:xfrm>
            <a:off x="3236450" y="3104525"/>
            <a:ext cx="594300" cy="594300"/>
          </a:xfrm>
          <a:prstGeom prst="ellipse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2302" name="Google Shape;2302;p67"/>
          <p:cNvSpPr/>
          <p:nvPr/>
        </p:nvSpPr>
        <p:spPr>
          <a:xfrm>
            <a:off x="3236450" y="3872650"/>
            <a:ext cx="594300" cy="594300"/>
          </a:xfrm>
          <a:prstGeom prst="ellipse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2303" name="Google Shape;2303;p67"/>
          <p:cNvSpPr txBox="1"/>
          <p:nvPr/>
        </p:nvSpPr>
        <p:spPr>
          <a:xfrm>
            <a:off x="1056640" y="2435920"/>
            <a:ext cx="1948007" cy="45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>
                  <a:lumMod val="40000"/>
                  <a:lumOff val="60000"/>
                </a:schemeClr>
              </a:buClr>
              <a:buSzPts val="2100"/>
              <a:buFont typeface="Noto Sans Symbols"/>
              <a:buChar char="✔"/>
            </a:pPr>
            <a:r>
              <a:rPr lang="pt-BR" sz="1400" b="0" i="0" u="none" strike="noStrike" cap="none" dirty="0">
                <a:solidFill>
                  <a:srgbClr val="C7C7C7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Ampliação e fortalecimento da interação entre Estado e iniciativa privada</a:t>
            </a:r>
            <a:endParaRPr dirty="0">
              <a:solidFill>
                <a:srgbClr val="C7C7C7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304" name="Google Shape;2304;p67"/>
          <p:cNvSpPr txBox="1"/>
          <p:nvPr/>
        </p:nvSpPr>
        <p:spPr>
          <a:xfrm>
            <a:off x="1056640" y="3254320"/>
            <a:ext cx="2017683" cy="45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>
                  <a:lumMod val="40000"/>
                  <a:lumOff val="60000"/>
                </a:schemeClr>
              </a:buClr>
              <a:buSzPts val="2100"/>
              <a:buFont typeface="Noto Sans Symbols"/>
              <a:buChar char="✔"/>
            </a:pPr>
            <a:r>
              <a:rPr lang="pt-BR" sz="1400" b="0" i="0" u="none" strike="noStrike" cap="none" dirty="0">
                <a:solidFill>
                  <a:schemeClr val="bg1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Instituição de políticas públicas</a:t>
            </a:r>
            <a:endParaRPr dirty="0">
              <a:solidFill>
                <a:schemeClr val="bg1">
                  <a:lumMod val="7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305" name="Google Shape;2305;p67"/>
          <p:cNvSpPr/>
          <p:nvPr/>
        </p:nvSpPr>
        <p:spPr>
          <a:xfrm>
            <a:off x="3236450" y="2314238"/>
            <a:ext cx="594300" cy="594300"/>
          </a:xfrm>
          <a:prstGeom prst="ellipse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grpSp>
        <p:nvGrpSpPr>
          <p:cNvPr id="2309" name="Google Shape;2309;p67"/>
          <p:cNvGrpSpPr/>
          <p:nvPr/>
        </p:nvGrpSpPr>
        <p:grpSpPr>
          <a:xfrm flipH="1">
            <a:off x="4163574" y="2312569"/>
            <a:ext cx="1837423" cy="2881838"/>
            <a:chOff x="4799860" y="1987355"/>
            <a:chExt cx="1499700" cy="2410254"/>
          </a:xfrm>
        </p:grpSpPr>
        <p:cxnSp>
          <p:nvCxnSpPr>
            <p:cNvPr id="2313" name="Google Shape;2313;p67"/>
            <p:cNvCxnSpPr/>
            <p:nvPr/>
          </p:nvCxnSpPr>
          <p:spPr>
            <a:xfrm rot="16200000" flipV="1">
              <a:off x="4895487" y="3037974"/>
              <a:ext cx="1630946" cy="1088323"/>
            </a:xfrm>
            <a:prstGeom prst="bentConnector3">
              <a:avLst>
                <a:gd name="adj1" fmla="val 849"/>
              </a:avLst>
            </a:prstGeom>
            <a:noFill/>
            <a:ln w="28575" cap="flat" cmpd="sng">
              <a:solidFill>
                <a:srgbClr val="00B050"/>
              </a:solidFill>
              <a:prstDash val="solid"/>
              <a:round/>
              <a:headEnd type="oval" w="med" len="med"/>
              <a:tailEnd type="none" w="sm" len="sm"/>
            </a:ln>
          </p:spPr>
        </p:cxnSp>
        <p:sp>
          <p:nvSpPr>
            <p:cNvPr id="2310" name="Google Shape;2310;p67"/>
            <p:cNvSpPr txBox="1"/>
            <p:nvPr/>
          </p:nvSpPr>
          <p:spPr>
            <a:xfrm>
              <a:off x="4799860" y="2517217"/>
              <a:ext cx="897600" cy="481500"/>
            </a:xfrm>
            <a:prstGeom prst="rect">
              <a:avLst/>
            </a:prstGeom>
            <a:solidFill>
              <a:srgbClr val="00B050"/>
            </a:solidFill>
            <a:ln w="28575" cap="flat" cmpd="sng">
              <a:solidFill>
                <a:srgbClr val="00B05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pt-BR" sz="1400" b="1" i="0" u="none" strike="noStrike" cap="none" dirty="0">
                  <a:solidFill>
                    <a:srgbClr val="FFFFFF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  <a:sym typeface="Fira Sans"/>
                </a:rPr>
                <a:t>Pontos Positivos</a:t>
              </a:r>
              <a:endParaRPr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cxnSp>
          <p:nvCxnSpPr>
            <p:cNvPr id="2311" name="Google Shape;2311;p67"/>
            <p:cNvCxnSpPr>
              <a:endCxn id="2310" idx="3"/>
            </p:cNvCxnSpPr>
            <p:nvPr/>
          </p:nvCxnSpPr>
          <p:spPr>
            <a:xfrm rot="10800000">
              <a:off x="5697460" y="2757967"/>
              <a:ext cx="602100" cy="7800"/>
            </a:xfrm>
            <a:prstGeom prst="bentConnector3">
              <a:avLst>
                <a:gd name="adj1" fmla="val 248719"/>
              </a:avLst>
            </a:prstGeom>
            <a:noFill/>
            <a:ln w="28575" cap="flat" cmpd="sng">
              <a:solidFill>
                <a:srgbClr val="00B050"/>
              </a:solidFill>
              <a:prstDash val="solid"/>
              <a:round/>
              <a:headEnd type="oval" w="med" len="med"/>
              <a:tailEnd type="none" w="sm" len="sm"/>
            </a:ln>
          </p:spPr>
        </p:cxnSp>
        <p:cxnSp>
          <p:nvCxnSpPr>
            <p:cNvPr id="2312" name="Google Shape;2312;p67"/>
            <p:cNvCxnSpPr/>
            <p:nvPr/>
          </p:nvCxnSpPr>
          <p:spPr>
            <a:xfrm flipH="1">
              <a:off x="5245462" y="1987355"/>
              <a:ext cx="1049215" cy="536378"/>
            </a:xfrm>
            <a:prstGeom prst="bentConnector3">
              <a:avLst>
                <a:gd name="adj1" fmla="val 99707"/>
              </a:avLst>
            </a:prstGeom>
            <a:noFill/>
            <a:ln w="28575" cap="flat" cmpd="sng">
              <a:solidFill>
                <a:srgbClr val="00B050"/>
              </a:solidFill>
              <a:prstDash val="solid"/>
              <a:round/>
              <a:headEnd type="oval" w="med" len="med"/>
              <a:tailEnd type="none" w="sm" len="sm"/>
            </a:ln>
          </p:spPr>
        </p:cxnSp>
        <p:cxnSp>
          <p:nvCxnSpPr>
            <p:cNvPr id="2314" name="Google Shape;2314;p67"/>
            <p:cNvCxnSpPr/>
            <p:nvPr/>
          </p:nvCxnSpPr>
          <p:spPr>
            <a:xfrm flipH="1" flipV="1">
              <a:off x="5159149" y="3607657"/>
              <a:ext cx="1092620" cy="5595"/>
            </a:xfrm>
            <a:prstGeom prst="bentConnector3">
              <a:avLst>
                <a:gd name="adj1" fmla="val 49177"/>
              </a:avLst>
            </a:prstGeom>
            <a:noFill/>
            <a:ln w="28575" cap="flat" cmpd="sng">
              <a:solidFill>
                <a:srgbClr val="00B050"/>
              </a:solidFill>
              <a:prstDash val="solid"/>
              <a:round/>
              <a:headEnd type="oval" w="med" len="med"/>
              <a:tailEnd type="none" w="sm" len="sm"/>
            </a:ln>
          </p:spPr>
        </p:cxnSp>
      </p:grpSp>
      <p:sp>
        <p:nvSpPr>
          <p:cNvPr id="2330" name="Google Shape;2330;p67"/>
          <p:cNvSpPr/>
          <p:nvPr/>
        </p:nvSpPr>
        <p:spPr>
          <a:xfrm>
            <a:off x="3185348" y="1537639"/>
            <a:ext cx="5958497" cy="466491"/>
          </a:xfrm>
          <a:prstGeom prst="flowChartAlternateProcess">
            <a:avLst/>
          </a:prstGeom>
          <a:solidFill>
            <a:srgbClr val="13435E"/>
          </a:solidFill>
          <a:ln w="25400" cap="flat" cmpd="sng">
            <a:solidFill>
              <a:srgbClr val="1C305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800" b="1" i="0" u="none" strike="noStrike" cap="none" dirty="0">
                <a:solidFill>
                  <a:schemeClr val="lt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Impacto da Regulação</a:t>
            </a:r>
            <a:endParaRPr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Google Shape;1743;p98">
            <a:extLst>
              <a:ext uri="{FF2B5EF4-FFF2-40B4-BE49-F238E27FC236}">
                <a16:creationId xmlns:a16="http://schemas.microsoft.com/office/drawing/2014/main" id="{495BA8CE-32E5-CBDE-08B2-840DCF55308C}"/>
              </a:ext>
            </a:extLst>
          </p:cNvPr>
          <p:cNvSpPr/>
          <p:nvPr/>
        </p:nvSpPr>
        <p:spPr>
          <a:xfrm rot="5400000">
            <a:off x="4989941" y="3629384"/>
            <a:ext cx="3078691" cy="445062"/>
          </a:xfrm>
          <a:prstGeom prst="triangle">
            <a:avLst>
              <a:gd name="adj" fmla="val 50525"/>
            </a:avLst>
          </a:prstGeom>
          <a:solidFill>
            <a:srgbClr val="00B050"/>
          </a:solidFill>
          <a:ln w="25400" cap="flat" cmpd="sng">
            <a:solidFill>
              <a:srgbClr val="1C305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" name="Google Shape;1742;p98">
            <a:extLst>
              <a:ext uri="{FF2B5EF4-FFF2-40B4-BE49-F238E27FC236}">
                <a16:creationId xmlns:a16="http://schemas.microsoft.com/office/drawing/2014/main" id="{99B1B1AF-CB8F-3383-E84C-1DB4D099FA4A}"/>
              </a:ext>
            </a:extLst>
          </p:cNvPr>
          <p:cNvSpPr txBox="1"/>
          <p:nvPr/>
        </p:nvSpPr>
        <p:spPr>
          <a:xfrm>
            <a:off x="6960779" y="2268616"/>
            <a:ext cx="4690957" cy="3634066"/>
          </a:xfrm>
          <a:prstGeom prst="rect">
            <a:avLst/>
          </a:prstGeom>
          <a:solidFill>
            <a:srgbClr val="13435E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00050" lvl="0" indent="-285750" algn="just">
              <a:lnSpc>
                <a:spcPct val="90000"/>
              </a:lnSpc>
              <a:spcBef>
                <a:spcPts val="1200"/>
              </a:spcBef>
              <a:buClr>
                <a:schemeClr val="lt1"/>
              </a:buClr>
              <a:buSzPts val="1800"/>
              <a:buFont typeface="Noto Sans Symbols"/>
              <a:buChar char="✔"/>
            </a:pPr>
            <a:r>
              <a:rPr lang="pt-BR" b="1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Decreto Federal s/n (2017) – Cria Zona de Processamento de Exportação (ZPE) do Açu:  objetivo de alavancar os resultados do Porto do Açu, criando uma área de livre comércio para facilitar o escoamento de bens para exportação.</a:t>
            </a:r>
          </a:p>
          <a:p>
            <a:pPr marL="400050" lvl="0" indent="-285750" algn="just">
              <a:lnSpc>
                <a:spcPct val="90000"/>
              </a:lnSpc>
              <a:spcBef>
                <a:spcPts val="1200"/>
              </a:spcBef>
              <a:buClr>
                <a:schemeClr val="lt1"/>
              </a:buClr>
              <a:buSzPts val="1800"/>
              <a:buFont typeface="Noto Sans Symbols"/>
              <a:buChar char="✔"/>
            </a:pPr>
            <a:r>
              <a:rPr lang="pt-BR" b="1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Lei Federal n° 14.184/2021 – Novo Marco Legal das Zonas  de Processamento de Exportação (ZPEs): retirada da obrigação de exportar 80% da produção realizada na ZPE, de modo que apenas 20% poderiam ser destinados ao mercado interno. </a:t>
            </a:r>
          </a:p>
          <a:p>
            <a:pPr marL="400050" lvl="0" indent="-285750" algn="just">
              <a:lnSpc>
                <a:spcPct val="90000"/>
              </a:lnSpc>
              <a:spcBef>
                <a:spcPts val="1200"/>
              </a:spcBef>
              <a:buClr>
                <a:schemeClr val="lt1"/>
              </a:buClr>
              <a:buSzPts val="1800"/>
              <a:buFont typeface="Noto Sans Symbols"/>
              <a:buChar char="✔"/>
            </a:pPr>
            <a:r>
              <a:rPr lang="pt-BR" b="1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Lei Federal n° 14.301/2022 – BR do Mar: </a:t>
            </a:r>
            <a:r>
              <a:rPr lang="pt-BR" b="1" dirty="0">
                <a:solidFill>
                  <a:schemeClr val="lt1"/>
                </a:solidFill>
                <a:latin typeface="Calibri"/>
                <a:ea typeface="Calibri"/>
                <a:cs typeface="Calibri"/>
              </a:rPr>
              <a:t>incentiva o transporte por cabotagem no Brasil </a:t>
            </a:r>
            <a:r>
              <a:rPr lang="pt-BR" b="1" i="1" dirty="0">
                <a:solidFill>
                  <a:schemeClr val="lt1"/>
                </a:solidFill>
                <a:latin typeface="Calibri"/>
                <a:ea typeface="Calibri"/>
                <a:cs typeface="Calibri"/>
              </a:rPr>
              <a:t>permitindo que empresas brasileira possam afretar embarcações estrangeiras, sem a obrigação de contratar tripulação brasileira, desde que tenham uma proporção mínima de navios de bandeira nacional.</a:t>
            </a:r>
            <a:endParaRPr lang="pt-BR" b="1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6" name="Google Shape;2320;p67">
            <a:extLst>
              <a:ext uri="{FF2B5EF4-FFF2-40B4-BE49-F238E27FC236}">
                <a16:creationId xmlns:a16="http://schemas.microsoft.com/office/drawing/2014/main" id="{161ACE03-1A38-3DBA-92CE-C9917273A05E}"/>
              </a:ext>
            </a:extLst>
          </p:cNvPr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42230" y="3941000"/>
            <a:ext cx="661849" cy="552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Google Shape;2322;p67" descr="Desenho De mãos dadas Aperto de mão, cooperação estratégica, ângulo, texto  png | PNGEgg">
            <a:extLst>
              <a:ext uri="{FF2B5EF4-FFF2-40B4-BE49-F238E27FC236}">
                <a16:creationId xmlns:a16="http://schemas.microsoft.com/office/drawing/2014/main" id="{4899AC77-2CF6-6DC7-7287-A145CD67E8DB}"/>
              </a:ext>
            </a:extLst>
          </p:cNvPr>
          <p:cNvPicPr preferRelativeResize="0"/>
          <p:nvPr/>
        </p:nvPicPr>
        <p:blipFill rotWithShape="1">
          <a:blip r:embed="rId4" cstate="email">
            <a:alphaModFix/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3185349" y="2275040"/>
            <a:ext cx="661849" cy="415534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Google Shape;2319;p67" descr="Verificação de nota fiscal de recebimento, outros, texto, outros, símbolo  png | PNGWing">
            <a:extLst>
              <a:ext uri="{FF2B5EF4-FFF2-40B4-BE49-F238E27FC236}">
                <a16:creationId xmlns:a16="http://schemas.microsoft.com/office/drawing/2014/main" id="{6D7A36DB-BA9F-BF1F-71A6-4FC08D90F15C}"/>
              </a:ext>
            </a:extLst>
          </p:cNvPr>
          <p:cNvPicPr preferRelativeResize="0"/>
          <p:nvPr/>
        </p:nvPicPr>
        <p:blipFill rotWithShape="1">
          <a:blip r:embed="rId5" cstate="email">
            <a:alphaModFix/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75245" y="4893110"/>
            <a:ext cx="516709" cy="550341"/>
          </a:xfrm>
          <a:prstGeom prst="rect">
            <a:avLst/>
          </a:prstGeom>
          <a:noFill/>
          <a:ln>
            <a:solidFill>
              <a:srgbClr val="E0E0E0"/>
            </a:solidFill>
          </a:ln>
        </p:spPr>
      </p:pic>
      <p:pic>
        <p:nvPicPr>
          <p:cNvPr id="10" name="Google Shape;2321;p67" descr="Política - ícones de marketing grátis">
            <a:extLst>
              <a:ext uri="{FF2B5EF4-FFF2-40B4-BE49-F238E27FC236}">
                <a16:creationId xmlns:a16="http://schemas.microsoft.com/office/drawing/2014/main" id="{CE305487-CA79-D9B5-6072-D1FD7448523F}"/>
              </a:ext>
            </a:extLst>
          </p:cNvPr>
          <p:cNvPicPr preferRelativeResize="0"/>
          <p:nvPr/>
        </p:nvPicPr>
        <p:blipFill rotWithShape="1">
          <a:blip r:embed="rId6" cstate="email">
            <a:alphaModFix/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56183" y="3055701"/>
            <a:ext cx="489600" cy="489600"/>
          </a:xfrm>
          <a:prstGeom prst="rect">
            <a:avLst/>
          </a:prstGeom>
          <a:noFill/>
          <a:ln>
            <a:solidFill>
              <a:srgbClr val="E0E0E0"/>
            </a:solidFill>
          </a:ln>
        </p:spPr>
      </p:pic>
      <p:cxnSp>
        <p:nvCxnSpPr>
          <p:cNvPr id="2" name="Google Shape;2313;p67">
            <a:extLst>
              <a:ext uri="{FF2B5EF4-FFF2-40B4-BE49-F238E27FC236}">
                <a16:creationId xmlns:a16="http://schemas.microsoft.com/office/drawing/2014/main" id="{31018A24-F50A-10C4-1676-B14DFC334613}"/>
              </a:ext>
            </a:extLst>
          </p:cNvPr>
          <p:cNvCxnSpPr/>
          <p:nvPr/>
        </p:nvCxnSpPr>
        <p:spPr>
          <a:xfrm rot="5400000" flipH="1" flipV="1">
            <a:off x="3910301" y="4263053"/>
            <a:ext cx="1950053" cy="1333406"/>
          </a:xfrm>
          <a:prstGeom prst="bentConnector3">
            <a:avLst>
              <a:gd name="adj1" fmla="val 849"/>
            </a:avLst>
          </a:prstGeom>
          <a:noFill/>
          <a:ln w="28575" cap="flat" cmpd="sng">
            <a:solidFill>
              <a:srgbClr val="00B050"/>
            </a:solidFill>
            <a:prstDash val="solid"/>
            <a:round/>
            <a:headEnd type="oval" w="med" len="med"/>
            <a:tailEnd type="none" w="sm" len="sm"/>
          </a:ln>
        </p:spPr>
      </p:cxnSp>
      <p:pic>
        <p:nvPicPr>
          <p:cNvPr id="7" name="Picture 2" descr="ilustração vetorial de símbolo de ícone de linha de pagamento de impostos  12956735 Vetor no Vecteezy">
            <a:extLst>
              <a:ext uri="{FF2B5EF4-FFF2-40B4-BE49-F238E27FC236}">
                <a16:creationId xmlns:a16="http://schemas.microsoft.com/office/drawing/2014/main" id="{AEE19BD8-E38E-8F19-C783-C34FD15C7D0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 cstate="email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294046" y="5555633"/>
            <a:ext cx="512058" cy="456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Google Shape;2296;p67">
            <a:extLst>
              <a:ext uri="{FF2B5EF4-FFF2-40B4-BE49-F238E27FC236}">
                <a16:creationId xmlns:a16="http://schemas.microsoft.com/office/drawing/2014/main" id="{B96E7232-800C-F8A9-28D2-EDE997A910B2}"/>
              </a:ext>
            </a:extLst>
          </p:cNvPr>
          <p:cNvSpPr txBox="1"/>
          <p:nvPr/>
        </p:nvSpPr>
        <p:spPr>
          <a:xfrm>
            <a:off x="1026650" y="5557261"/>
            <a:ext cx="2017683" cy="45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>
                  <a:lumMod val="40000"/>
                  <a:lumOff val="60000"/>
                </a:schemeClr>
              </a:buClr>
              <a:buSzPts val="2100"/>
              <a:buFont typeface="Noto Sans Symbols"/>
              <a:buChar char="✔"/>
            </a:pPr>
            <a:r>
              <a:rPr lang="pt-BR" sz="1400" b="0" i="0" u="none" strike="noStrike" cap="none" dirty="0">
                <a:solidFill>
                  <a:srgbClr val="E0E0E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Reforma Tributária</a:t>
            </a:r>
            <a:endParaRPr sz="2400" b="0" i="0" u="none" strike="noStrike" cap="none" dirty="0">
              <a:solidFill>
                <a:srgbClr val="E0E0E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pic>
        <p:nvPicPr>
          <p:cNvPr id="3" name="image6.png">
            <a:extLst>
              <a:ext uri="{FF2B5EF4-FFF2-40B4-BE49-F238E27FC236}">
                <a16:creationId xmlns:a16="http://schemas.microsoft.com/office/drawing/2014/main" id="{365F55A8-32DF-15D7-85B7-17A50CEE856B}"/>
              </a:ext>
            </a:extLst>
          </p:cNvPr>
          <p:cNvPicPr/>
          <p:nvPr/>
        </p:nvPicPr>
        <p:blipFill>
          <a:blip r:embed="rId8"/>
          <a:srcRect/>
          <a:stretch>
            <a:fillRect/>
          </a:stretch>
        </p:blipFill>
        <p:spPr>
          <a:xfrm>
            <a:off x="485421" y="5999319"/>
            <a:ext cx="1701800" cy="1021080"/>
          </a:xfrm>
          <a:prstGeom prst="rect">
            <a:avLst/>
          </a:prstGeom>
          <a:ln/>
        </p:spPr>
      </p:pic>
      <p:pic>
        <p:nvPicPr>
          <p:cNvPr id="12" name="image8.png">
            <a:extLst>
              <a:ext uri="{FF2B5EF4-FFF2-40B4-BE49-F238E27FC236}">
                <a16:creationId xmlns:a16="http://schemas.microsoft.com/office/drawing/2014/main" id="{F979C2B2-5852-0A9F-6CBB-D9BCDFA2BBF9}"/>
              </a:ext>
            </a:extLst>
          </p:cNvPr>
          <p:cNvPicPr/>
          <p:nvPr/>
        </p:nvPicPr>
        <p:blipFill>
          <a:blip r:embed="rId9"/>
          <a:srcRect/>
          <a:stretch>
            <a:fillRect/>
          </a:stretch>
        </p:blipFill>
        <p:spPr>
          <a:xfrm>
            <a:off x="8504659" y="6016872"/>
            <a:ext cx="3464560" cy="867410"/>
          </a:xfrm>
          <a:prstGeom prst="rect">
            <a:avLst/>
          </a:prstGeom>
          <a:ln/>
        </p:spPr>
      </p:pic>
      <p:pic>
        <p:nvPicPr>
          <p:cNvPr id="14" name="image25.png" descr="Uma imagem contendo Logotipo&#10;&#10;Descrição gerada automaticamente">
            <a:extLst>
              <a:ext uri="{FF2B5EF4-FFF2-40B4-BE49-F238E27FC236}">
                <a16:creationId xmlns:a16="http://schemas.microsoft.com/office/drawing/2014/main" id="{8381B996-8703-2D6E-24ED-76767237CFA4}"/>
              </a:ext>
            </a:extLst>
          </p:cNvPr>
          <p:cNvPicPr/>
          <p:nvPr/>
        </p:nvPicPr>
        <p:blipFill>
          <a:blip r:embed="rId10"/>
          <a:srcRect/>
          <a:stretch>
            <a:fillRect/>
          </a:stretch>
        </p:blipFill>
        <p:spPr>
          <a:xfrm>
            <a:off x="10144442" y="502571"/>
            <a:ext cx="1670400" cy="835200"/>
          </a:xfrm>
          <a:prstGeom prst="rect">
            <a:avLst/>
          </a:prstGeom>
          <a:ln/>
        </p:spPr>
      </p:pic>
    </p:spTree>
    <p:extLst>
      <p:ext uri="{BB962C8B-B14F-4D97-AF65-F5344CB8AC3E}">
        <p14:creationId xmlns:p14="http://schemas.microsoft.com/office/powerpoint/2010/main" val="126513621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7" name="Google Shape;2287;p67"/>
          <p:cNvSpPr/>
          <p:nvPr/>
        </p:nvSpPr>
        <p:spPr>
          <a:xfrm>
            <a:off x="4812302" y="2554915"/>
            <a:ext cx="1296771" cy="1339229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cxnSp>
        <p:nvCxnSpPr>
          <p:cNvPr id="2291" name="Google Shape;2291;p67"/>
          <p:cNvCxnSpPr/>
          <p:nvPr/>
        </p:nvCxnSpPr>
        <p:spPr>
          <a:xfrm>
            <a:off x="645273" y="6091175"/>
            <a:ext cx="11169570" cy="0"/>
          </a:xfrm>
          <a:prstGeom prst="straightConnector1">
            <a:avLst/>
          </a:prstGeom>
          <a:noFill/>
          <a:ln w="28575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2292" name="Google Shape;2292;p67"/>
          <p:cNvSpPr txBox="1">
            <a:spLocks noGrp="1"/>
          </p:cNvSpPr>
          <p:nvPr>
            <p:ph type="title"/>
          </p:nvPr>
        </p:nvSpPr>
        <p:spPr>
          <a:xfrm>
            <a:off x="645273" y="302977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3435E"/>
              </a:buClr>
              <a:buSzPts val="4400"/>
              <a:buFont typeface="Calibri"/>
              <a:buNone/>
            </a:pPr>
            <a:r>
              <a:rPr lang="pt-BR" b="1" dirty="0">
                <a:solidFill>
                  <a:srgbClr val="13435E"/>
                </a:solidFill>
              </a:rPr>
              <a:t>Marco Regulatório</a:t>
            </a:r>
            <a:endParaRPr dirty="0">
              <a:solidFill>
                <a:srgbClr val="FF0000"/>
              </a:solidFill>
            </a:endParaRPr>
          </a:p>
        </p:txBody>
      </p:sp>
      <p:sp>
        <p:nvSpPr>
          <p:cNvPr id="2293" name="Google Shape;2293;p67"/>
          <p:cNvSpPr/>
          <p:nvPr/>
        </p:nvSpPr>
        <p:spPr>
          <a:xfrm>
            <a:off x="3236450" y="4666050"/>
            <a:ext cx="594300" cy="594300"/>
          </a:xfrm>
          <a:prstGeom prst="ellipse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2294" name="Google Shape;2294;p67"/>
          <p:cNvSpPr/>
          <p:nvPr/>
        </p:nvSpPr>
        <p:spPr>
          <a:xfrm>
            <a:off x="3852743" y="5664531"/>
            <a:ext cx="594300" cy="594300"/>
          </a:xfrm>
          <a:prstGeom prst="ellipse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2295" name="Google Shape;2295;p67"/>
          <p:cNvSpPr txBox="1"/>
          <p:nvPr/>
        </p:nvSpPr>
        <p:spPr>
          <a:xfrm>
            <a:off x="1037347" y="4071154"/>
            <a:ext cx="2017683" cy="45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>
                  <a:lumMod val="40000"/>
                  <a:lumOff val="60000"/>
                </a:schemeClr>
              </a:buClr>
              <a:buSzPts val="2100"/>
              <a:buFont typeface="Noto Sans Symbols"/>
              <a:buChar char="✔"/>
            </a:pPr>
            <a:r>
              <a:rPr lang="pt-BR" sz="1400" b="0" i="0" u="none" strike="noStrike" cap="none" dirty="0">
                <a:solidFill>
                  <a:schemeClr val="bg1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Desburocratização e melhorias operacionais</a:t>
            </a:r>
            <a:endParaRPr dirty="0">
              <a:solidFill>
                <a:schemeClr val="bg1">
                  <a:lumMod val="7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296" name="Google Shape;2296;p67"/>
          <p:cNvSpPr txBox="1"/>
          <p:nvPr/>
        </p:nvSpPr>
        <p:spPr>
          <a:xfrm>
            <a:off x="1037347" y="4858929"/>
            <a:ext cx="2017683" cy="45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Pts val="2100"/>
              <a:buFont typeface="Noto Sans Symbols"/>
              <a:buChar char="✔"/>
            </a:pPr>
            <a:r>
              <a:rPr lang="pt-BR" sz="14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Concessão de benefícios fiscais</a:t>
            </a:r>
            <a:endParaRPr sz="2400" b="0" i="0" u="none" strike="noStrike" cap="none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2300" name="Google Shape;2300;p67"/>
          <p:cNvSpPr/>
          <p:nvPr/>
        </p:nvSpPr>
        <p:spPr>
          <a:xfrm>
            <a:off x="7885968" y="5664531"/>
            <a:ext cx="594300" cy="594300"/>
          </a:xfrm>
          <a:prstGeom prst="ellipse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2301" name="Google Shape;2301;p67"/>
          <p:cNvSpPr/>
          <p:nvPr/>
        </p:nvSpPr>
        <p:spPr>
          <a:xfrm>
            <a:off x="3236450" y="3104525"/>
            <a:ext cx="594300" cy="594300"/>
          </a:xfrm>
          <a:prstGeom prst="ellipse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2302" name="Google Shape;2302;p67"/>
          <p:cNvSpPr/>
          <p:nvPr/>
        </p:nvSpPr>
        <p:spPr>
          <a:xfrm>
            <a:off x="3236450" y="3872650"/>
            <a:ext cx="594300" cy="594300"/>
          </a:xfrm>
          <a:prstGeom prst="ellipse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2303" name="Google Shape;2303;p67"/>
          <p:cNvSpPr txBox="1"/>
          <p:nvPr/>
        </p:nvSpPr>
        <p:spPr>
          <a:xfrm>
            <a:off x="1056640" y="2435920"/>
            <a:ext cx="1948007" cy="45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>
                  <a:lumMod val="40000"/>
                  <a:lumOff val="60000"/>
                </a:schemeClr>
              </a:buClr>
              <a:buSzPts val="2100"/>
              <a:buFont typeface="Noto Sans Symbols"/>
              <a:buChar char="✔"/>
            </a:pPr>
            <a:r>
              <a:rPr lang="pt-BR" sz="1400" b="0" i="0" u="none" strike="noStrike" cap="none" dirty="0">
                <a:solidFill>
                  <a:srgbClr val="C7C7C7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Ampliação e fortalecimento da interação entre Estado e iniciativa privada</a:t>
            </a:r>
            <a:endParaRPr dirty="0">
              <a:solidFill>
                <a:srgbClr val="C7C7C7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304" name="Google Shape;2304;p67"/>
          <p:cNvSpPr txBox="1"/>
          <p:nvPr/>
        </p:nvSpPr>
        <p:spPr>
          <a:xfrm>
            <a:off x="1056640" y="3254320"/>
            <a:ext cx="2017683" cy="45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>
                  <a:lumMod val="40000"/>
                  <a:lumOff val="60000"/>
                </a:schemeClr>
              </a:buClr>
              <a:buSzPts val="2100"/>
              <a:buFont typeface="Noto Sans Symbols"/>
              <a:buChar char="✔"/>
            </a:pPr>
            <a:r>
              <a:rPr lang="pt-BR" sz="1400" b="0" i="0" u="none" strike="noStrike" cap="none" dirty="0">
                <a:solidFill>
                  <a:schemeClr val="bg1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Instituição de políticas públicas</a:t>
            </a:r>
            <a:endParaRPr dirty="0">
              <a:solidFill>
                <a:schemeClr val="bg1">
                  <a:lumMod val="7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305" name="Google Shape;2305;p67"/>
          <p:cNvSpPr/>
          <p:nvPr/>
        </p:nvSpPr>
        <p:spPr>
          <a:xfrm>
            <a:off x="3197654" y="2344731"/>
            <a:ext cx="594300" cy="594300"/>
          </a:xfrm>
          <a:prstGeom prst="ellipse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grpSp>
        <p:nvGrpSpPr>
          <p:cNvPr id="2309" name="Google Shape;2309;p67"/>
          <p:cNvGrpSpPr/>
          <p:nvPr/>
        </p:nvGrpSpPr>
        <p:grpSpPr>
          <a:xfrm flipH="1">
            <a:off x="4163574" y="2312569"/>
            <a:ext cx="1837423" cy="2881838"/>
            <a:chOff x="4799860" y="1987355"/>
            <a:chExt cx="1499700" cy="2410254"/>
          </a:xfrm>
        </p:grpSpPr>
        <p:cxnSp>
          <p:nvCxnSpPr>
            <p:cNvPr id="2313" name="Google Shape;2313;p67"/>
            <p:cNvCxnSpPr/>
            <p:nvPr/>
          </p:nvCxnSpPr>
          <p:spPr>
            <a:xfrm rot="16200000" flipV="1">
              <a:off x="4895487" y="3037974"/>
              <a:ext cx="1630946" cy="1088323"/>
            </a:xfrm>
            <a:prstGeom prst="bentConnector3">
              <a:avLst>
                <a:gd name="adj1" fmla="val 849"/>
              </a:avLst>
            </a:prstGeom>
            <a:noFill/>
            <a:ln w="28575" cap="flat" cmpd="sng">
              <a:solidFill>
                <a:srgbClr val="00B050"/>
              </a:solidFill>
              <a:prstDash val="solid"/>
              <a:round/>
              <a:headEnd type="oval" w="med" len="med"/>
              <a:tailEnd type="none" w="sm" len="sm"/>
            </a:ln>
          </p:spPr>
        </p:cxnSp>
        <p:sp>
          <p:nvSpPr>
            <p:cNvPr id="2310" name="Google Shape;2310;p67"/>
            <p:cNvSpPr txBox="1"/>
            <p:nvPr/>
          </p:nvSpPr>
          <p:spPr>
            <a:xfrm>
              <a:off x="4799860" y="2517217"/>
              <a:ext cx="897600" cy="481500"/>
            </a:xfrm>
            <a:prstGeom prst="rect">
              <a:avLst/>
            </a:prstGeom>
            <a:solidFill>
              <a:srgbClr val="00B050"/>
            </a:solidFill>
            <a:ln w="28575" cap="flat" cmpd="sng">
              <a:solidFill>
                <a:srgbClr val="00B05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pt-BR" sz="1400" b="1" i="0" u="none" strike="noStrike" cap="none" dirty="0">
                  <a:solidFill>
                    <a:srgbClr val="FFFFFF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  <a:sym typeface="Fira Sans"/>
                </a:rPr>
                <a:t>Pontos Positivos</a:t>
              </a:r>
              <a:endParaRPr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cxnSp>
          <p:nvCxnSpPr>
            <p:cNvPr id="2311" name="Google Shape;2311;p67"/>
            <p:cNvCxnSpPr>
              <a:endCxn id="2310" idx="3"/>
            </p:cNvCxnSpPr>
            <p:nvPr/>
          </p:nvCxnSpPr>
          <p:spPr>
            <a:xfrm rot="10800000">
              <a:off x="5697460" y="2757967"/>
              <a:ext cx="602100" cy="7800"/>
            </a:xfrm>
            <a:prstGeom prst="bentConnector3">
              <a:avLst>
                <a:gd name="adj1" fmla="val 248719"/>
              </a:avLst>
            </a:prstGeom>
            <a:noFill/>
            <a:ln w="28575" cap="flat" cmpd="sng">
              <a:solidFill>
                <a:srgbClr val="00B050"/>
              </a:solidFill>
              <a:prstDash val="solid"/>
              <a:round/>
              <a:headEnd type="oval" w="med" len="med"/>
              <a:tailEnd type="none" w="sm" len="sm"/>
            </a:ln>
          </p:spPr>
        </p:cxnSp>
        <p:cxnSp>
          <p:nvCxnSpPr>
            <p:cNvPr id="2312" name="Google Shape;2312;p67"/>
            <p:cNvCxnSpPr/>
            <p:nvPr/>
          </p:nvCxnSpPr>
          <p:spPr>
            <a:xfrm flipH="1">
              <a:off x="5245462" y="1987355"/>
              <a:ext cx="1049215" cy="536378"/>
            </a:xfrm>
            <a:prstGeom prst="bentConnector3">
              <a:avLst>
                <a:gd name="adj1" fmla="val 99707"/>
              </a:avLst>
            </a:prstGeom>
            <a:noFill/>
            <a:ln w="28575" cap="flat" cmpd="sng">
              <a:solidFill>
                <a:srgbClr val="00B050"/>
              </a:solidFill>
              <a:prstDash val="solid"/>
              <a:round/>
              <a:headEnd type="oval" w="med" len="med"/>
              <a:tailEnd type="none" w="sm" len="sm"/>
            </a:ln>
          </p:spPr>
        </p:cxnSp>
        <p:cxnSp>
          <p:nvCxnSpPr>
            <p:cNvPr id="2314" name="Google Shape;2314;p67"/>
            <p:cNvCxnSpPr/>
            <p:nvPr/>
          </p:nvCxnSpPr>
          <p:spPr>
            <a:xfrm flipH="1" flipV="1">
              <a:off x="5159149" y="3607657"/>
              <a:ext cx="1092620" cy="5595"/>
            </a:xfrm>
            <a:prstGeom prst="bentConnector3">
              <a:avLst>
                <a:gd name="adj1" fmla="val 49177"/>
              </a:avLst>
            </a:prstGeom>
            <a:noFill/>
            <a:ln w="28575" cap="flat" cmpd="sng">
              <a:solidFill>
                <a:srgbClr val="00B050"/>
              </a:solidFill>
              <a:prstDash val="solid"/>
              <a:round/>
              <a:headEnd type="oval" w="med" len="med"/>
              <a:tailEnd type="none" w="sm" len="sm"/>
            </a:ln>
          </p:spPr>
        </p:cxnSp>
      </p:grpSp>
      <p:sp>
        <p:nvSpPr>
          <p:cNvPr id="2330" name="Google Shape;2330;p67"/>
          <p:cNvSpPr/>
          <p:nvPr/>
        </p:nvSpPr>
        <p:spPr>
          <a:xfrm>
            <a:off x="3185348" y="1537639"/>
            <a:ext cx="5958497" cy="466491"/>
          </a:xfrm>
          <a:prstGeom prst="flowChartAlternateProcess">
            <a:avLst/>
          </a:prstGeom>
          <a:solidFill>
            <a:srgbClr val="13435E"/>
          </a:solidFill>
          <a:ln w="25400" cap="flat" cmpd="sng">
            <a:solidFill>
              <a:srgbClr val="1C305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800" b="1" i="0" u="none" strike="noStrike" cap="none" dirty="0">
                <a:solidFill>
                  <a:schemeClr val="lt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Impacto da Regulação</a:t>
            </a:r>
            <a:endParaRPr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Google Shape;1743;p98">
            <a:extLst>
              <a:ext uri="{FF2B5EF4-FFF2-40B4-BE49-F238E27FC236}">
                <a16:creationId xmlns:a16="http://schemas.microsoft.com/office/drawing/2014/main" id="{495BA8CE-32E5-CBDE-08B2-840DCF55308C}"/>
              </a:ext>
            </a:extLst>
          </p:cNvPr>
          <p:cNvSpPr/>
          <p:nvPr/>
        </p:nvSpPr>
        <p:spPr>
          <a:xfrm rot="5400000">
            <a:off x="4989941" y="3629384"/>
            <a:ext cx="3078691" cy="445062"/>
          </a:xfrm>
          <a:prstGeom prst="triangle">
            <a:avLst>
              <a:gd name="adj" fmla="val 50525"/>
            </a:avLst>
          </a:prstGeom>
          <a:solidFill>
            <a:srgbClr val="00B050"/>
          </a:solidFill>
          <a:ln w="25400" cap="flat" cmpd="sng">
            <a:solidFill>
              <a:srgbClr val="1C305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" name="Google Shape;1742;p98">
            <a:extLst>
              <a:ext uri="{FF2B5EF4-FFF2-40B4-BE49-F238E27FC236}">
                <a16:creationId xmlns:a16="http://schemas.microsoft.com/office/drawing/2014/main" id="{99B1B1AF-CB8F-3383-E84C-1DB4D099FA4A}"/>
              </a:ext>
            </a:extLst>
          </p:cNvPr>
          <p:cNvSpPr txBox="1"/>
          <p:nvPr/>
        </p:nvSpPr>
        <p:spPr>
          <a:xfrm>
            <a:off x="6949501" y="2147494"/>
            <a:ext cx="4832082" cy="3723864"/>
          </a:xfrm>
          <a:prstGeom prst="rect">
            <a:avLst/>
          </a:prstGeom>
          <a:solidFill>
            <a:srgbClr val="13435E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00050" lvl="0" indent="-285750" algn="just">
              <a:lnSpc>
                <a:spcPct val="90000"/>
              </a:lnSpc>
              <a:spcBef>
                <a:spcPts val="1200"/>
              </a:spcBef>
              <a:buClr>
                <a:schemeClr val="lt1"/>
              </a:buClr>
              <a:buSzPts val="1800"/>
              <a:buFont typeface="Noto Sans Symbols"/>
              <a:buChar char="✔"/>
            </a:pPr>
            <a:r>
              <a:rPr lang="pt-BR" b="1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Lei Estadual nº 9.025/2020 – Institui regime diferenciado de tributação para setor atacadista (</a:t>
            </a:r>
            <a:r>
              <a:rPr lang="pt-BR" b="1" dirty="0" err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RioLog</a:t>
            </a:r>
            <a:r>
              <a:rPr lang="pt-BR" b="1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): possibilidade de importar mercadorias sem pagar ICMS no desembaraço aduaneiro, sendo que, para remessa de mercadorias para outros estados, independentemente da origem (importada ou proveniente do mercado interno), a alíquota será de 1,1% (mais baixa quando comparada à anterior).</a:t>
            </a:r>
          </a:p>
          <a:p>
            <a:pPr marL="400050" lvl="0" indent="-285750" algn="just">
              <a:lnSpc>
                <a:spcPct val="90000"/>
              </a:lnSpc>
              <a:spcBef>
                <a:spcPts val="600"/>
              </a:spcBef>
              <a:buClr>
                <a:schemeClr val="lt1"/>
              </a:buClr>
              <a:buSzPts val="1800"/>
              <a:buFont typeface="Noto Sans Symbols"/>
              <a:buChar char="✔"/>
            </a:pPr>
            <a:r>
              <a:rPr lang="pt-BR" b="1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Lei Estadual n° 9.281/2021 - Institui regime tributário especial para as operações de saída interna de querosene de aviação</a:t>
            </a:r>
          </a:p>
          <a:p>
            <a:pPr marL="400050" lvl="0" indent="-285750" algn="just">
              <a:lnSpc>
                <a:spcPct val="90000"/>
              </a:lnSpc>
              <a:spcBef>
                <a:spcPts val="600"/>
              </a:spcBef>
              <a:buClr>
                <a:schemeClr val="lt1"/>
              </a:buClr>
              <a:buSzPts val="1800"/>
              <a:buFont typeface="Noto Sans Symbols"/>
              <a:buChar char="✔"/>
            </a:pPr>
            <a:r>
              <a:rPr lang="pt-BR" b="1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Lei Estadual nº 9.577/2022 – Isenção dos transportadores autônomos e dos empresários individuais do pagamento do ICMS nas operações de aquisição de caminhão ou de troca de caminhão usado. A isenção é válida apenas nos limites do Estado, está limitada a um veículo – cuja carga máxima deve ser superior a cinco toneladas.</a:t>
            </a:r>
          </a:p>
        </p:txBody>
      </p:sp>
      <p:pic>
        <p:nvPicPr>
          <p:cNvPr id="3" name="Google Shape;2319;p67" descr="Verificação de nota fiscal de recebimento, outros, texto, outros, símbolo  png | PNGWing">
            <a:extLst>
              <a:ext uri="{FF2B5EF4-FFF2-40B4-BE49-F238E27FC236}">
                <a16:creationId xmlns:a16="http://schemas.microsoft.com/office/drawing/2014/main" id="{6496E03D-2BAE-AF0D-64BD-B6EF54D7CFCE}"/>
              </a:ext>
            </a:extLst>
          </p:cNvPr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75245" y="4893110"/>
            <a:ext cx="516709" cy="55034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Google Shape;2322;p67" descr="Desenho De mãos dadas Aperto de mão, cooperação estratégica, ângulo, texto  png | PNGEgg">
            <a:extLst>
              <a:ext uri="{FF2B5EF4-FFF2-40B4-BE49-F238E27FC236}">
                <a16:creationId xmlns:a16="http://schemas.microsoft.com/office/drawing/2014/main" id="{231817A2-6A91-3468-94E8-C4CD8700A1B9}"/>
              </a:ext>
            </a:extLst>
          </p:cNvPr>
          <p:cNvPicPr preferRelativeResize="0"/>
          <p:nvPr/>
        </p:nvPicPr>
        <p:blipFill rotWithShape="1">
          <a:blip r:embed="rId4" cstate="email">
            <a:alphaModFix/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3185349" y="2275040"/>
            <a:ext cx="661849" cy="415534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Google Shape;2320;p67">
            <a:extLst>
              <a:ext uri="{FF2B5EF4-FFF2-40B4-BE49-F238E27FC236}">
                <a16:creationId xmlns:a16="http://schemas.microsoft.com/office/drawing/2014/main" id="{642BAF85-FDCC-2486-1D73-E41C2D64181C}"/>
              </a:ext>
            </a:extLst>
          </p:cNvPr>
          <p:cNvPicPr preferRelativeResize="0"/>
          <p:nvPr/>
        </p:nvPicPr>
        <p:blipFill rotWithShape="1">
          <a:blip r:embed="rId5" cstate="email">
            <a:alphaModFix/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03434" y="3971493"/>
            <a:ext cx="661849" cy="552500"/>
          </a:xfrm>
          <a:prstGeom prst="rect">
            <a:avLst/>
          </a:prstGeom>
          <a:noFill/>
          <a:ln>
            <a:solidFill>
              <a:srgbClr val="E0E0E0"/>
            </a:solidFill>
          </a:ln>
        </p:spPr>
      </p:pic>
      <p:pic>
        <p:nvPicPr>
          <p:cNvPr id="12" name="Google Shape;2321;p67" descr="Política - ícones de marketing grátis">
            <a:extLst>
              <a:ext uri="{FF2B5EF4-FFF2-40B4-BE49-F238E27FC236}">
                <a16:creationId xmlns:a16="http://schemas.microsoft.com/office/drawing/2014/main" id="{04CD74D6-07C6-338E-6958-BBB7B4B3F056}"/>
              </a:ext>
            </a:extLst>
          </p:cNvPr>
          <p:cNvPicPr preferRelativeResize="0"/>
          <p:nvPr/>
        </p:nvPicPr>
        <p:blipFill rotWithShape="1">
          <a:blip r:embed="rId6" cstate="email">
            <a:alphaModFix/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17387" y="3086194"/>
            <a:ext cx="489600" cy="489600"/>
          </a:xfrm>
          <a:prstGeom prst="rect">
            <a:avLst/>
          </a:prstGeom>
          <a:noFill/>
          <a:ln>
            <a:solidFill>
              <a:srgbClr val="E0E0E0"/>
            </a:solidFill>
          </a:ln>
        </p:spPr>
      </p:pic>
      <p:cxnSp>
        <p:nvCxnSpPr>
          <p:cNvPr id="2" name="Google Shape;2313;p67">
            <a:extLst>
              <a:ext uri="{FF2B5EF4-FFF2-40B4-BE49-F238E27FC236}">
                <a16:creationId xmlns:a16="http://schemas.microsoft.com/office/drawing/2014/main" id="{7B2448B3-4F01-0C9C-E44A-69C201EA37E6}"/>
              </a:ext>
            </a:extLst>
          </p:cNvPr>
          <p:cNvCxnSpPr/>
          <p:nvPr/>
        </p:nvCxnSpPr>
        <p:spPr>
          <a:xfrm rot="5400000" flipH="1" flipV="1">
            <a:off x="3910301" y="4263053"/>
            <a:ext cx="1950053" cy="1333406"/>
          </a:xfrm>
          <a:prstGeom prst="bentConnector3">
            <a:avLst>
              <a:gd name="adj1" fmla="val 849"/>
            </a:avLst>
          </a:prstGeom>
          <a:noFill/>
          <a:ln w="28575" cap="flat" cmpd="sng">
            <a:solidFill>
              <a:srgbClr val="00B050"/>
            </a:solidFill>
            <a:prstDash val="solid"/>
            <a:round/>
            <a:headEnd type="oval" w="med" len="med"/>
            <a:tailEnd type="none" w="sm" len="sm"/>
          </a:ln>
        </p:spPr>
      </p:cxnSp>
      <p:pic>
        <p:nvPicPr>
          <p:cNvPr id="7" name="Picture 2" descr="ilustração vetorial de símbolo de ícone de linha de pagamento de impostos  12956735 Vetor no Vecteezy">
            <a:extLst>
              <a:ext uri="{FF2B5EF4-FFF2-40B4-BE49-F238E27FC236}">
                <a16:creationId xmlns:a16="http://schemas.microsoft.com/office/drawing/2014/main" id="{A886E421-6BDD-C82C-656A-32B1058DF90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 cstate="email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294046" y="5555633"/>
            <a:ext cx="512058" cy="456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Google Shape;2296;p67">
            <a:extLst>
              <a:ext uri="{FF2B5EF4-FFF2-40B4-BE49-F238E27FC236}">
                <a16:creationId xmlns:a16="http://schemas.microsoft.com/office/drawing/2014/main" id="{E77D4866-CD79-8360-3D82-54EAEB847434}"/>
              </a:ext>
            </a:extLst>
          </p:cNvPr>
          <p:cNvSpPr txBox="1"/>
          <p:nvPr/>
        </p:nvSpPr>
        <p:spPr>
          <a:xfrm>
            <a:off x="1026650" y="5557261"/>
            <a:ext cx="2017683" cy="45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>
                  <a:lumMod val="40000"/>
                  <a:lumOff val="60000"/>
                </a:schemeClr>
              </a:buClr>
              <a:buSzPts val="2100"/>
              <a:buFont typeface="Noto Sans Symbols"/>
              <a:buChar char="✔"/>
            </a:pPr>
            <a:r>
              <a:rPr lang="pt-BR" sz="1400" b="0" i="0" u="none" strike="noStrike" cap="none" dirty="0">
                <a:solidFill>
                  <a:srgbClr val="E0E0E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Reforma Tributária</a:t>
            </a:r>
            <a:endParaRPr sz="2400" b="0" i="0" u="none" strike="noStrike" cap="none" dirty="0">
              <a:solidFill>
                <a:srgbClr val="E0E0E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pic>
        <p:nvPicPr>
          <p:cNvPr id="6" name="image6.png">
            <a:extLst>
              <a:ext uri="{FF2B5EF4-FFF2-40B4-BE49-F238E27FC236}">
                <a16:creationId xmlns:a16="http://schemas.microsoft.com/office/drawing/2014/main" id="{90DD59FC-3054-6FB1-A725-AA41F74AC2FA}"/>
              </a:ext>
            </a:extLst>
          </p:cNvPr>
          <p:cNvPicPr/>
          <p:nvPr/>
        </p:nvPicPr>
        <p:blipFill>
          <a:blip r:embed="rId8"/>
          <a:srcRect/>
          <a:stretch>
            <a:fillRect/>
          </a:stretch>
        </p:blipFill>
        <p:spPr>
          <a:xfrm>
            <a:off x="485421" y="5999319"/>
            <a:ext cx="1701800" cy="1021080"/>
          </a:xfrm>
          <a:prstGeom prst="rect">
            <a:avLst/>
          </a:prstGeom>
          <a:ln/>
        </p:spPr>
      </p:pic>
      <p:pic>
        <p:nvPicPr>
          <p:cNvPr id="9" name="image8.png">
            <a:extLst>
              <a:ext uri="{FF2B5EF4-FFF2-40B4-BE49-F238E27FC236}">
                <a16:creationId xmlns:a16="http://schemas.microsoft.com/office/drawing/2014/main" id="{4DFFCECD-578A-81B4-551D-DB1A84F2B2C2}"/>
              </a:ext>
            </a:extLst>
          </p:cNvPr>
          <p:cNvPicPr/>
          <p:nvPr/>
        </p:nvPicPr>
        <p:blipFill>
          <a:blip r:embed="rId9"/>
          <a:srcRect/>
          <a:stretch>
            <a:fillRect/>
          </a:stretch>
        </p:blipFill>
        <p:spPr>
          <a:xfrm>
            <a:off x="8504659" y="6016872"/>
            <a:ext cx="3464560" cy="867410"/>
          </a:xfrm>
          <a:prstGeom prst="rect">
            <a:avLst/>
          </a:prstGeom>
          <a:ln/>
        </p:spPr>
      </p:pic>
      <p:pic>
        <p:nvPicPr>
          <p:cNvPr id="14" name="image25.png" descr="Uma imagem contendo Logotipo&#10;&#10;Descrição gerada automaticamente">
            <a:extLst>
              <a:ext uri="{FF2B5EF4-FFF2-40B4-BE49-F238E27FC236}">
                <a16:creationId xmlns:a16="http://schemas.microsoft.com/office/drawing/2014/main" id="{45E4B205-BFDF-F04A-6F54-F1EE828EAB32}"/>
              </a:ext>
            </a:extLst>
          </p:cNvPr>
          <p:cNvPicPr/>
          <p:nvPr/>
        </p:nvPicPr>
        <p:blipFill>
          <a:blip r:embed="rId10"/>
          <a:srcRect/>
          <a:stretch>
            <a:fillRect/>
          </a:stretch>
        </p:blipFill>
        <p:spPr>
          <a:xfrm>
            <a:off x="10144442" y="502571"/>
            <a:ext cx="1670400" cy="835200"/>
          </a:xfrm>
          <a:prstGeom prst="rect">
            <a:avLst/>
          </a:prstGeom>
          <a:ln/>
        </p:spPr>
      </p:pic>
    </p:spTree>
    <p:extLst>
      <p:ext uri="{BB962C8B-B14F-4D97-AF65-F5344CB8AC3E}">
        <p14:creationId xmlns:p14="http://schemas.microsoft.com/office/powerpoint/2010/main" val="298856041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ema do Office 2013 - 2022">
  <a:themeElements>
    <a:clrScheme name="Tema do Office 2013 - 2022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">
  <a:themeElements>
    <a:clrScheme name="Office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377</TotalTime>
  <Words>2109</Words>
  <Application>Microsoft Office PowerPoint</Application>
  <PresentationFormat>Widescreen</PresentationFormat>
  <Paragraphs>234</Paragraphs>
  <Slides>24</Slides>
  <Notes>22</Notes>
  <HiddenSlides>0</HiddenSlides>
  <MMClips>0</MMClips>
  <ScaleCrop>false</ScaleCrop>
  <HeadingPairs>
    <vt:vector size="6" baseType="variant">
      <vt:variant>
        <vt:lpstr>Fontes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24</vt:i4>
      </vt:variant>
    </vt:vector>
  </HeadingPairs>
  <TitlesOfParts>
    <vt:vector size="29" baseType="lpstr">
      <vt:lpstr>Noto Sans Symbols</vt:lpstr>
      <vt:lpstr>Aptos</vt:lpstr>
      <vt:lpstr>Arial</vt:lpstr>
      <vt:lpstr>Calibri</vt:lpstr>
      <vt:lpstr>Tema do Office 2013 - 2022</vt:lpstr>
      <vt:lpstr>Apresentação do PowerPoint</vt:lpstr>
      <vt:lpstr>Apresentação do PowerPoint</vt:lpstr>
      <vt:lpstr>Apresentação do PowerPoint</vt:lpstr>
      <vt:lpstr>Marco Regulatório</vt:lpstr>
      <vt:lpstr>Marco Regulatório</vt:lpstr>
      <vt:lpstr>Marco Regulatório</vt:lpstr>
      <vt:lpstr>Marco Regulatório</vt:lpstr>
      <vt:lpstr>Marco Regulatório</vt:lpstr>
      <vt:lpstr>Marco Regulatório</vt:lpstr>
      <vt:lpstr>Marco Regulatório</vt:lpstr>
      <vt:lpstr>Marco Regulatório</vt:lpstr>
      <vt:lpstr>Marco Regulatório</vt:lpstr>
      <vt:lpstr>Marco Regulatório</vt:lpstr>
      <vt:lpstr>Marco Regulatório</vt:lpstr>
      <vt:lpstr>Marco Regulatório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Ana Carolina Umbelino</dc:creator>
  <cp:lastModifiedBy>Renan Pereira</cp:lastModifiedBy>
  <cp:revision>19</cp:revision>
  <dcterms:created xsi:type="dcterms:W3CDTF">2024-01-24T15:00:08Z</dcterms:created>
  <dcterms:modified xsi:type="dcterms:W3CDTF">2025-05-26T14:25:56Z</dcterms:modified>
</cp:coreProperties>
</file>