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theme/theme4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38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39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40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41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42.xml" ContentType="application/vnd.openxmlformats-officedocument.presentationml.notesSl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43.xml" ContentType="application/vnd.openxmlformats-officedocument.presentationml.notesSlid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notesSlides/notesSlide4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notesSlides/notesSlide53.xml" ContentType="application/vnd.openxmlformats-officedocument.presentationml.notesSlid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notesSlides/notesSlide54.xml" ContentType="application/vnd.openxmlformats-officedocument.presentationml.notesSlid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charts/chart2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charts/chart25.xml" ContentType="application/vnd.openxmlformats-officedocument.drawingml.chart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charts/chart26.xml" ContentType="application/vnd.openxmlformats-officedocument.drawingml.chart+xml"/>
  <Override PartName="/ppt/charts/chart27.xml" ContentType="application/vnd.openxmlformats-officedocument.drawingml.chart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charts/chart28.xml" ContentType="application/vnd.openxmlformats-officedocument.drawingml.chart+xml"/>
  <Override PartName="/ppt/charts/chart29.xml" ContentType="application/vnd.openxmlformats-officedocument.drawingml.chart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charts/chart30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notesSlides/notesSlide86.xml" ContentType="application/vnd.openxmlformats-officedocument.presentationml.notesSlide+xml"/>
  <Override PartName="/ppt/charts/chart31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charts/chart32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notesSlides/notesSlide93.xml" ContentType="application/vnd.openxmlformats-officedocument.presentationml.notesSlide+xml"/>
  <Override PartName="/ppt/charts/chart33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charts/chart34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notesSlides/notesSlide99.xml" ContentType="application/vnd.openxmlformats-officedocument.presentationml.notesSlide+xml"/>
  <Override PartName="/ppt/charts/chart35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2" r:id="rId2"/>
    <p:sldMasterId id="2147483665" r:id="rId3"/>
    <p:sldMasterId id="2147483677" r:id="rId4"/>
    <p:sldMasterId id="2147483679" r:id="rId5"/>
  </p:sldMasterIdLst>
  <p:notesMasterIdLst>
    <p:notesMasterId r:id="rId150"/>
  </p:notesMasterIdLst>
  <p:sldIdLst>
    <p:sldId id="521" r:id="rId6"/>
    <p:sldId id="256" r:id="rId7"/>
    <p:sldId id="257" r:id="rId8"/>
    <p:sldId id="258" r:id="rId9"/>
    <p:sldId id="259" r:id="rId10"/>
    <p:sldId id="260" r:id="rId11"/>
    <p:sldId id="261" r:id="rId12"/>
    <p:sldId id="500" r:id="rId13"/>
    <p:sldId id="262" r:id="rId14"/>
    <p:sldId id="263" r:id="rId15"/>
    <p:sldId id="264" r:id="rId16"/>
    <p:sldId id="265" r:id="rId17"/>
    <p:sldId id="266" r:id="rId18"/>
    <p:sldId id="528" r:id="rId19"/>
    <p:sldId id="529" r:id="rId20"/>
    <p:sldId id="530" r:id="rId21"/>
    <p:sldId id="531" r:id="rId22"/>
    <p:sldId id="532" r:id="rId23"/>
    <p:sldId id="503" r:id="rId24"/>
    <p:sldId id="267" r:id="rId25"/>
    <p:sldId id="269" r:id="rId26"/>
    <p:sldId id="270" r:id="rId27"/>
    <p:sldId id="496" r:id="rId28"/>
    <p:sldId id="499" r:id="rId29"/>
    <p:sldId id="268" r:id="rId30"/>
    <p:sldId id="501" r:id="rId31"/>
    <p:sldId id="484" r:id="rId32"/>
    <p:sldId id="485" r:id="rId33"/>
    <p:sldId id="533" r:id="rId34"/>
    <p:sldId id="486" r:id="rId35"/>
    <p:sldId id="274" r:id="rId36"/>
    <p:sldId id="275" r:id="rId37"/>
    <p:sldId id="276" r:id="rId38"/>
    <p:sldId id="277" r:id="rId39"/>
    <p:sldId id="522" r:id="rId40"/>
    <p:sldId id="523" r:id="rId41"/>
    <p:sldId id="279" r:id="rId42"/>
    <p:sldId id="280" r:id="rId43"/>
    <p:sldId id="281" r:id="rId44"/>
    <p:sldId id="282" r:id="rId45"/>
    <p:sldId id="283" r:id="rId46"/>
    <p:sldId id="284" r:id="rId47"/>
    <p:sldId id="285" r:id="rId48"/>
    <p:sldId id="286" r:id="rId49"/>
    <p:sldId id="526" r:id="rId50"/>
    <p:sldId id="494" r:id="rId51"/>
    <p:sldId id="288" r:id="rId52"/>
    <p:sldId id="289" r:id="rId53"/>
    <p:sldId id="290" r:id="rId54"/>
    <p:sldId id="291" r:id="rId55"/>
    <p:sldId id="292" r:id="rId56"/>
    <p:sldId id="495" r:id="rId57"/>
    <p:sldId id="293" r:id="rId58"/>
    <p:sldId id="294" r:id="rId59"/>
    <p:sldId id="298" r:id="rId60"/>
    <p:sldId id="295" r:id="rId61"/>
    <p:sldId id="296" r:id="rId62"/>
    <p:sldId id="527" r:id="rId63"/>
    <p:sldId id="504" r:id="rId64"/>
    <p:sldId id="517" r:id="rId65"/>
    <p:sldId id="297" r:id="rId66"/>
    <p:sldId id="483" r:id="rId67"/>
    <p:sldId id="489" r:id="rId68"/>
    <p:sldId id="493" r:id="rId69"/>
    <p:sldId id="490" r:id="rId70"/>
    <p:sldId id="491" r:id="rId71"/>
    <p:sldId id="492" r:id="rId72"/>
    <p:sldId id="482" r:id="rId73"/>
    <p:sldId id="299" r:id="rId74"/>
    <p:sldId id="300" r:id="rId75"/>
    <p:sldId id="301" r:id="rId76"/>
    <p:sldId id="536" r:id="rId77"/>
    <p:sldId id="537" r:id="rId78"/>
    <p:sldId id="538" r:id="rId79"/>
    <p:sldId id="302" r:id="rId80"/>
    <p:sldId id="303" r:id="rId81"/>
    <p:sldId id="304" r:id="rId82"/>
    <p:sldId id="305" r:id="rId83"/>
    <p:sldId id="309" r:id="rId84"/>
    <p:sldId id="307" r:id="rId85"/>
    <p:sldId id="306" r:id="rId86"/>
    <p:sldId id="310" r:id="rId87"/>
    <p:sldId id="311" r:id="rId88"/>
    <p:sldId id="312" r:id="rId89"/>
    <p:sldId id="313" r:id="rId90"/>
    <p:sldId id="314" r:id="rId91"/>
    <p:sldId id="315" r:id="rId92"/>
    <p:sldId id="316" r:id="rId93"/>
    <p:sldId id="317" r:id="rId94"/>
    <p:sldId id="318" r:id="rId95"/>
    <p:sldId id="319" r:id="rId96"/>
    <p:sldId id="320" r:id="rId97"/>
    <p:sldId id="321" r:id="rId98"/>
    <p:sldId id="322" r:id="rId99"/>
    <p:sldId id="323" r:id="rId100"/>
    <p:sldId id="324" r:id="rId101"/>
    <p:sldId id="325" r:id="rId102"/>
    <p:sldId id="326" r:id="rId103"/>
    <p:sldId id="327" r:id="rId104"/>
    <p:sldId id="328" r:id="rId105"/>
    <p:sldId id="329" r:id="rId106"/>
    <p:sldId id="330" r:id="rId107"/>
    <p:sldId id="331" r:id="rId108"/>
    <p:sldId id="332" r:id="rId109"/>
    <p:sldId id="333" r:id="rId110"/>
    <p:sldId id="334" r:id="rId111"/>
    <p:sldId id="335" r:id="rId112"/>
    <p:sldId id="534" r:id="rId113"/>
    <p:sldId id="535" r:id="rId114"/>
    <p:sldId id="336" r:id="rId115"/>
    <p:sldId id="337" r:id="rId116"/>
    <p:sldId id="505" r:id="rId117"/>
    <p:sldId id="506" r:id="rId118"/>
    <p:sldId id="507" r:id="rId119"/>
    <p:sldId id="508" r:id="rId120"/>
    <p:sldId id="509" r:id="rId121"/>
    <p:sldId id="510" r:id="rId122"/>
    <p:sldId id="339" r:id="rId123"/>
    <p:sldId id="340" r:id="rId124"/>
    <p:sldId id="341" r:id="rId125"/>
    <p:sldId id="342" r:id="rId126"/>
    <p:sldId id="524" r:id="rId127"/>
    <p:sldId id="516" r:id="rId128"/>
    <p:sldId id="511" r:id="rId129"/>
    <p:sldId id="343" r:id="rId130"/>
    <p:sldId id="344" r:id="rId131"/>
    <p:sldId id="345" r:id="rId132"/>
    <p:sldId id="346" r:id="rId133"/>
    <p:sldId id="347" r:id="rId134"/>
    <p:sldId id="348" r:id="rId135"/>
    <p:sldId id="349" r:id="rId136"/>
    <p:sldId id="350" r:id="rId137"/>
    <p:sldId id="351" r:id="rId138"/>
    <p:sldId id="352" r:id="rId139"/>
    <p:sldId id="353" r:id="rId140"/>
    <p:sldId id="354" r:id="rId141"/>
    <p:sldId id="513" r:id="rId142"/>
    <p:sldId id="355" r:id="rId143"/>
    <p:sldId id="356" r:id="rId144"/>
    <p:sldId id="357" r:id="rId145"/>
    <p:sldId id="515" r:id="rId146"/>
    <p:sldId id="514" r:id="rId147"/>
    <p:sldId id="359" r:id="rId148"/>
    <p:sldId id="520" r:id="rId149"/>
  </p:sldIdLst>
  <p:sldSz cx="12192000" cy="6858000"/>
  <p:notesSz cx="6858000" cy="9945688"/>
  <p:embeddedFontLst>
    <p:embeddedFont>
      <p:font typeface="Fira Sans Extra Condensed" panose="020B0503050000020004" pitchFamily="34" charset="0"/>
      <p:regular r:id="rId151"/>
      <p:bold r:id="rId152"/>
      <p:italic r:id="rId153"/>
      <p:boldItalic r:id="rId154"/>
    </p:embeddedFont>
    <p:embeddedFont>
      <p:font typeface="Fira Sans Extra Condensed Medium" panose="020B0604020202020204" charset="0"/>
      <p:regular r:id="rId155"/>
      <p:bold r:id="rId156"/>
      <p:italic r:id="rId157"/>
      <p:boldItalic r:id="rId158"/>
    </p:embeddedFont>
    <p:embeddedFont>
      <p:font typeface="Red Hat Display" panose="020B0604020202020204" charset="0"/>
      <p:regular r:id="rId159"/>
      <p:bold r:id="rId160"/>
      <p:italic r:id="rId161"/>
      <p:boldItalic r:id="rId162"/>
    </p:embeddedFont>
    <p:embeddedFont>
      <p:font typeface="Roboto" panose="02000000000000000000" pitchFamily="2" charset="0"/>
      <p:regular r:id="rId163"/>
      <p:bold r:id="rId164"/>
      <p:italic r:id="rId165"/>
      <p:boldItalic r:id="rId166"/>
    </p:embeddedFont>
    <p:embeddedFont>
      <p:font typeface="Roboto Condensed" panose="02000000000000000000" pitchFamily="2" charset="0"/>
      <p:regular r:id="rId167"/>
      <p:bold r:id="rId168"/>
      <p:italic r:id="rId169"/>
      <p:boldItalic r:id="rId170"/>
    </p:embeddedFont>
    <p:embeddedFont>
      <p:font typeface="Tahoma" panose="020B0604030504040204" pitchFamily="34" charset="0"/>
      <p:regular r:id="rId171"/>
      <p:bold r:id="rId172"/>
    </p:embeddedFont>
    <p:embeddedFont>
      <p:font typeface="Titillium Web" panose="00000500000000000000" pitchFamily="2" charset="0"/>
      <p:regular r:id="rId173"/>
      <p:bold r:id="rId174"/>
      <p:italic r:id="rId175"/>
      <p:boldItalic r:id="rId176"/>
    </p:embeddedFont>
    <p:embeddedFont>
      <p:font typeface="Trebuchet MS" panose="020B0603020202020204" pitchFamily="34" charset="0"/>
      <p:regular r:id="rId177"/>
      <p:bold r:id="rId178"/>
      <p:italic r:id="rId179"/>
      <p:boldItalic r:id="rId18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3840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  <p:ext uri="GoogleSlidesCustomDataVersion2">
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r:id="rId181" roundtripDataSignature="AMtx7miyK55tk3acT4DoGely3/xCkG6lag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lc02" initials="P" lastIdx="4" clrIdx="0">
    <p:extLst>
      <p:ext uri="{19B8F6BF-5375-455C-9EA6-DF929625EA0E}">
        <p15:presenceInfo xmlns:p15="http://schemas.microsoft.com/office/powerpoint/2012/main" userId="Pelc0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638A"/>
    <a:srgbClr val="014F8F"/>
    <a:srgbClr val="5B9BD5"/>
    <a:srgbClr val="000000"/>
    <a:srgbClr val="ED7D32"/>
    <a:srgbClr val="251FA5"/>
    <a:srgbClr val="78ADDC"/>
    <a:srgbClr val="FF0000"/>
    <a:srgbClr val="D7E5D9"/>
    <a:srgbClr val="1343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2DF88F-E05C-4C8B-9047-B3DCAF066871}" v="665" dt="2025-05-26T19:56:30.884"/>
  </p1510:revLst>
</p1510:revInfo>
</file>

<file path=ppt/tableStyles.xml><?xml version="1.0" encoding="utf-8"?>
<a:tblStyleLst xmlns:a="http://schemas.openxmlformats.org/drawingml/2006/main" def="{F17D36A0-E8BD-42C5-BEC2-632E3DE70A1A}">
  <a:tblStyle styleId="{F17D36A0-E8BD-42C5-BEC2-632E3DE70A1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BDF0B664-1F9F-4123-BBF7-D8A67C0D4E9B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9EFF7"/>
          </a:solidFill>
        </a:fill>
      </a:tcStyle>
    </a:wholeTbl>
    <a:band1H>
      <a:tcTxStyle/>
      <a:tcStyle>
        <a:tcBdr/>
        <a:fill>
          <a:solidFill>
            <a:srgbClr val="D0DEEF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D0DEEF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CE0CD0B4-6B6B-47D8-B91B-2A0EED0860AE}" styleName="Table_2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6FEBFB63-D01A-4429-96EA-1C8366AEA72F}" styleName="Table_3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lt1"/>
          </a:solidFill>
        </a:fill>
      </a:tcStyle>
    </a:wholeTbl>
    <a:band1H>
      <a:tcTxStyle/>
      <a:tcStyle>
        <a:tcBdr/>
        <a:fill>
          <a:solidFill>
            <a:srgbClr val="E9EFF7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E9EFF7"/>
          </a:solidFill>
        </a:fill>
      </a:tcStyle>
    </a:band1V>
    <a:band2V>
      <a:tcTxStyle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l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420" y="78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2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63" Type="http://schemas.openxmlformats.org/officeDocument/2006/relationships/slide" Target="slides/slide58.xml"/><Relationship Id="rId84" Type="http://schemas.openxmlformats.org/officeDocument/2006/relationships/slide" Target="slides/slide79.xml"/><Relationship Id="rId138" Type="http://schemas.openxmlformats.org/officeDocument/2006/relationships/slide" Target="slides/slide133.xml"/><Relationship Id="rId159" Type="http://schemas.openxmlformats.org/officeDocument/2006/relationships/font" Target="fonts/font9.fntdata"/><Relationship Id="rId170" Type="http://schemas.openxmlformats.org/officeDocument/2006/relationships/font" Target="fonts/font20.fntdata"/><Relationship Id="rId107" Type="http://schemas.openxmlformats.org/officeDocument/2006/relationships/slide" Target="slides/slide102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53" Type="http://schemas.openxmlformats.org/officeDocument/2006/relationships/slide" Target="slides/slide48.xml"/><Relationship Id="rId74" Type="http://schemas.openxmlformats.org/officeDocument/2006/relationships/slide" Target="slides/slide69.xml"/><Relationship Id="rId128" Type="http://schemas.openxmlformats.org/officeDocument/2006/relationships/slide" Target="slides/slide123.xml"/><Relationship Id="rId149" Type="http://schemas.openxmlformats.org/officeDocument/2006/relationships/slide" Target="slides/slide144.xml"/><Relationship Id="rId5" Type="http://schemas.openxmlformats.org/officeDocument/2006/relationships/slideMaster" Target="slideMasters/slideMaster5.xml"/><Relationship Id="rId95" Type="http://schemas.openxmlformats.org/officeDocument/2006/relationships/slide" Target="slides/slide90.xml"/><Relationship Id="rId160" Type="http://schemas.openxmlformats.org/officeDocument/2006/relationships/font" Target="fonts/font10.fntdata"/><Relationship Id="rId181" Type="http://customschemas.google.com/relationships/presentationmetadata" Target="metadata"/><Relationship Id="rId22" Type="http://schemas.openxmlformats.org/officeDocument/2006/relationships/slide" Target="slides/slide17.xml"/><Relationship Id="rId43" Type="http://schemas.openxmlformats.org/officeDocument/2006/relationships/slide" Target="slides/slide38.xml"/><Relationship Id="rId64" Type="http://schemas.openxmlformats.org/officeDocument/2006/relationships/slide" Target="slides/slide59.xml"/><Relationship Id="rId118" Type="http://schemas.openxmlformats.org/officeDocument/2006/relationships/slide" Target="slides/slide113.xml"/><Relationship Id="rId139" Type="http://schemas.openxmlformats.org/officeDocument/2006/relationships/slide" Target="slides/slide134.xml"/><Relationship Id="rId85" Type="http://schemas.openxmlformats.org/officeDocument/2006/relationships/slide" Target="slides/slide80.xml"/><Relationship Id="rId150" Type="http://schemas.openxmlformats.org/officeDocument/2006/relationships/notesMaster" Target="notesMasters/notesMaster1.xml"/><Relationship Id="rId171" Type="http://schemas.openxmlformats.org/officeDocument/2006/relationships/font" Target="fonts/font21.fntdata"/><Relationship Id="rId12" Type="http://schemas.openxmlformats.org/officeDocument/2006/relationships/slide" Target="slides/slide7.xml"/><Relationship Id="rId33" Type="http://schemas.openxmlformats.org/officeDocument/2006/relationships/slide" Target="slides/slide28.xml"/><Relationship Id="rId108" Type="http://schemas.openxmlformats.org/officeDocument/2006/relationships/slide" Target="slides/slide103.xml"/><Relationship Id="rId129" Type="http://schemas.openxmlformats.org/officeDocument/2006/relationships/slide" Target="slides/slide124.xml"/><Relationship Id="rId54" Type="http://schemas.openxmlformats.org/officeDocument/2006/relationships/slide" Target="slides/slide49.xml"/><Relationship Id="rId75" Type="http://schemas.openxmlformats.org/officeDocument/2006/relationships/slide" Target="slides/slide70.xml"/><Relationship Id="rId96" Type="http://schemas.openxmlformats.org/officeDocument/2006/relationships/slide" Target="slides/slide91.xml"/><Relationship Id="rId140" Type="http://schemas.openxmlformats.org/officeDocument/2006/relationships/slide" Target="slides/slide135.xml"/><Relationship Id="rId161" Type="http://schemas.openxmlformats.org/officeDocument/2006/relationships/font" Target="fonts/font11.fntdata"/><Relationship Id="rId182" Type="http://schemas.openxmlformats.org/officeDocument/2006/relationships/commentAuthors" Target="commentAuthors.xml"/><Relationship Id="rId6" Type="http://schemas.openxmlformats.org/officeDocument/2006/relationships/slide" Target="slides/slide1.xml"/><Relationship Id="rId23" Type="http://schemas.openxmlformats.org/officeDocument/2006/relationships/slide" Target="slides/slide18.xml"/><Relationship Id="rId119" Type="http://schemas.openxmlformats.org/officeDocument/2006/relationships/slide" Target="slides/slide114.xml"/><Relationship Id="rId44" Type="http://schemas.openxmlformats.org/officeDocument/2006/relationships/slide" Target="slides/slide39.xml"/><Relationship Id="rId65" Type="http://schemas.openxmlformats.org/officeDocument/2006/relationships/slide" Target="slides/slide60.xml"/><Relationship Id="rId86" Type="http://schemas.openxmlformats.org/officeDocument/2006/relationships/slide" Target="slides/slide81.xml"/><Relationship Id="rId130" Type="http://schemas.openxmlformats.org/officeDocument/2006/relationships/slide" Target="slides/slide125.xml"/><Relationship Id="rId151" Type="http://schemas.openxmlformats.org/officeDocument/2006/relationships/font" Target="fonts/font1.fntdata"/><Relationship Id="rId172" Type="http://schemas.openxmlformats.org/officeDocument/2006/relationships/font" Target="fonts/font22.fntdata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109" Type="http://schemas.openxmlformats.org/officeDocument/2006/relationships/slide" Target="slides/slide10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97" Type="http://schemas.openxmlformats.org/officeDocument/2006/relationships/slide" Target="slides/slide92.xml"/><Relationship Id="rId104" Type="http://schemas.openxmlformats.org/officeDocument/2006/relationships/slide" Target="slides/slide99.xml"/><Relationship Id="rId120" Type="http://schemas.openxmlformats.org/officeDocument/2006/relationships/slide" Target="slides/slide115.xml"/><Relationship Id="rId125" Type="http://schemas.openxmlformats.org/officeDocument/2006/relationships/slide" Target="slides/slide120.xml"/><Relationship Id="rId141" Type="http://schemas.openxmlformats.org/officeDocument/2006/relationships/slide" Target="slides/slide136.xml"/><Relationship Id="rId146" Type="http://schemas.openxmlformats.org/officeDocument/2006/relationships/slide" Target="slides/slide141.xml"/><Relationship Id="rId167" Type="http://schemas.openxmlformats.org/officeDocument/2006/relationships/font" Target="fonts/font17.fntdata"/><Relationship Id="rId188" Type="http://schemas.microsoft.com/office/2015/10/relationships/revisionInfo" Target="revisionInfo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slide" Target="slides/slide87.xml"/><Relationship Id="rId162" Type="http://schemas.openxmlformats.org/officeDocument/2006/relationships/font" Target="fonts/font12.fntdata"/><Relationship Id="rId18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slide" Target="slides/slide61.xml"/><Relationship Id="rId87" Type="http://schemas.openxmlformats.org/officeDocument/2006/relationships/slide" Target="slides/slide82.xml"/><Relationship Id="rId110" Type="http://schemas.openxmlformats.org/officeDocument/2006/relationships/slide" Target="slides/slide105.xml"/><Relationship Id="rId115" Type="http://schemas.openxmlformats.org/officeDocument/2006/relationships/slide" Target="slides/slide110.xml"/><Relationship Id="rId131" Type="http://schemas.openxmlformats.org/officeDocument/2006/relationships/slide" Target="slides/slide126.xml"/><Relationship Id="rId136" Type="http://schemas.openxmlformats.org/officeDocument/2006/relationships/slide" Target="slides/slide131.xml"/><Relationship Id="rId157" Type="http://schemas.openxmlformats.org/officeDocument/2006/relationships/font" Target="fonts/font7.fntdata"/><Relationship Id="rId178" Type="http://schemas.openxmlformats.org/officeDocument/2006/relationships/font" Target="fonts/font28.fntdata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152" Type="http://schemas.openxmlformats.org/officeDocument/2006/relationships/font" Target="fonts/font2.fntdata"/><Relationship Id="rId173" Type="http://schemas.openxmlformats.org/officeDocument/2006/relationships/font" Target="fonts/font23.fntdata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56" Type="http://schemas.openxmlformats.org/officeDocument/2006/relationships/slide" Target="slides/slide51.xml"/><Relationship Id="rId77" Type="http://schemas.openxmlformats.org/officeDocument/2006/relationships/slide" Target="slides/slide72.xml"/><Relationship Id="rId100" Type="http://schemas.openxmlformats.org/officeDocument/2006/relationships/slide" Target="slides/slide95.xml"/><Relationship Id="rId105" Type="http://schemas.openxmlformats.org/officeDocument/2006/relationships/slide" Target="slides/slide100.xml"/><Relationship Id="rId126" Type="http://schemas.openxmlformats.org/officeDocument/2006/relationships/slide" Target="slides/slide121.xml"/><Relationship Id="rId147" Type="http://schemas.openxmlformats.org/officeDocument/2006/relationships/slide" Target="slides/slide142.xml"/><Relationship Id="rId168" Type="http://schemas.openxmlformats.org/officeDocument/2006/relationships/font" Target="fonts/font18.fntdata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93" Type="http://schemas.openxmlformats.org/officeDocument/2006/relationships/slide" Target="slides/slide88.xml"/><Relationship Id="rId98" Type="http://schemas.openxmlformats.org/officeDocument/2006/relationships/slide" Target="slides/slide93.xml"/><Relationship Id="rId121" Type="http://schemas.openxmlformats.org/officeDocument/2006/relationships/slide" Target="slides/slide116.xml"/><Relationship Id="rId142" Type="http://schemas.openxmlformats.org/officeDocument/2006/relationships/slide" Target="slides/slide137.xml"/><Relationship Id="rId163" Type="http://schemas.openxmlformats.org/officeDocument/2006/relationships/font" Target="fonts/font13.fntdata"/><Relationship Id="rId184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20.xml"/><Relationship Id="rId46" Type="http://schemas.openxmlformats.org/officeDocument/2006/relationships/slide" Target="slides/slide41.xml"/><Relationship Id="rId67" Type="http://schemas.openxmlformats.org/officeDocument/2006/relationships/slide" Target="slides/slide62.xml"/><Relationship Id="rId116" Type="http://schemas.openxmlformats.org/officeDocument/2006/relationships/slide" Target="slides/slide111.xml"/><Relationship Id="rId137" Type="http://schemas.openxmlformats.org/officeDocument/2006/relationships/slide" Target="slides/slide132.xml"/><Relationship Id="rId158" Type="http://schemas.openxmlformats.org/officeDocument/2006/relationships/font" Target="fonts/font8.fntdata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62" Type="http://schemas.openxmlformats.org/officeDocument/2006/relationships/slide" Target="slides/slide57.xml"/><Relationship Id="rId83" Type="http://schemas.openxmlformats.org/officeDocument/2006/relationships/slide" Target="slides/slide78.xml"/><Relationship Id="rId88" Type="http://schemas.openxmlformats.org/officeDocument/2006/relationships/slide" Target="slides/slide83.xml"/><Relationship Id="rId111" Type="http://schemas.openxmlformats.org/officeDocument/2006/relationships/slide" Target="slides/slide106.xml"/><Relationship Id="rId132" Type="http://schemas.openxmlformats.org/officeDocument/2006/relationships/slide" Target="slides/slide127.xml"/><Relationship Id="rId153" Type="http://schemas.openxmlformats.org/officeDocument/2006/relationships/font" Target="fonts/font3.fntdata"/><Relationship Id="rId174" Type="http://schemas.openxmlformats.org/officeDocument/2006/relationships/font" Target="fonts/font24.fntdata"/><Relationship Id="rId179" Type="http://schemas.openxmlformats.org/officeDocument/2006/relationships/font" Target="fonts/font29.fntdata"/><Relationship Id="rId15" Type="http://schemas.openxmlformats.org/officeDocument/2006/relationships/slide" Target="slides/slide10.xml"/><Relationship Id="rId36" Type="http://schemas.openxmlformats.org/officeDocument/2006/relationships/slide" Target="slides/slide31.xml"/><Relationship Id="rId57" Type="http://schemas.openxmlformats.org/officeDocument/2006/relationships/slide" Target="slides/slide52.xml"/><Relationship Id="rId106" Type="http://schemas.openxmlformats.org/officeDocument/2006/relationships/slide" Target="slides/slide101.xml"/><Relationship Id="rId127" Type="http://schemas.openxmlformats.org/officeDocument/2006/relationships/slide" Target="slides/slide12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52" Type="http://schemas.openxmlformats.org/officeDocument/2006/relationships/slide" Target="slides/slide47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94" Type="http://schemas.openxmlformats.org/officeDocument/2006/relationships/slide" Target="slides/slide89.xml"/><Relationship Id="rId99" Type="http://schemas.openxmlformats.org/officeDocument/2006/relationships/slide" Target="slides/slide94.xml"/><Relationship Id="rId101" Type="http://schemas.openxmlformats.org/officeDocument/2006/relationships/slide" Target="slides/slide96.xml"/><Relationship Id="rId122" Type="http://schemas.openxmlformats.org/officeDocument/2006/relationships/slide" Target="slides/slide117.xml"/><Relationship Id="rId143" Type="http://schemas.openxmlformats.org/officeDocument/2006/relationships/slide" Target="slides/slide138.xml"/><Relationship Id="rId148" Type="http://schemas.openxmlformats.org/officeDocument/2006/relationships/slide" Target="slides/slide143.xml"/><Relationship Id="rId164" Type="http://schemas.openxmlformats.org/officeDocument/2006/relationships/font" Target="fonts/font14.fntdata"/><Relationship Id="rId169" Type="http://schemas.openxmlformats.org/officeDocument/2006/relationships/font" Target="fonts/font19.fntdata"/><Relationship Id="rId185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80" Type="http://schemas.openxmlformats.org/officeDocument/2006/relationships/font" Target="fonts/font30.fntdata"/><Relationship Id="rId26" Type="http://schemas.openxmlformats.org/officeDocument/2006/relationships/slide" Target="slides/slide21.xml"/><Relationship Id="rId47" Type="http://schemas.openxmlformats.org/officeDocument/2006/relationships/slide" Target="slides/slide42.xml"/><Relationship Id="rId68" Type="http://schemas.openxmlformats.org/officeDocument/2006/relationships/slide" Target="slides/slide63.xml"/><Relationship Id="rId89" Type="http://schemas.openxmlformats.org/officeDocument/2006/relationships/slide" Target="slides/slide84.xml"/><Relationship Id="rId112" Type="http://schemas.openxmlformats.org/officeDocument/2006/relationships/slide" Target="slides/slide107.xml"/><Relationship Id="rId133" Type="http://schemas.openxmlformats.org/officeDocument/2006/relationships/slide" Target="slides/slide128.xml"/><Relationship Id="rId154" Type="http://schemas.openxmlformats.org/officeDocument/2006/relationships/font" Target="fonts/font4.fntdata"/><Relationship Id="rId175" Type="http://schemas.openxmlformats.org/officeDocument/2006/relationships/font" Target="fonts/font25.fntdata"/><Relationship Id="rId16" Type="http://schemas.openxmlformats.org/officeDocument/2006/relationships/slide" Target="slides/slide11.xml"/><Relationship Id="rId37" Type="http://schemas.openxmlformats.org/officeDocument/2006/relationships/slide" Target="slides/slide32.xml"/><Relationship Id="rId58" Type="http://schemas.openxmlformats.org/officeDocument/2006/relationships/slide" Target="slides/slide53.xml"/><Relationship Id="rId79" Type="http://schemas.openxmlformats.org/officeDocument/2006/relationships/slide" Target="slides/slide74.xml"/><Relationship Id="rId102" Type="http://schemas.openxmlformats.org/officeDocument/2006/relationships/slide" Target="slides/slide97.xml"/><Relationship Id="rId123" Type="http://schemas.openxmlformats.org/officeDocument/2006/relationships/slide" Target="slides/slide118.xml"/><Relationship Id="rId144" Type="http://schemas.openxmlformats.org/officeDocument/2006/relationships/slide" Target="slides/slide139.xml"/><Relationship Id="rId90" Type="http://schemas.openxmlformats.org/officeDocument/2006/relationships/slide" Target="slides/slide85.xml"/><Relationship Id="rId165" Type="http://schemas.openxmlformats.org/officeDocument/2006/relationships/font" Target="fonts/font15.fntdata"/><Relationship Id="rId186" Type="http://schemas.openxmlformats.org/officeDocument/2006/relationships/tableStyles" Target="tableStyles.xml"/><Relationship Id="rId27" Type="http://schemas.openxmlformats.org/officeDocument/2006/relationships/slide" Target="slides/slide22.xml"/><Relationship Id="rId48" Type="http://schemas.openxmlformats.org/officeDocument/2006/relationships/slide" Target="slides/slide43.xml"/><Relationship Id="rId69" Type="http://schemas.openxmlformats.org/officeDocument/2006/relationships/slide" Target="slides/slide64.xml"/><Relationship Id="rId113" Type="http://schemas.openxmlformats.org/officeDocument/2006/relationships/slide" Target="slides/slide108.xml"/><Relationship Id="rId134" Type="http://schemas.openxmlformats.org/officeDocument/2006/relationships/slide" Target="slides/slide129.xml"/><Relationship Id="rId80" Type="http://schemas.openxmlformats.org/officeDocument/2006/relationships/slide" Target="slides/slide75.xml"/><Relationship Id="rId155" Type="http://schemas.openxmlformats.org/officeDocument/2006/relationships/font" Target="fonts/font5.fntdata"/><Relationship Id="rId176" Type="http://schemas.openxmlformats.org/officeDocument/2006/relationships/font" Target="fonts/font26.fntdata"/><Relationship Id="rId17" Type="http://schemas.openxmlformats.org/officeDocument/2006/relationships/slide" Target="slides/slide12.xml"/><Relationship Id="rId38" Type="http://schemas.openxmlformats.org/officeDocument/2006/relationships/slide" Target="slides/slide33.xml"/><Relationship Id="rId59" Type="http://schemas.openxmlformats.org/officeDocument/2006/relationships/slide" Target="slides/slide54.xml"/><Relationship Id="rId103" Type="http://schemas.openxmlformats.org/officeDocument/2006/relationships/slide" Target="slides/slide98.xml"/><Relationship Id="rId124" Type="http://schemas.openxmlformats.org/officeDocument/2006/relationships/slide" Target="slides/slide119.xml"/><Relationship Id="rId70" Type="http://schemas.openxmlformats.org/officeDocument/2006/relationships/slide" Target="slides/slide65.xml"/><Relationship Id="rId91" Type="http://schemas.openxmlformats.org/officeDocument/2006/relationships/slide" Target="slides/slide86.xml"/><Relationship Id="rId145" Type="http://schemas.openxmlformats.org/officeDocument/2006/relationships/slide" Target="slides/slide140.xml"/><Relationship Id="rId166" Type="http://schemas.openxmlformats.org/officeDocument/2006/relationships/font" Target="fonts/font16.fntdata"/><Relationship Id="rId187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28" Type="http://schemas.openxmlformats.org/officeDocument/2006/relationships/slide" Target="slides/slide23.xml"/><Relationship Id="rId49" Type="http://schemas.openxmlformats.org/officeDocument/2006/relationships/slide" Target="slides/slide44.xml"/><Relationship Id="rId114" Type="http://schemas.openxmlformats.org/officeDocument/2006/relationships/slide" Target="slides/slide109.xml"/><Relationship Id="rId60" Type="http://schemas.openxmlformats.org/officeDocument/2006/relationships/slide" Target="slides/slide55.xml"/><Relationship Id="rId81" Type="http://schemas.openxmlformats.org/officeDocument/2006/relationships/slide" Target="slides/slide76.xml"/><Relationship Id="rId135" Type="http://schemas.openxmlformats.org/officeDocument/2006/relationships/slide" Target="slides/slide130.xml"/><Relationship Id="rId156" Type="http://schemas.openxmlformats.org/officeDocument/2006/relationships/font" Target="fonts/font6.fntdata"/><Relationship Id="rId177" Type="http://schemas.openxmlformats.org/officeDocument/2006/relationships/font" Target="fonts/font27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é Aguiar" userId="S::andre.aguiar@fundacaosfa.onmicrosoft.com::fb3150ce-52b3-412e-90f5-1c6f98b27333" providerId="AD" clId="Web-{C47010B8-C035-3A23-AD63-878B186CA7D1}"/>
    <pc:docChg chg="addSld delSld modSld sldOrd">
      <pc:chgData name="André Aguiar" userId="S::andre.aguiar@fundacaosfa.onmicrosoft.com::fb3150ce-52b3-412e-90f5-1c6f98b27333" providerId="AD" clId="Web-{C47010B8-C035-3A23-AD63-878B186CA7D1}" dt="2025-04-14T19:00:00.216" v="157" actId="14100"/>
      <pc:docMkLst>
        <pc:docMk/>
      </pc:docMkLst>
      <pc:sldChg chg="ord">
        <pc:chgData name="André Aguiar" userId="S::andre.aguiar@fundacaosfa.onmicrosoft.com::fb3150ce-52b3-412e-90f5-1c6f98b27333" providerId="AD" clId="Web-{C47010B8-C035-3A23-AD63-878B186CA7D1}" dt="2025-04-14T17:56:09.930" v="140"/>
        <pc:sldMkLst>
          <pc:docMk/>
          <pc:sldMk cId="0" sldId="268"/>
        </pc:sldMkLst>
      </pc:sldChg>
      <pc:sldChg chg="ord">
        <pc:chgData name="André Aguiar" userId="S::andre.aguiar@fundacaosfa.onmicrosoft.com::fb3150ce-52b3-412e-90f5-1c6f98b27333" providerId="AD" clId="Web-{C47010B8-C035-3A23-AD63-878B186CA7D1}" dt="2025-04-14T17:56:25.430" v="142"/>
        <pc:sldMkLst>
          <pc:docMk/>
          <pc:sldMk cId="0" sldId="270"/>
        </pc:sldMkLst>
      </pc:sldChg>
      <pc:sldChg chg="addSp delSp modSp">
        <pc:chgData name="André Aguiar" userId="S::andre.aguiar@fundacaosfa.onmicrosoft.com::fb3150ce-52b3-412e-90f5-1c6f98b27333" providerId="AD" clId="Web-{C47010B8-C035-3A23-AD63-878B186CA7D1}" dt="2025-04-14T18:45:32.235" v="155" actId="1076"/>
        <pc:sldMkLst>
          <pc:docMk/>
          <pc:sldMk cId="0" sldId="278"/>
        </pc:sldMkLst>
      </pc:sldChg>
      <pc:sldChg chg="modSp">
        <pc:chgData name="André Aguiar" userId="S::andre.aguiar@fundacaosfa.onmicrosoft.com::fb3150ce-52b3-412e-90f5-1c6f98b27333" providerId="AD" clId="Web-{C47010B8-C035-3A23-AD63-878B186CA7D1}" dt="2025-04-14T19:00:00.216" v="157" actId="14100"/>
        <pc:sldMkLst>
          <pc:docMk/>
          <pc:sldMk cId="0" sldId="301"/>
        </pc:sldMkLst>
        <pc:spChg chg="mod">
          <ac:chgData name="André Aguiar" userId="S::andre.aguiar@fundacaosfa.onmicrosoft.com::fb3150ce-52b3-412e-90f5-1c6f98b27333" providerId="AD" clId="Web-{C47010B8-C035-3A23-AD63-878B186CA7D1}" dt="2025-04-14T18:59:55.778" v="156" actId="14100"/>
          <ac:spMkLst>
            <pc:docMk/>
            <pc:sldMk cId="0" sldId="301"/>
            <ac:spMk id="1860" creationId="{00000000-0000-0000-0000-000000000000}"/>
          </ac:spMkLst>
        </pc:spChg>
        <pc:spChg chg="mod">
          <ac:chgData name="André Aguiar" userId="S::andre.aguiar@fundacaosfa.onmicrosoft.com::fb3150ce-52b3-412e-90f5-1c6f98b27333" providerId="AD" clId="Web-{C47010B8-C035-3A23-AD63-878B186CA7D1}" dt="2025-04-14T19:00:00.216" v="157" actId="14100"/>
          <ac:spMkLst>
            <pc:docMk/>
            <pc:sldMk cId="0" sldId="301"/>
            <ac:spMk id="1862" creationId="{00000000-0000-0000-0000-000000000000}"/>
          </ac:spMkLst>
        </pc:spChg>
      </pc:sldChg>
      <pc:sldChg chg="ord">
        <pc:chgData name="André Aguiar" userId="S::andre.aguiar@fundacaosfa.onmicrosoft.com::fb3150ce-52b3-412e-90f5-1c6f98b27333" providerId="AD" clId="Web-{C47010B8-C035-3A23-AD63-878B186CA7D1}" dt="2025-04-14T18:00:17.606" v="144"/>
        <pc:sldMkLst>
          <pc:docMk/>
          <pc:sldMk cId="3339850969" sldId="496"/>
        </pc:sldMkLst>
      </pc:sldChg>
      <pc:sldChg chg="ord">
        <pc:chgData name="André Aguiar" userId="S::andre.aguiar@fundacaosfa.onmicrosoft.com::fb3150ce-52b3-412e-90f5-1c6f98b27333" providerId="AD" clId="Web-{C47010B8-C035-3A23-AD63-878B186CA7D1}" dt="2025-04-14T18:35:18.271" v="145"/>
        <pc:sldMkLst>
          <pc:docMk/>
          <pc:sldMk cId="3258143753" sldId="499"/>
        </pc:sldMkLst>
      </pc:sldChg>
      <pc:sldChg chg="ord">
        <pc:chgData name="André Aguiar" userId="S::andre.aguiar@fundacaosfa.onmicrosoft.com::fb3150ce-52b3-412e-90f5-1c6f98b27333" providerId="AD" clId="Web-{C47010B8-C035-3A23-AD63-878B186CA7D1}" dt="2025-04-14T17:56:05.211" v="139"/>
        <pc:sldMkLst>
          <pc:docMk/>
          <pc:sldMk cId="3105466009" sldId="501"/>
        </pc:sldMkLst>
      </pc:sldChg>
      <pc:sldChg chg="addSp delSp new del">
        <pc:chgData name="André Aguiar" userId="S::andre.aguiar@fundacaosfa.onmicrosoft.com::fb3150ce-52b3-412e-90f5-1c6f98b27333" providerId="AD" clId="Web-{C47010B8-C035-3A23-AD63-878B186CA7D1}" dt="2025-04-14T16:36:07.394" v="14"/>
        <pc:sldMkLst>
          <pc:docMk/>
          <pc:sldMk cId="2913147358" sldId="502"/>
        </pc:sldMkLst>
      </pc:sldChg>
      <pc:sldChg chg="addSp delSp modSp add replId delAnim">
        <pc:chgData name="André Aguiar" userId="S::andre.aguiar@fundacaosfa.onmicrosoft.com::fb3150ce-52b3-412e-90f5-1c6f98b27333" providerId="AD" clId="Web-{C47010B8-C035-3A23-AD63-878B186CA7D1}" dt="2025-04-14T16:55:06.235" v="135" actId="1076"/>
        <pc:sldMkLst>
          <pc:docMk/>
          <pc:sldMk cId="3505852736" sldId="503"/>
        </pc:sldMkLst>
        <pc:spChg chg="add mod">
          <ac:chgData name="André Aguiar" userId="S::andre.aguiar@fundacaosfa.onmicrosoft.com::fb3150ce-52b3-412e-90f5-1c6f98b27333" providerId="AD" clId="Web-{C47010B8-C035-3A23-AD63-878B186CA7D1}" dt="2025-04-14T16:52:42.401" v="117" actId="1076"/>
          <ac:spMkLst>
            <pc:docMk/>
            <pc:sldMk cId="3505852736" sldId="503"/>
            <ac:spMk id="3" creationId="{C7B1CA9A-75B8-3B22-1B1A-8DECDDC4CB5A}"/>
          </ac:spMkLst>
        </pc:spChg>
        <pc:spChg chg="add mod">
          <ac:chgData name="André Aguiar" userId="S::andre.aguiar@fundacaosfa.onmicrosoft.com::fb3150ce-52b3-412e-90f5-1c6f98b27333" providerId="AD" clId="Web-{C47010B8-C035-3A23-AD63-878B186CA7D1}" dt="2025-04-14T16:52:42.401" v="118" actId="1076"/>
          <ac:spMkLst>
            <pc:docMk/>
            <pc:sldMk cId="3505852736" sldId="503"/>
            <ac:spMk id="4" creationId="{C0F6415B-3FE7-D359-B66E-722035748B06}"/>
          </ac:spMkLst>
        </pc:spChg>
        <pc:spChg chg="add mod">
          <ac:chgData name="André Aguiar" userId="S::andre.aguiar@fundacaosfa.onmicrosoft.com::fb3150ce-52b3-412e-90f5-1c6f98b27333" providerId="AD" clId="Web-{C47010B8-C035-3A23-AD63-878B186CA7D1}" dt="2025-04-14T16:52:42.417" v="119" actId="1076"/>
          <ac:spMkLst>
            <pc:docMk/>
            <pc:sldMk cId="3505852736" sldId="503"/>
            <ac:spMk id="5" creationId="{47C2458E-B2DE-8609-B972-C0A212002B14}"/>
          </ac:spMkLst>
        </pc:spChg>
        <pc:spChg chg="add mod">
          <ac:chgData name="André Aguiar" userId="S::andre.aguiar@fundacaosfa.onmicrosoft.com::fb3150ce-52b3-412e-90f5-1c6f98b27333" providerId="AD" clId="Web-{C47010B8-C035-3A23-AD63-878B186CA7D1}" dt="2025-04-14T16:54:26.515" v="132" actId="14100"/>
          <ac:spMkLst>
            <pc:docMk/>
            <pc:sldMk cId="3505852736" sldId="503"/>
            <ac:spMk id="7" creationId="{F15DDCA5-86D7-6760-B3D9-1A210E273DFB}"/>
          </ac:spMkLst>
        </pc:spChg>
        <pc:spChg chg="add mod">
          <ac:chgData name="André Aguiar" userId="S::andre.aguiar@fundacaosfa.onmicrosoft.com::fb3150ce-52b3-412e-90f5-1c6f98b27333" providerId="AD" clId="Web-{C47010B8-C035-3A23-AD63-878B186CA7D1}" dt="2025-04-14T16:55:06.235" v="135" actId="1076"/>
          <ac:spMkLst>
            <pc:docMk/>
            <pc:sldMk cId="3505852736" sldId="503"/>
            <ac:spMk id="10" creationId="{38A28DB4-4EF0-7DED-6F43-749F24326A76}"/>
          </ac:spMkLst>
        </pc:spChg>
        <pc:spChg chg="mod">
          <ac:chgData name="André Aguiar" userId="S::andre.aguiar@fundacaosfa.onmicrosoft.com::fb3150ce-52b3-412e-90f5-1c6f98b27333" providerId="AD" clId="Web-{C47010B8-C035-3A23-AD63-878B186CA7D1}" dt="2025-04-14T16:52:42.386" v="115" actId="1076"/>
          <ac:spMkLst>
            <pc:docMk/>
            <pc:sldMk cId="3505852736" sldId="503"/>
            <ac:spMk id="458" creationId="{47A67E00-B904-2278-7899-EE5B1D75E8FB}"/>
          </ac:spMkLst>
        </pc:spChg>
        <pc:picChg chg="add mod">
          <ac:chgData name="André Aguiar" userId="S::andre.aguiar@fundacaosfa.onmicrosoft.com::fb3150ce-52b3-412e-90f5-1c6f98b27333" providerId="AD" clId="Web-{C47010B8-C035-3A23-AD63-878B186CA7D1}" dt="2025-04-14T16:52:42.401" v="116" actId="1076"/>
          <ac:picMkLst>
            <pc:docMk/>
            <pc:sldMk cId="3505852736" sldId="503"/>
            <ac:picMk id="2" creationId="{756A97C9-6FF2-8A18-6194-74E40FE3C93E}"/>
          </ac:picMkLst>
        </pc:picChg>
        <pc:picChg chg="add mod ord modCrop">
          <ac:chgData name="André Aguiar" userId="S::andre.aguiar@fundacaosfa.onmicrosoft.com::fb3150ce-52b3-412e-90f5-1c6f98b27333" providerId="AD" clId="Web-{C47010B8-C035-3A23-AD63-878B186CA7D1}" dt="2025-04-14T16:54:12.514" v="129" actId="1076"/>
          <ac:picMkLst>
            <pc:docMk/>
            <pc:sldMk cId="3505852736" sldId="503"/>
            <ac:picMk id="9" creationId="{D631ADC3-5E6C-BBCA-28A2-8BCF1C51BCE4}"/>
          </ac:picMkLst>
        </pc:picChg>
      </pc:sldChg>
    </pc:docChg>
  </pc:docChgLst>
  <pc:docChgLst>
    <pc:chgData name="Felipe Souza" userId="ca1e619d-3ceb-445f-88d9-a60e7af00513" providerId="ADAL" clId="{84E6A10D-2FD3-4D9B-BDEB-A3179CAE2531}"/>
    <pc:docChg chg="custSel addSld delSld modSld sldOrd">
      <pc:chgData name="Felipe Souza" userId="ca1e619d-3ceb-445f-88d9-a60e7af00513" providerId="ADAL" clId="{84E6A10D-2FD3-4D9B-BDEB-A3179CAE2531}" dt="2025-04-28T18:41:45.376" v="248" actId="1035"/>
      <pc:docMkLst>
        <pc:docMk/>
      </pc:docMkLst>
      <pc:sldChg chg="modSp mod">
        <pc:chgData name="Felipe Souza" userId="ca1e619d-3ceb-445f-88d9-a60e7af00513" providerId="ADAL" clId="{84E6A10D-2FD3-4D9B-BDEB-A3179CAE2531}" dt="2025-04-28T18:33:54.518" v="71" actId="20577"/>
        <pc:sldMkLst>
          <pc:docMk/>
          <pc:sldMk cId="0" sldId="262"/>
        </pc:sldMkLst>
        <pc:spChg chg="mod">
          <ac:chgData name="Felipe Souza" userId="ca1e619d-3ceb-445f-88d9-a60e7af00513" providerId="ADAL" clId="{84E6A10D-2FD3-4D9B-BDEB-A3179CAE2531}" dt="2025-04-28T18:33:54.518" v="71" actId="20577"/>
          <ac:spMkLst>
            <pc:docMk/>
            <pc:sldMk cId="0" sldId="262"/>
            <ac:spMk id="364" creationId="{00000000-0000-0000-0000-000000000000}"/>
          </ac:spMkLst>
        </pc:spChg>
      </pc:sldChg>
      <pc:sldChg chg="modSp mod">
        <pc:chgData name="Felipe Souza" userId="ca1e619d-3ceb-445f-88d9-a60e7af00513" providerId="ADAL" clId="{84E6A10D-2FD3-4D9B-BDEB-A3179CAE2531}" dt="2025-04-28T18:40:05.570" v="240" actId="1076"/>
        <pc:sldMkLst>
          <pc:docMk/>
          <pc:sldMk cId="3303761520" sldId="490"/>
        </pc:sldMkLst>
        <pc:spChg chg="mod">
          <ac:chgData name="Felipe Souza" userId="ca1e619d-3ceb-445f-88d9-a60e7af00513" providerId="ADAL" clId="{84E6A10D-2FD3-4D9B-BDEB-A3179CAE2531}" dt="2025-04-28T18:40:05.570" v="240" actId="1076"/>
          <ac:spMkLst>
            <pc:docMk/>
            <pc:sldMk cId="3303761520" sldId="490"/>
            <ac:spMk id="18" creationId="{00000000-0000-0000-0000-000000000000}"/>
          </ac:spMkLst>
        </pc:spChg>
      </pc:sldChg>
      <pc:sldChg chg="addSp modSp add del mod ord modAnim">
        <pc:chgData name="Felipe Souza" userId="ca1e619d-3ceb-445f-88d9-a60e7af00513" providerId="ADAL" clId="{84E6A10D-2FD3-4D9B-BDEB-A3179CAE2531}" dt="2025-04-28T18:41:45.376" v="248" actId="1035"/>
        <pc:sldMkLst>
          <pc:docMk/>
          <pc:sldMk cId="1082917239" sldId="504"/>
        </pc:sldMkLst>
        <pc:spChg chg="add mod">
          <ac:chgData name="Felipe Souza" userId="ca1e619d-3ceb-445f-88d9-a60e7af00513" providerId="ADAL" clId="{84E6A10D-2FD3-4D9B-BDEB-A3179CAE2531}" dt="2025-04-28T14:58:22.645" v="47" actId="20577"/>
          <ac:spMkLst>
            <pc:docMk/>
            <pc:sldMk cId="1082917239" sldId="504"/>
            <ac:spMk id="2" creationId="{F38ADC52-5B7B-7516-7A4D-C9B269DA6042}"/>
          </ac:spMkLst>
        </pc:spChg>
        <pc:spChg chg="add mod">
          <ac:chgData name="Felipe Souza" userId="ca1e619d-3ceb-445f-88d9-a60e7af00513" providerId="ADAL" clId="{84E6A10D-2FD3-4D9B-BDEB-A3179CAE2531}" dt="2025-04-28T18:38:38.826" v="235" actId="20577"/>
          <ac:spMkLst>
            <pc:docMk/>
            <pc:sldMk cId="1082917239" sldId="504"/>
            <ac:spMk id="3" creationId="{9DA6B696-DC57-7F0F-40DB-AB50D4A19D4E}"/>
          </ac:spMkLst>
        </pc:spChg>
        <pc:spChg chg="mod">
          <ac:chgData name="Felipe Souza" userId="ca1e619d-3ceb-445f-88d9-a60e7af00513" providerId="ADAL" clId="{84E6A10D-2FD3-4D9B-BDEB-A3179CAE2531}" dt="2025-04-28T18:36:25.501" v="74" actId="1076"/>
          <ac:spMkLst>
            <pc:docMk/>
            <pc:sldMk cId="1082917239" sldId="504"/>
            <ac:spMk id="5" creationId="{31B3D61F-21BB-6C5A-6A45-1064C37ABCBE}"/>
          </ac:spMkLst>
        </pc:spChg>
        <pc:spChg chg="mod">
          <ac:chgData name="Felipe Souza" userId="ca1e619d-3ceb-445f-88d9-a60e7af00513" providerId="ADAL" clId="{84E6A10D-2FD3-4D9B-BDEB-A3179CAE2531}" dt="2025-04-28T18:36:25.501" v="74" actId="1076"/>
          <ac:spMkLst>
            <pc:docMk/>
            <pc:sldMk cId="1082917239" sldId="504"/>
            <ac:spMk id="8" creationId="{9D8860FC-31D3-FDF3-FF8C-E1DC20E7D429}"/>
          </ac:spMkLst>
        </pc:spChg>
        <pc:spChg chg="mod">
          <ac:chgData name="Felipe Souza" userId="ca1e619d-3ceb-445f-88d9-a60e7af00513" providerId="ADAL" clId="{84E6A10D-2FD3-4D9B-BDEB-A3179CAE2531}" dt="2025-04-28T18:36:25.501" v="74" actId="1076"/>
          <ac:spMkLst>
            <pc:docMk/>
            <pc:sldMk cId="1082917239" sldId="504"/>
            <ac:spMk id="9" creationId="{A6BF4643-C44C-A8DF-8341-085E7C852689}"/>
          </ac:spMkLst>
        </pc:spChg>
        <pc:spChg chg="mod">
          <ac:chgData name="Felipe Souza" userId="ca1e619d-3ceb-445f-88d9-a60e7af00513" providerId="ADAL" clId="{84E6A10D-2FD3-4D9B-BDEB-A3179CAE2531}" dt="2025-04-28T18:36:25.501" v="74" actId="1076"/>
          <ac:spMkLst>
            <pc:docMk/>
            <pc:sldMk cId="1082917239" sldId="504"/>
            <ac:spMk id="11" creationId="{269FE3F8-33E4-61E3-0863-E29D88074FC2}"/>
          </ac:spMkLst>
        </pc:spChg>
        <pc:spChg chg="mod">
          <ac:chgData name="Felipe Souza" userId="ca1e619d-3ceb-445f-88d9-a60e7af00513" providerId="ADAL" clId="{84E6A10D-2FD3-4D9B-BDEB-A3179CAE2531}" dt="2025-04-28T18:36:25.501" v="74" actId="1076"/>
          <ac:spMkLst>
            <pc:docMk/>
            <pc:sldMk cId="1082917239" sldId="504"/>
            <ac:spMk id="18" creationId="{0D97F529-CA78-64A3-94E1-15BAAD32B1B7}"/>
          </ac:spMkLst>
        </pc:spChg>
        <pc:spChg chg="mod">
          <ac:chgData name="Felipe Souza" userId="ca1e619d-3ceb-445f-88d9-a60e7af00513" providerId="ADAL" clId="{84E6A10D-2FD3-4D9B-BDEB-A3179CAE2531}" dt="2025-04-28T18:36:25.501" v="74" actId="1076"/>
          <ac:spMkLst>
            <pc:docMk/>
            <pc:sldMk cId="1082917239" sldId="504"/>
            <ac:spMk id="21" creationId="{F05A08BD-4F5B-20A9-9AC1-39A824F8CD5C}"/>
          </ac:spMkLst>
        </pc:spChg>
        <pc:spChg chg="mod">
          <ac:chgData name="Felipe Souza" userId="ca1e619d-3ceb-445f-88d9-a60e7af00513" providerId="ADAL" clId="{84E6A10D-2FD3-4D9B-BDEB-A3179CAE2531}" dt="2025-04-28T18:36:25.501" v="74" actId="1076"/>
          <ac:spMkLst>
            <pc:docMk/>
            <pc:sldMk cId="1082917239" sldId="504"/>
            <ac:spMk id="23" creationId="{A31D0DC2-3534-9EC3-284A-72652A04D232}"/>
          </ac:spMkLst>
        </pc:spChg>
        <pc:spChg chg="mod">
          <ac:chgData name="Felipe Souza" userId="ca1e619d-3ceb-445f-88d9-a60e7af00513" providerId="ADAL" clId="{84E6A10D-2FD3-4D9B-BDEB-A3179CAE2531}" dt="2025-04-28T18:37:56.368" v="205" actId="1076"/>
          <ac:spMkLst>
            <pc:docMk/>
            <pc:sldMk cId="1082917239" sldId="504"/>
            <ac:spMk id="29" creationId="{1E4226AC-B38F-42DE-E3F3-46975C4E47E0}"/>
          </ac:spMkLst>
        </pc:spChg>
        <pc:spChg chg="mod">
          <ac:chgData name="Felipe Souza" userId="ca1e619d-3ceb-445f-88d9-a60e7af00513" providerId="ADAL" clId="{84E6A10D-2FD3-4D9B-BDEB-A3179CAE2531}" dt="2025-04-28T18:36:25.501" v="74" actId="1076"/>
          <ac:spMkLst>
            <pc:docMk/>
            <pc:sldMk cId="1082917239" sldId="504"/>
            <ac:spMk id="30" creationId="{51EA829E-CA96-38A9-51F4-45F5289B6665}"/>
          </ac:spMkLst>
        </pc:spChg>
        <pc:spChg chg="mod">
          <ac:chgData name="Felipe Souza" userId="ca1e619d-3ceb-445f-88d9-a60e7af00513" providerId="ADAL" clId="{84E6A10D-2FD3-4D9B-BDEB-A3179CAE2531}" dt="2025-04-28T18:36:25.501" v="74" actId="1076"/>
          <ac:spMkLst>
            <pc:docMk/>
            <pc:sldMk cId="1082917239" sldId="504"/>
            <ac:spMk id="31" creationId="{24A769E1-08B5-7959-A2D5-5A6F34F54BBF}"/>
          </ac:spMkLst>
        </pc:spChg>
        <pc:spChg chg="mod">
          <ac:chgData name="Felipe Souza" userId="ca1e619d-3ceb-445f-88d9-a60e7af00513" providerId="ADAL" clId="{84E6A10D-2FD3-4D9B-BDEB-A3179CAE2531}" dt="2025-04-28T18:41:45.376" v="248" actId="1035"/>
          <ac:spMkLst>
            <pc:docMk/>
            <pc:sldMk cId="1082917239" sldId="504"/>
            <ac:spMk id="34" creationId="{23A23C32-A105-30C0-CBA8-2B50DAD4A9EE}"/>
          </ac:spMkLst>
        </pc:spChg>
        <pc:spChg chg="mod">
          <ac:chgData name="Felipe Souza" userId="ca1e619d-3ceb-445f-88d9-a60e7af00513" providerId="ADAL" clId="{84E6A10D-2FD3-4D9B-BDEB-A3179CAE2531}" dt="2025-04-28T18:36:25.501" v="74" actId="1076"/>
          <ac:spMkLst>
            <pc:docMk/>
            <pc:sldMk cId="1082917239" sldId="504"/>
            <ac:spMk id="38" creationId="{CF05F0DB-F77C-B364-D92F-0F768DB6B01A}"/>
          </ac:spMkLst>
        </pc:spChg>
      </pc:sldChg>
    </pc:docChg>
  </pc:docChgLst>
  <pc:docChgLst>
    <pc:chgData name="renan.lisboa@fundacaosfa.org.br" userId="S::urn:spo:guest#renan.lisboa@fundacaosfa.org.br::" providerId="AD" clId="Web-{05AAA415-9731-D6E0-3528-B0BF92E9AA3E}"/>
    <pc:docChg chg="addSld delSld modSld">
      <pc:chgData name="renan.lisboa@fundacaosfa.org.br" userId="S::urn:spo:guest#renan.lisboa@fundacaosfa.org.br::" providerId="AD" clId="Web-{05AAA415-9731-D6E0-3528-B0BF92E9AA3E}" dt="2025-05-07T18:05:51.706" v="5"/>
      <pc:docMkLst>
        <pc:docMk/>
      </pc:docMkLst>
      <pc:sldChg chg="modSp">
        <pc:chgData name="renan.lisboa@fundacaosfa.org.br" userId="S::urn:spo:guest#renan.lisboa@fundacaosfa.org.br::" providerId="AD" clId="Web-{05AAA415-9731-D6E0-3528-B0BF92E9AA3E}" dt="2025-05-07T17:58:09.925" v="2" actId="1076"/>
        <pc:sldMkLst>
          <pc:docMk/>
          <pc:sldMk cId="0" sldId="342"/>
        </pc:sldMkLst>
        <pc:spChg chg="mod">
          <ac:chgData name="renan.lisboa@fundacaosfa.org.br" userId="S::urn:spo:guest#renan.lisboa@fundacaosfa.org.br::" providerId="AD" clId="Web-{05AAA415-9731-D6E0-3528-B0BF92E9AA3E}" dt="2025-05-07T17:58:09.925" v="2" actId="1076"/>
          <ac:spMkLst>
            <pc:docMk/>
            <pc:sldMk cId="0" sldId="342"/>
            <ac:spMk id="2530" creationId="{00000000-0000-0000-0000-000000000000}"/>
          </ac:spMkLst>
        </pc:spChg>
      </pc:sldChg>
      <pc:sldChg chg="new del">
        <pc:chgData name="renan.lisboa@fundacaosfa.org.br" userId="S::urn:spo:guest#renan.lisboa@fundacaosfa.org.br::" providerId="AD" clId="Web-{05AAA415-9731-D6E0-3528-B0BF92E9AA3E}" dt="2025-05-07T18:05:47.190" v="4"/>
        <pc:sldMkLst>
          <pc:docMk/>
          <pc:sldMk cId="759166454" sldId="516"/>
        </pc:sldMkLst>
      </pc:sldChg>
      <pc:sldChg chg="add replId">
        <pc:chgData name="renan.lisboa@fundacaosfa.org.br" userId="S::urn:spo:guest#renan.lisboa@fundacaosfa.org.br::" providerId="AD" clId="Web-{05AAA415-9731-D6E0-3528-B0BF92E9AA3E}" dt="2025-05-07T18:05:51.706" v="5"/>
        <pc:sldMkLst>
          <pc:docMk/>
          <pc:sldMk cId="2973185315" sldId="516"/>
        </pc:sldMkLst>
      </pc:sldChg>
    </pc:docChg>
  </pc:docChgLst>
  <pc:docChgLst>
    <pc:chgData name="Felipe Souza" userId="ca1e619d-3ceb-445f-88d9-a60e7af00513" providerId="ADAL" clId="{1C2DF88F-E05C-4C8B-9047-B3DCAF066871}"/>
    <pc:docChg chg="undo custSel addSld delSld modSld sldOrd">
      <pc:chgData name="Felipe Souza" userId="ca1e619d-3ceb-445f-88d9-a60e7af00513" providerId="ADAL" clId="{1C2DF88F-E05C-4C8B-9047-B3DCAF066871}" dt="2025-05-26T20:00:09.935" v="2139" actId="2711"/>
      <pc:docMkLst>
        <pc:docMk/>
      </pc:docMkLst>
      <pc:sldChg chg="addSp delSp modSp mod">
        <pc:chgData name="Felipe Souza" userId="ca1e619d-3ceb-445f-88d9-a60e7af00513" providerId="ADAL" clId="{1C2DF88F-E05C-4C8B-9047-B3DCAF066871}" dt="2025-05-07T14:08:30.333" v="614" actId="20577"/>
        <pc:sldMkLst>
          <pc:docMk/>
          <pc:sldMk cId="0" sldId="256"/>
        </pc:sldMkLst>
        <pc:spChg chg="mod">
          <ac:chgData name="Felipe Souza" userId="ca1e619d-3ceb-445f-88d9-a60e7af00513" providerId="ADAL" clId="{1C2DF88F-E05C-4C8B-9047-B3DCAF066871}" dt="2025-05-07T14:08:30.333" v="614" actId="20577"/>
          <ac:spMkLst>
            <pc:docMk/>
            <pc:sldMk cId="0" sldId="256"/>
            <ac:spMk id="209" creationId="{00000000-0000-0000-0000-000000000000}"/>
          </ac:spMkLst>
        </pc:spChg>
        <pc:picChg chg="add mod">
          <ac:chgData name="Felipe Souza" userId="ca1e619d-3ceb-445f-88d9-a60e7af00513" providerId="ADAL" clId="{1C2DF88F-E05C-4C8B-9047-B3DCAF066871}" dt="2025-05-07T13:43:13.873" v="156"/>
          <ac:picMkLst>
            <pc:docMk/>
            <pc:sldMk cId="0" sldId="256"/>
            <ac:picMk id="3" creationId="{3B5FF2E6-7E38-27B5-D5A5-C9F069D7952D}"/>
          </ac:picMkLst>
        </pc:picChg>
        <pc:picChg chg="add mod">
          <ac:chgData name="Felipe Souza" userId="ca1e619d-3ceb-445f-88d9-a60e7af00513" providerId="ADAL" clId="{1C2DF88F-E05C-4C8B-9047-B3DCAF066871}" dt="2025-05-07T13:43:13.873" v="156"/>
          <ac:picMkLst>
            <pc:docMk/>
            <pc:sldMk cId="0" sldId="256"/>
            <ac:picMk id="4" creationId="{00F186D0-54A3-B565-4270-4E1CDDACADE8}"/>
          </ac:picMkLst>
        </pc:picChg>
        <pc:picChg chg="add mod">
          <ac:chgData name="Felipe Souza" userId="ca1e619d-3ceb-445f-88d9-a60e7af00513" providerId="ADAL" clId="{1C2DF88F-E05C-4C8B-9047-B3DCAF066871}" dt="2025-05-07T13:43:13.873" v="156"/>
          <ac:picMkLst>
            <pc:docMk/>
            <pc:sldMk cId="0" sldId="256"/>
            <ac:picMk id="5" creationId="{ACA08B67-0EFB-8D72-2CDC-DE946099C90A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6:48:12.701" v="638" actId="478"/>
        <pc:sldMkLst>
          <pc:docMk/>
          <pc:sldMk cId="0" sldId="257"/>
        </pc:sldMkLst>
        <pc:picChg chg="add mod">
          <ac:chgData name="Felipe Souza" userId="ca1e619d-3ceb-445f-88d9-a60e7af00513" providerId="ADAL" clId="{1C2DF88F-E05C-4C8B-9047-B3DCAF066871}" dt="2025-05-07T13:43:38.021" v="160"/>
          <ac:picMkLst>
            <pc:docMk/>
            <pc:sldMk cId="0" sldId="257"/>
            <ac:picMk id="2" creationId="{4F9B96C0-CCE3-1E9E-8445-0A5B1BBC5547}"/>
          </ac:picMkLst>
        </pc:picChg>
        <pc:picChg chg="add mod">
          <ac:chgData name="Felipe Souza" userId="ca1e619d-3ceb-445f-88d9-a60e7af00513" providerId="ADAL" clId="{1C2DF88F-E05C-4C8B-9047-B3DCAF066871}" dt="2025-05-07T13:43:38.021" v="160"/>
          <ac:picMkLst>
            <pc:docMk/>
            <pc:sldMk cId="0" sldId="257"/>
            <ac:picMk id="3" creationId="{774E6E83-113C-C7A9-5FE8-F19E7CE17A95}"/>
          </ac:picMkLst>
        </pc:picChg>
        <pc:picChg chg="add mod">
          <ac:chgData name="Felipe Souza" userId="ca1e619d-3ceb-445f-88d9-a60e7af00513" providerId="ADAL" clId="{1C2DF88F-E05C-4C8B-9047-B3DCAF066871}" dt="2025-05-07T16:48:10.426" v="637" actId="1076"/>
          <ac:picMkLst>
            <pc:docMk/>
            <pc:sldMk cId="0" sldId="257"/>
            <ac:picMk id="4" creationId="{1F495B3E-E918-4A68-51DF-EDDCD1DD643A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6:50:48.970" v="686" actId="1038"/>
        <pc:sldMkLst>
          <pc:docMk/>
          <pc:sldMk cId="0" sldId="258"/>
        </pc:sldMkLst>
        <pc:picChg chg="add mod">
          <ac:chgData name="Felipe Souza" userId="ca1e619d-3ceb-445f-88d9-a60e7af00513" providerId="ADAL" clId="{1C2DF88F-E05C-4C8B-9047-B3DCAF066871}" dt="2025-05-07T16:50:48.970" v="686" actId="1038"/>
          <ac:picMkLst>
            <pc:docMk/>
            <pc:sldMk cId="0" sldId="258"/>
            <ac:picMk id="2" creationId="{CE4E2DC0-3B88-0995-C3BE-8ED258A7D4BE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6:48:20.349" v="642"/>
        <pc:sldMkLst>
          <pc:docMk/>
          <pc:sldMk cId="0" sldId="259"/>
        </pc:sldMkLst>
        <pc:picChg chg="add mod">
          <ac:chgData name="Felipe Souza" userId="ca1e619d-3ceb-445f-88d9-a60e7af00513" providerId="ADAL" clId="{1C2DF88F-E05C-4C8B-9047-B3DCAF066871}" dt="2025-05-07T13:44:00.814" v="166"/>
          <ac:picMkLst>
            <pc:docMk/>
            <pc:sldMk cId="0" sldId="259"/>
            <ac:picMk id="2" creationId="{78FD65DE-BACE-7706-1E5E-04692A40388A}"/>
          </ac:picMkLst>
        </pc:picChg>
        <pc:picChg chg="add mod">
          <ac:chgData name="Felipe Souza" userId="ca1e619d-3ceb-445f-88d9-a60e7af00513" providerId="ADAL" clId="{1C2DF88F-E05C-4C8B-9047-B3DCAF066871}" dt="2025-05-07T13:44:00.814" v="166"/>
          <ac:picMkLst>
            <pc:docMk/>
            <pc:sldMk cId="0" sldId="259"/>
            <ac:picMk id="3" creationId="{7A622FCA-723E-113C-42BA-D995D9B15000}"/>
          </ac:picMkLst>
        </pc:picChg>
        <pc:picChg chg="add mod">
          <ac:chgData name="Felipe Souza" userId="ca1e619d-3ceb-445f-88d9-a60e7af00513" providerId="ADAL" clId="{1C2DF88F-E05C-4C8B-9047-B3DCAF066871}" dt="2025-05-07T16:48:20.349" v="642"/>
          <ac:picMkLst>
            <pc:docMk/>
            <pc:sldMk cId="0" sldId="259"/>
            <ac:picMk id="5" creationId="{0F00C260-779E-F696-4054-4D514C52BAD3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6:48:33.682" v="647" actId="1076"/>
        <pc:sldMkLst>
          <pc:docMk/>
          <pc:sldMk cId="0" sldId="260"/>
        </pc:sldMkLst>
        <pc:picChg chg="add mod">
          <ac:chgData name="Felipe Souza" userId="ca1e619d-3ceb-445f-88d9-a60e7af00513" providerId="ADAL" clId="{1C2DF88F-E05C-4C8B-9047-B3DCAF066871}" dt="2025-05-07T16:48:33.682" v="647" actId="1076"/>
          <ac:picMkLst>
            <pc:docMk/>
            <pc:sldMk cId="0" sldId="260"/>
            <ac:picMk id="3" creationId="{D2E4A20C-7CC2-9437-D32C-281B6451B1FA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6:48:49.402" v="652" actId="1076"/>
        <pc:sldMkLst>
          <pc:docMk/>
          <pc:sldMk cId="0" sldId="261"/>
        </pc:sldMkLst>
        <pc:picChg chg="add mod">
          <ac:chgData name="Felipe Souza" userId="ca1e619d-3ceb-445f-88d9-a60e7af00513" providerId="ADAL" clId="{1C2DF88F-E05C-4C8B-9047-B3DCAF066871}" dt="2025-05-07T16:48:49.402" v="652" actId="1076"/>
          <ac:picMkLst>
            <pc:docMk/>
            <pc:sldMk cId="0" sldId="261"/>
            <ac:picMk id="3" creationId="{A4BD6B04-48E1-6E71-0C96-3329913EBFAA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6:51:04.259" v="689" actId="1076"/>
        <pc:sldMkLst>
          <pc:docMk/>
          <pc:sldMk cId="0" sldId="262"/>
        </pc:sldMkLst>
        <pc:picChg chg="add mod">
          <ac:chgData name="Felipe Souza" userId="ca1e619d-3ceb-445f-88d9-a60e7af00513" providerId="ADAL" clId="{1C2DF88F-E05C-4C8B-9047-B3DCAF066871}" dt="2025-05-07T13:45:00.463" v="186"/>
          <ac:picMkLst>
            <pc:docMk/>
            <pc:sldMk cId="0" sldId="262"/>
            <ac:picMk id="2" creationId="{4AC574DB-C28C-8611-8CDB-20ACA8DFC531}"/>
          </ac:picMkLst>
        </pc:picChg>
        <pc:picChg chg="add mod">
          <ac:chgData name="Felipe Souza" userId="ca1e619d-3ceb-445f-88d9-a60e7af00513" providerId="ADAL" clId="{1C2DF88F-E05C-4C8B-9047-B3DCAF066871}" dt="2025-05-07T13:45:00.463" v="186"/>
          <ac:picMkLst>
            <pc:docMk/>
            <pc:sldMk cId="0" sldId="262"/>
            <ac:picMk id="3" creationId="{4753B913-FC70-2831-32C9-90D9017E47A6}"/>
          </ac:picMkLst>
        </pc:picChg>
        <pc:picChg chg="add mod">
          <ac:chgData name="Felipe Souza" userId="ca1e619d-3ceb-445f-88d9-a60e7af00513" providerId="ADAL" clId="{1C2DF88F-E05C-4C8B-9047-B3DCAF066871}" dt="2025-05-07T16:51:04.259" v="689" actId="1076"/>
          <ac:picMkLst>
            <pc:docMk/>
            <pc:sldMk cId="0" sldId="262"/>
            <ac:picMk id="5" creationId="{158D5917-0C6E-10F5-9D62-8837E399E742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6:51:37.643" v="697" actId="1076"/>
        <pc:sldMkLst>
          <pc:docMk/>
          <pc:sldMk cId="0" sldId="263"/>
        </pc:sldMkLst>
        <pc:spChg chg="mod">
          <ac:chgData name="Felipe Souza" userId="ca1e619d-3ceb-445f-88d9-a60e7af00513" providerId="ADAL" clId="{1C2DF88F-E05C-4C8B-9047-B3DCAF066871}" dt="2025-05-07T13:45:11.402" v="189" actId="1076"/>
          <ac:spMkLst>
            <pc:docMk/>
            <pc:sldMk cId="0" sldId="263"/>
            <ac:spMk id="377" creationId="{00000000-0000-0000-0000-000000000000}"/>
          </ac:spMkLst>
        </pc:spChg>
        <pc:picChg chg="add mod">
          <ac:chgData name="Felipe Souza" userId="ca1e619d-3ceb-445f-88d9-a60e7af00513" providerId="ADAL" clId="{1C2DF88F-E05C-4C8B-9047-B3DCAF066871}" dt="2025-05-07T13:45:06.595" v="188"/>
          <ac:picMkLst>
            <pc:docMk/>
            <pc:sldMk cId="0" sldId="263"/>
            <ac:picMk id="2" creationId="{9F60E8A5-02AD-E66D-17D9-586DED5160B7}"/>
          </ac:picMkLst>
        </pc:picChg>
        <pc:picChg chg="add mod">
          <ac:chgData name="Felipe Souza" userId="ca1e619d-3ceb-445f-88d9-a60e7af00513" providerId="ADAL" clId="{1C2DF88F-E05C-4C8B-9047-B3DCAF066871}" dt="2025-05-07T13:45:06.595" v="188"/>
          <ac:picMkLst>
            <pc:docMk/>
            <pc:sldMk cId="0" sldId="263"/>
            <ac:picMk id="3" creationId="{B9F4919B-4FAC-764D-CE06-B84C1F79A7C1}"/>
          </ac:picMkLst>
        </pc:picChg>
        <pc:picChg chg="add mod">
          <ac:chgData name="Felipe Souza" userId="ca1e619d-3ceb-445f-88d9-a60e7af00513" providerId="ADAL" clId="{1C2DF88F-E05C-4C8B-9047-B3DCAF066871}" dt="2025-05-07T16:51:37.643" v="697" actId="1076"/>
          <ac:picMkLst>
            <pc:docMk/>
            <pc:sldMk cId="0" sldId="263"/>
            <ac:picMk id="5" creationId="{D2FC5316-6CE9-FF57-71B9-E976A8A7350E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6:51:44.003" v="700" actId="1076"/>
        <pc:sldMkLst>
          <pc:docMk/>
          <pc:sldMk cId="0" sldId="264"/>
        </pc:sldMkLst>
        <pc:picChg chg="add mod">
          <ac:chgData name="Felipe Souza" userId="ca1e619d-3ceb-445f-88d9-a60e7af00513" providerId="ADAL" clId="{1C2DF88F-E05C-4C8B-9047-B3DCAF066871}" dt="2025-05-07T13:45:18.860" v="191"/>
          <ac:picMkLst>
            <pc:docMk/>
            <pc:sldMk cId="0" sldId="264"/>
            <ac:picMk id="2" creationId="{33A942FA-4FE0-BD49-1FD1-CA58ACE89E4E}"/>
          </ac:picMkLst>
        </pc:picChg>
        <pc:picChg chg="add mod">
          <ac:chgData name="Felipe Souza" userId="ca1e619d-3ceb-445f-88d9-a60e7af00513" providerId="ADAL" clId="{1C2DF88F-E05C-4C8B-9047-B3DCAF066871}" dt="2025-05-07T13:45:18.860" v="191"/>
          <ac:picMkLst>
            <pc:docMk/>
            <pc:sldMk cId="0" sldId="264"/>
            <ac:picMk id="3" creationId="{6C1F8817-77B3-1602-E8AA-E8EAF7ABFCAF}"/>
          </ac:picMkLst>
        </pc:picChg>
        <pc:picChg chg="add mod">
          <ac:chgData name="Felipe Souza" userId="ca1e619d-3ceb-445f-88d9-a60e7af00513" providerId="ADAL" clId="{1C2DF88F-E05C-4C8B-9047-B3DCAF066871}" dt="2025-05-07T16:51:44.003" v="700" actId="1076"/>
          <ac:picMkLst>
            <pc:docMk/>
            <pc:sldMk cId="0" sldId="264"/>
            <ac:picMk id="5" creationId="{F822AE78-294D-6C1D-7A88-206A2D5765E4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6:51:56.018" v="703" actId="1076"/>
        <pc:sldMkLst>
          <pc:docMk/>
          <pc:sldMk cId="0" sldId="265"/>
        </pc:sldMkLst>
        <pc:picChg chg="add mod">
          <ac:chgData name="Felipe Souza" userId="ca1e619d-3ceb-445f-88d9-a60e7af00513" providerId="ADAL" clId="{1C2DF88F-E05C-4C8B-9047-B3DCAF066871}" dt="2025-05-07T13:45:24.023" v="193"/>
          <ac:picMkLst>
            <pc:docMk/>
            <pc:sldMk cId="0" sldId="265"/>
            <ac:picMk id="2" creationId="{199EAF33-4C31-E216-2A34-DABB52BB1F4F}"/>
          </ac:picMkLst>
        </pc:picChg>
        <pc:picChg chg="add mod">
          <ac:chgData name="Felipe Souza" userId="ca1e619d-3ceb-445f-88d9-a60e7af00513" providerId="ADAL" clId="{1C2DF88F-E05C-4C8B-9047-B3DCAF066871}" dt="2025-05-07T13:45:24.023" v="193"/>
          <ac:picMkLst>
            <pc:docMk/>
            <pc:sldMk cId="0" sldId="265"/>
            <ac:picMk id="3" creationId="{C57848BE-8CD5-5BBE-B0AA-1216D75E9394}"/>
          </ac:picMkLst>
        </pc:picChg>
        <pc:picChg chg="add mod">
          <ac:chgData name="Felipe Souza" userId="ca1e619d-3ceb-445f-88d9-a60e7af00513" providerId="ADAL" clId="{1C2DF88F-E05C-4C8B-9047-B3DCAF066871}" dt="2025-05-07T16:51:56.018" v="703" actId="1076"/>
          <ac:picMkLst>
            <pc:docMk/>
            <pc:sldMk cId="0" sldId="265"/>
            <ac:picMk id="5" creationId="{488ACE8D-B9A0-FD8B-B72F-127437D2AC1D}"/>
          </ac:picMkLst>
        </pc:picChg>
      </pc:sldChg>
      <pc:sldChg chg="addSp delSp modSp mod modAnim">
        <pc:chgData name="Felipe Souza" userId="ca1e619d-3ceb-445f-88d9-a60e7af00513" providerId="ADAL" clId="{1C2DF88F-E05C-4C8B-9047-B3DCAF066871}" dt="2025-05-26T14:06:39.311" v="1488" actId="1076"/>
        <pc:sldMkLst>
          <pc:docMk/>
          <pc:sldMk cId="0" sldId="266"/>
        </pc:sldMkLst>
        <pc:spChg chg="mod">
          <ac:chgData name="Felipe Souza" userId="ca1e619d-3ceb-445f-88d9-a60e7af00513" providerId="ADAL" clId="{1C2DF88F-E05C-4C8B-9047-B3DCAF066871}" dt="2025-05-23T16:35:28.585" v="1442" actId="14100"/>
          <ac:spMkLst>
            <pc:docMk/>
            <pc:sldMk cId="0" sldId="266"/>
            <ac:spMk id="481" creationId="{00000000-0000-0000-0000-000000000000}"/>
          </ac:spMkLst>
        </pc:spChg>
        <pc:picChg chg="add mod">
          <ac:chgData name="Felipe Souza" userId="ca1e619d-3ceb-445f-88d9-a60e7af00513" providerId="ADAL" clId="{1C2DF88F-E05C-4C8B-9047-B3DCAF066871}" dt="2025-05-07T16:52:14.297" v="708" actId="14100"/>
          <ac:picMkLst>
            <pc:docMk/>
            <pc:sldMk cId="0" sldId="266"/>
            <ac:picMk id="2" creationId="{6085233F-AA49-619C-BFAA-114D41C2CEB9}"/>
          </ac:picMkLst>
        </pc:picChg>
        <pc:picChg chg="mod">
          <ac:chgData name="Felipe Souza" userId="ca1e619d-3ceb-445f-88d9-a60e7af00513" providerId="ADAL" clId="{1C2DF88F-E05C-4C8B-9047-B3DCAF066871}" dt="2025-05-26T14:06:39.311" v="1488" actId="1076"/>
          <ac:picMkLst>
            <pc:docMk/>
            <pc:sldMk cId="0" sldId="266"/>
            <ac:picMk id="51" creationId="{1CF455D2-7A65-44EE-98F0-D878E70A4CC6}"/>
          </ac:picMkLst>
        </pc:picChg>
      </pc:sldChg>
      <pc:sldChg chg="addSp delSp modSp mod">
        <pc:chgData name="Felipe Souza" userId="ca1e619d-3ceb-445f-88d9-a60e7af00513" providerId="ADAL" clId="{1C2DF88F-E05C-4C8B-9047-B3DCAF066871}" dt="2025-05-23T16:34:28.092" v="1438" actId="552"/>
        <pc:sldMkLst>
          <pc:docMk/>
          <pc:sldMk cId="0" sldId="267"/>
        </pc:sldMkLst>
        <pc:spChg chg="mod">
          <ac:chgData name="Felipe Souza" userId="ca1e619d-3ceb-445f-88d9-a60e7af00513" providerId="ADAL" clId="{1C2DF88F-E05C-4C8B-9047-B3DCAF066871}" dt="2025-05-23T16:34:28.092" v="1438" actId="552"/>
          <ac:spMkLst>
            <pc:docMk/>
            <pc:sldMk cId="0" sldId="267"/>
            <ac:spMk id="502" creationId="{00000000-0000-0000-0000-000000000000}"/>
          </ac:spMkLst>
        </pc:spChg>
        <pc:spChg chg="mod">
          <ac:chgData name="Felipe Souza" userId="ca1e619d-3ceb-445f-88d9-a60e7af00513" providerId="ADAL" clId="{1C2DF88F-E05C-4C8B-9047-B3DCAF066871}" dt="2025-05-23T16:34:28.092" v="1438" actId="552"/>
          <ac:spMkLst>
            <pc:docMk/>
            <pc:sldMk cId="0" sldId="267"/>
            <ac:spMk id="504" creationId="{00000000-0000-0000-0000-000000000000}"/>
          </ac:spMkLst>
        </pc:spChg>
        <pc:spChg chg="mod">
          <ac:chgData name="Felipe Souza" userId="ca1e619d-3ceb-445f-88d9-a60e7af00513" providerId="ADAL" clId="{1C2DF88F-E05C-4C8B-9047-B3DCAF066871}" dt="2025-05-23T16:34:28.092" v="1438" actId="552"/>
          <ac:spMkLst>
            <pc:docMk/>
            <pc:sldMk cId="0" sldId="267"/>
            <ac:spMk id="505" creationId="{00000000-0000-0000-0000-000000000000}"/>
          </ac:spMkLst>
        </pc:spChg>
        <pc:spChg chg="mod">
          <ac:chgData name="Felipe Souza" userId="ca1e619d-3ceb-445f-88d9-a60e7af00513" providerId="ADAL" clId="{1C2DF88F-E05C-4C8B-9047-B3DCAF066871}" dt="2025-05-23T16:34:28.092" v="1438" actId="552"/>
          <ac:spMkLst>
            <pc:docMk/>
            <pc:sldMk cId="0" sldId="267"/>
            <ac:spMk id="507" creationId="{00000000-0000-0000-0000-000000000000}"/>
          </ac:spMkLst>
        </pc:spChg>
        <pc:spChg chg="mod">
          <ac:chgData name="Felipe Souza" userId="ca1e619d-3ceb-445f-88d9-a60e7af00513" providerId="ADAL" clId="{1C2DF88F-E05C-4C8B-9047-B3DCAF066871}" dt="2025-05-23T16:34:28.092" v="1438" actId="552"/>
          <ac:spMkLst>
            <pc:docMk/>
            <pc:sldMk cId="0" sldId="267"/>
            <ac:spMk id="508" creationId="{00000000-0000-0000-0000-000000000000}"/>
          </ac:spMkLst>
        </pc:spChg>
        <pc:spChg chg="mod">
          <ac:chgData name="Felipe Souza" userId="ca1e619d-3ceb-445f-88d9-a60e7af00513" providerId="ADAL" clId="{1C2DF88F-E05C-4C8B-9047-B3DCAF066871}" dt="2025-05-23T16:34:28.092" v="1438" actId="552"/>
          <ac:spMkLst>
            <pc:docMk/>
            <pc:sldMk cId="0" sldId="267"/>
            <ac:spMk id="509" creationId="{00000000-0000-0000-0000-000000000000}"/>
          </ac:spMkLst>
        </pc:spChg>
        <pc:spChg chg="mod">
          <ac:chgData name="Felipe Souza" userId="ca1e619d-3ceb-445f-88d9-a60e7af00513" providerId="ADAL" clId="{1C2DF88F-E05C-4C8B-9047-B3DCAF066871}" dt="2025-05-23T16:34:28.092" v="1438" actId="552"/>
          <ac:spMkLst>
            <pc:docMk/>
            <pc:sldMk cId="0" sldId="267"/>
            <ac:spMk id="511" creationId="{00000000-0000-0000-0000-000000000000}"/>
          </ac:spMkLst>
        </pc:spChg>
        <pc:spChg chg="mod">
          <ac:chgData name="Felipe Souza" userId="ca1e619d-3ceb-445f-88d9-a60e7af00513" providerId="ADAL" clId="{1C2DF88F-E05C-4C8B-9047-B3DCAF066871}" dt="2025-05-23T16:34:28.092" v="1438" actId="552"/>
          <ac:spMkLst>
            <pc:docMk/>
            <pc:sldMk cId="0" sldId="267"/>
            <ac:spMk id="512" creationId="{00000000-0000-0000-0000-000000000000}"/>
          </ac:spMkLst>
        </pc:spChg>
        <pc:spChg chg="mod">
          <ac:chgData name="Felipe Souza" userId="ca1e619d-3ceb-445f-88d9-a60e7af00513" providerId="ADAL" clId="{1C2DF88F-E05C-4C8B-9047-B3DCAF066871}" dt="2025-05-23T16:34:28.092" v="1438" actId="552"/>
          <ac:spMkLst>
            <pc:docMk/>
            <pc:sldMk cId="0" sldId="267"/>
            <ac:spMk id="515" creationId="{00000000-0000-0000-0000-000000000000}"/>
          </ac:spMkLst>
        </pc:spChg>
        <pc:spChg chg="mod">
          <ac:chgData name="Felipe Souza" userId="ca1e619d-3ceb-445f-88d9-a60e7af00513" providerId="ADAL" clId="{1C2DF88F-E05C-4C8B-9047-B3DCAF066871}" dt="2025-05-23T16:34:28.092" v="1438" actId="552"/>
          <ac:spMkLst>
            <pc:docMk/>
            <pc:sldMk cId="0" sldId="267"/>
            <ac:spMk id="516" creationId="{00000000-0000-0000-0000-000000000000}"/>
          </ac:spMkLst>
        </pc:spChg>
        <pc:picChg chg="add mod">
          <ac:chgData name="Felipe Souza" userId="ca1e619d-3ceb-445f-88d9-a60e7af00513" providerId="ADAL" clId="{1C2DF88F-E05C-4C8B-9047-B3DCAF066871}" dt="2025-05-07T13:46:13.936" v="205"/>
          <ac:picMkLst>
            <pc:docMk/>
            <pc:sldMk cId="0" sldId="267"/>
            <ac:picMk id="2" creationId="{5E3ACB8D-A658-CE96-5157-663875D533DC}"/>
          </ac:picMkLst>
        </pc:picChg>
        <pc:picChg chg="add mod">
          <ac:chgData name="Felipe Souza" userId="ca1e619d-3ceb-445f-88d9-a60e7af00513" providerId="ADAL" clId="{1C2DF88F-E05C-4C8B-9047-B3DCAF066871}" dt="2025-05-07T13:46:13.936" v="205"/>
          <ac:picMkLst>
            <pc:docMk/>
            <pc:sldMk cId="0" sldId="267"/>
            <ac:picMk id="3" creationId="{9C51F578-8B02-446B-B478-65D96D3AB297}"/>
          </ac:picMkLst>
        </pc:picChg>
        <pc:picChg chg="add mod">
          <ac:chgData name="Felipe Souza" userId="ca1e619d-3ceb-445f-88d9-a60e7af00513" providerId="ADAL" clId="{1C2DF88F-E05C-4C8B-9047-B3DCAF066871}" dt="2025-05-07T16:52:26.444" v="713"/>
          <ac:picMkLst>
            <pc:docMk/>
            <pc:sldMk cId="0" sldId="267"/>
            <ac:picMk id="5" creationId="{619349C0-F975-93BC-C4B8-6DA4BCD049F9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6:53:11.423" v="737" actId="1076"/>
        <pc:sldMkLst>
          <pc:docMk/>
          <pc:sldMk cId="0" sldId="268"/>
        </pc:sldMkLst>
        <pc:picChg chg="add mod">
          <ac:chgData name="Felipe Souza" userId="ca1e619d-3ceb-445f-88d9-a60e7af00513" providerId="ADAL" clId="{1C2DF88F-E05C-4C8B-9047-B3DCAF066871}" dt="2025-05-07T13:47:20.945" v="222"/>
          <ac:picMkLst>
            <pc:docMk/>
            <pc:sldMk cId="0" sldId="268"/>
            <ac:picMk id="2" creationId="{EEDD1149-099B-BC7A-E681-45A3F24CE17D}"/>
          </ac:picMkLst>
        </pc:picChg>
        <pc:picChg chg="add mod">
          <ac:chgData name="Felipe Souza" userId="ca1e619d-3ceb-445f-88d9-a60e7af00513" providerId="ADAL" clId="{1C2DF88F-E05C-4C8B-9047-B3DCAF066871}" dt="2025-05-07T13:47:20.945" v="222"/>
          <ac:picMkLst>
            <pc:docMk/>
            <pc:sldMk cId="0" sldId="268"/>
            <ac:picMk id="3" creationId="{9F432717-07B3-4C3C-853F-98085450333A}"/>
          </ac:picMkLst>
        </pc:picChg>
        <pc:picChg chg="add mod">
          <ac:chgData name="Felipe Souza" userId="ca1e619d-3ceb-445f-88d9-a60e7af00513" providerId="ADAL" clId="{1C2DF88F-E05C-4C8B-9047-B3DCAF066871}" dt="2025-05-07T16:53:11.423" v="737" actId="1076"/>
          <ac:picMkLst>
            <pc:docMk/>
            <pc:sldMk cId="0" sldId="268"/>
            <ac:picMk id="5" creationId="{DBA72808-480F-4114-CA89-715F311E1D19}"/>
          </ac:picMkLst>
        </pc:picChg>
      </pc:sldChg>
      <pc:sldChg chg="addSp delSp modSp mod delAnim">
        <pc:chgData name="Felipe Souza" userId="ca1e619d-3ceb-445f-88d9-a60e7af00513" providerId="ADAL" clId="{1C2DF88F-E05C-4C8B-9047-B3DCAF066871}" dt="2025-05-26T14:39:16.097" v="1543"/>
        <pc:sldMkLst>
          <pc:docMk/>
          <pc:sldMk cId="0" sldId="269"/>
        </pc:sldMkLst>
        <pc:graphicFrameChg chg="mod">
          <ac:chgData name="Felipe Souza" userId="ca1e619d-3ceb-445f-88d9-a60e7af00513" providerId="ADAL" clId="{1C2DF88F-E05C-4C8B-9047-B3DCAF066871}" dt="2025-05-26T14:39:16.097" v="1543"/>
          <ac:graphicFrameMkLst>
            <pc:docMk/>
            <pc:sldMk cId="0" sldId="269"/>
            <ac:graphicFrameMk id="16" creationId="{00000000-0000-0000-0000-000000000000}"/>
          </ac:graphicFrameMkLst>
        </pc:graphicFrameChg>
        <pc:picChg chg="add mod">
          <ac:chgData name="Felipe Souza" userId="ca1e619d-3ceb-445f-88d9-a60e7af00513" providerId="ADAL" clId="{1C2DF88F-E05C-4C8B-9047-B3DCAF066871}" dt="2025-05-07T13:46:21.288" v="207"/>
          <ac:picMkLst>
            <pc:docMk/>
            <pc:sldMk cId="0" sldId="269"/>
            <ac:picMk id="2" creationId="{C816BB31-BF38-B175-476F-3C6487B567FB}"/>
          </ac:picMkLst>
        </pc:picChg>
        <pc:picChg chg="add mod">
          <ac:chgData name="Felipe Souza" userId="ca1e619d-3ceb-445f-88d9-a60e7af00513" providerId="ADAL" clId="{1C2DF88F-E05C-4C8B-9047-B3DCAF066871}" dt="2025-05-07T13:46:21.288" v="207"/>
          <ac:picMkLst>
            <pc:docMk/>
            <pc:sldMk cId="0" sldId="269"/>
            <ac:picMk id="3" creationId="{4D785775-E489-5096-F5C9-2B7CC75EC534}"/>
          </ac:picMkLst>
        </pc:picChg>
        <pc:picChg chg="add mod">
          <ac:chgData name="Felipe Souza" userId="ca1e619d-3ceb-445f-88d9-a60e7af00513" providerId="ADAL" clId="{1C2DF88F-E05C-4C8B-9047-B3DCAF066871}" dt="2025-05-07T16:52:30.982" v="715"/>
          <ac:picMkLst>
            <pc:docMk/>
            <pc:sldMk cId="0" sldId="269"/>
            <ac:picMk id="5" creationId="{1234A821-C79E-227B-CF92-F2DC037D364A}"/>
          </ac:picMkLst>
        </pc:picChg>
      </pc:sldChg>
      <pc:sldChg chg="addSp delSp modSp mod delAnim">
        <pc:chgData name="Felipe Souza" userId="ca1e619d-3ceb-445f-88d9-a60e7af00513" providerId="ADAL" clId="{1C2DF88F-E05C-4C8B-9047-B3DCAF066871}" dt="2025-05-23T16:35:56.211" v="1444" actId="478"/>
        <pc:sldMkLst>
          <pc:docMk/>
          <pc:sldMk cId="0" sldId="270"/>
        </pc:sldMkLst>
        <pc:picChg chg="add mod">
          <ac:chgData name="Felipe Souza" userId="ca1e619d-3ceb-445f-88d9-a60e7af00513" providerId="ADAL" clId="{1C2DF88F-E05C-4C8B-9047-B3DCAF066871}" dt="2025-05-07T16:52:49.228" v="729" actId="1076"/>
          <ac:picMkLst>
            <pc:docMk/>
            <pc:sldMk cId="0" sldId="270"/>
            <ac:picMk id="3" creationId="{00D291B9-E569-B90A-2186-5B0D55F67E24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6:53:56.555" v="752" actId="1076"/>
        <pc:sldMkLst>
          <pc:docMk/>
          <pc:sldMk cId="0" sldId="274"/>
        </pc:sldMkLst>
        <pc:picChg chg="add mod">
          <ac:chgData name="Felipe Souza" userId="ca1e619d-3ceb-445f-88d9-a60e7af00513" providerId="ADAL" clId="{1C2DF88F-E05C-4C8B-9047-B3DCAF066871}" dt="2025-05-07T13:48:24.916" v="237"/>
          <ac:picMkLst>
            <pc:docMk/>
            <pc:sldMk cId="0" sldId="274"/>
            <ac:picMk id="2" creationId="{4901EB6F-C3D9-B568-5E5D-BEBF999282B5}"/>
          </ac:picMkLst>
        </pc:picChg>
        <pc:picChg chg="add mod">
          <ac:chgData name="Felipe Souza" userId="ca1e619d-3ceb-445f-88d9-a60e7af00513" providerId="ADAL" clId="{1C2DF88F-E05C-4C8B-9047-B3DCAF066871}" dt="2025-05-07T13:48:24.916" v="237"/>
          <ac:picMkLst>
            <pc:docMk/>
            <pc:sldMk cId="0" sldId="274"/>
            <ac:picMk id="3" creationId="{752603D1-E13B-43EC-3B6E-EA3F4FB8ADBC}"/>
          </ac:picMkLst>
        </pc:picChg>
        <pc:picChg chg="add mod">
          <ac:chgData name="Felipe Souza" userId="ca1e619d-3ceb-445f-88d9-a60e7af00513" providerId="ADAL" clId="{1C2DF88F-E05C-4C8B-9047-B3DCAF066871}" dt="2025-05-07T16:53:56.555" v="752" actId="1076"/>
          <ac:picMkLst>
            <pc:docMk/>
            <pc:sldMk cId="0" sldId="274"/>
            <ac:picMk id="5" creationId="{87384CEF-B3F9-8A87-A6AD-8EEB70BE7AAF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6:54:07.271" v="755" actId="1076"/>
        <pc:sldMkLst>
          <pc:docMk/>
          <pc:sldMk cId="0" sldId="275"/>
        </pc:sldMkLst>
        <pc:picChg chg="add mod">
          <ac:chgData name="Felipe Souza" userId="ca1e619d-3ceb-445f-88d9-a60e7af00513" providerId="ADAL" clId="{1C2DF88F-E05C-4C8B-9047-B3DCAF066871}" dt="2025-05-07T13:48:29.838" v="239"/>
          <ac:picMkLst>
            <pc:docMk/>
            <pc:sldMk cId="0" sldId="275"/>
            <ac:picMk id="2" creationId="{91F45DCA-53C5-685D-9006-DC50B5392A18}"/>
          </ac:picMkLst>
        </pc:picChg>
        <pc:picChg chg="add mod">
          <ac:chgData name="Felipe Souza" userId="ca1e619d-3ceb-445f-88d9-a60e7af00513" providerId="ADAL" clId="{1C2DF88F-E05C-4C8B-9047-B3DCAF066871}" dt="2025-05-07T13:48:29.838" v="239"/>
          <ac:picMkLst>
            <pc:docMk/>
            <pc:sldMk cId="0" sldId="275"/>
            <ac:picMk id="3" creationId="{F32CA2A5-BDC3-483D-205A-A42BDE30E096}"/>
          </ac:picMkLst>
        </pc:picChg>
        <pc:picChg chg="add mod">
          <ac:chgData name="Felipe Souza" userId="ca1e619d-3ceb-445f-88d9-a60e7af00513" providerId="ADAL" clId="{1C2DF88F-E05C-4C8B-9047-B3DCAF066871}" dt="2025-05-07T16:54:07.271" v="755" actId="1076"/>
          <ac:picMkLst>
            <pc:docMk/>
            <pc:sldMk cId="0" sldId="275"/>
            <ac:picMk id="5" creationId="{2B3864A4-55C2-6EA1-F1A6-8668E5F0DC61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6:54:15.171" v="758" actId="1076"/>
        <pc:sldMkLst>
          <pc:docMk/>
          <pc:sldMk cId="0" sldId="276"/>
        </pc:sldMkLst>
        <pc:picChg chg="add mod">
          <ac:chgData name="Felipe Souza" userId="ca1e619d-3ceb-445f-88d9-a60e7af00513" providerId="ADAL" clId="{1C2DF88F-E05C-4C8B-9047-B3DCAF066871}" dt="2025-05-07T13:48:35.342" v="241"/>
          <ac:picMkLst>
            <pc:docMk/>
            <pc:sldMk cId="0" sldId="276"/>
            <ac:picMk id="2" creationId="{D49DBDAB-9750-20B5-CD05-0663A7ECD5C9}"/>
          </ac:picMkLst>
        </pc:picChg>
        <pc:picChg chg="add mod">
          <ac:chgData name="Felipe Souza" userId="ca1e619d-3ceb-445f-88d9-a60e7af00513" providerId="ADAL" clId="{1C2DF88F-E05C-4C8B-9047-B3DCAF066871}" dt="2025-05-07T13:48:35.342" v="241"/>
          <ac:picMkLst>
            <pc:docMk/>
            <pc:sldMk cId="0" sldId="276"/>
            <ac:picMk id="3" creationId="{05024C0A-C32C-AB3F-5123-1511100279A9}"/>
          </ac:picMkLst>
        </pc:picChg>
        <pc:picChg chg="add mod">
          <ac:chgData name="Felipe Souza" userId="ca1e619d-3ceb-445f-88d9-a60e7af00513" providerId="ADAL" clId="{1C2DF88F-E05C-4C8B-9047-B3DCAF066871}" dt="2025-05-07T16:54:15.171" v="758" actId="1076"/>
          <ac:picMkLst>
            <pc:docMk/>
            <pc:sldMk cId="0" sldId="276"/>
            <ac:picMk id="5" creationId="{D2D002C2-4A22-7296-8389-34541C3E02FE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6:54:35.732" v="761" actId="1076"/>
        <pc:sldMkLst>
          <pc:docMk/>
          <pc:sldMk cId="0" sldId="277"/>
        </pc:sldMkLst>
        <pc:picChg chg="add mod">
          <ac:chgData name="Felipe Souza" userId="ca1e619d-3ceb-445f-88d9-a60e7af00513" providerId="ADAL" clId="{1C2DF88F-E05C-4C8B-9047-B3DCAF066871}" dt="2025-05-07T13:48:40.954" v="243"/>
          <ac:picMkLst>
            <pc:docMk/>
            <pc:sldMk cId="0" sldId="277"/>
            <ac:picMk id="2" creationId="{A5953B1E-8009-F1E7-A648-C4B6C9BE43EE}"/>
          </ac:picMkLst>
        </pc:picChg>
        <pc:picChg chg="add mod">
          <ac:chgData name="Felipe Souza" userId="ca1e619d-3ceb-445f-88d9-a60e7af00513" providerId="ADAL" clId="{1C2DF88F-E05C-4C8B-9047-B3DCAF066871}" dt="2025-05-07T13:48:40.954" v="243"/>
          <ac:picMkLst>
            <pc:docMk/>
            <pc:sldMk cId="0" sldId="277"/>
            <ac:picMk id="3" creationId="{92C7327A-B45F-4F12-4BD1-A23CBD89C204}"/>
          </ac:picMkLst>
        </pc:picChg>
        <pc:picChg chg="add mod">
          <ac:chgData name="Felipe Souza" userId="ca1e619d-3ceb-445f-88d9-a60e7af00513" providerId="ADAL" clId="{1C2DF88F-E05C-4C8B-9047-B3DCAF066871}" dt="2025-05-07T16:54:35.732" v="761" actId="1076"/>
          <ac:picMkLst>
            <pc:docMk/>
            <pc:sldMk cId="0" sldId="277"/>
            <ac:picMk id="5" creationId="{B5403E5A-EF03-F628-9F3B-D19640B31951}"/>
          </ac:picMkLst>
        </pc:picChg>
      </pc:sldChg>
      <pc:sldChg chg="addSp delSp modSp del mod">
        <pc:chgData name="Felipe Souza" userId="ca1e619d-3ceb-445f-88d9-a60e7af00513" providerId="ADAL" clId="{1C2DF88F-E05C-4C8B-9047-B3DCAF066871}" dt="2025-05-26T14:37:48.853" v="1541" actId="47"/>
        <pc:sldMkLst>
          <pc:docMk/>
          <pc:sldMk cId="0" sldId="278"/>
        </pc:sldMkLst>
      </pc:sldChg>
      <pc:sldChg chg="addSp delSp modSp mod">
        <pc:chgData name="Felipe Souza" userId="ca1e619d-3ceb-445f-88d9-a60e7af00513" providerId="ADAL" clId="{1C2DF88F-E05C-4C8B-9047-B3DCAF066871}" dt="2025-05-07T16:54:51.591" v="767" actId="14100"/>
        <pc:sldMkLst>
          <pc:docMk/>
          <pc:sldMk cId="0" sldId="279"/>
        </pc:sldMkLst>
        <pc:picChg chg="add mod">
          <ac:chgData name="Felipe Souza" userId="ca1e619d-3ceb-445f-88d9-a60e7af00513" providerId="ADAL" clId="{1C2DF88F-E05C-4C8B-9047-B3DCAF066871}" dt="2025-05-07T16:54:51.591" v="767" actId="14100"/>
          <ac:picMkLst>
            <pc:docMk/>
            <pc:sldMk cId="0" sldId="279"/>
            <ac:picMk id="3" creationId="{DEE75F69-CFFB-43DD-E287-C17F7BB20FBE}"/>
          </ac:picMkLst>
        </pc:picChg>
      </pc:sldChg>
      <pc:sldChg chg="addSp delSp modSp mod delAnim">
        <pc:chgData name="Felipe Souza" userId="ca1e619d-3ceb-445f-88d9-a60e7af00513" providerId="ADAL" clId="{1C2DF88F-E05C-4C8B-9047-B3DCAF066871}" dt="2025-05-16T17:02:23.895" v="1261" actId="478"/>
        <pc:sldMkLst>
          <pc:docMk/>
          <pc:sldMk cId="0" sldId="280"/>
        </pc:sldMkLst>
        <pc:spChg chg="mod">
          <ac:chgData name="Felipe Souza" userId="ca1e619d-3ceb-445f-88d9-a60e7af00513" providerId="ADAL" clId="{1C2DF88F-E05C-4C8B-9047-B3DCAF066871}" dt="2025-05-07T13:49:19.710" v="254" actId="27636"/>
          <ac:spMkLst>
            <pc:docMk/>
            <pc:sldMk cId="0" sldId="280"/>
            <ac:spMk id="1157" creationId="{00000000-0000-0000-0000-000000000000}"/>
          </ac:spMkLst>
        </pc:spChg>
        <pc:picChg chg="add mod">
          <ac:chgData name="Felipe Souza" userId="ca1e619d-3ceb-445f-88d9-a60e7af00513" providerId="ADAL" clId="{1C2DF88F-E05C-4C8B-9047-B3DCAF066871}" dt="2025-05-07T13:49:15.992" v="252"/>
          <ac:picMkLst>
            <pc:docMk/>
            <pc:sldMk cId="0" sldId="280"/>
            <ac:picMk id="3" creationId="{80416294-2E7B-1E22-2C87-C50975C627FC}"/>
          </ac:picMkLst>
        </pc:picChg>
        <pc:picChg chg="add mod">
          <ac:chgData name="Felipe Souza" userId="ca1e619d-3ceb-445f-88d9-a60e7af00513" providerId="ADAL" clId="{1C2DF88F-E05C-4C8B-9047-B3DCAF066871}" dt="2025-05-07T13:49:15.992" v="252"/>
          <ac:picMkLst>
            <pc:docMk/>
            <pc:sldMk cId="0" sldId="280"/>
            <ac:picMk id="5" creationId="{8C2A54F2-DB6D-64FD-77A0-15EAB406C9BC}"/>
          </ac:picMkLst>
        </pc:picChg>
        <pc:picChg chg="add mod">
          <ac:chgData name="Felipe Souza" userId="ca1e619d-3ceb-445f-88d9-a60e7af00513" providerId="ADAL" clId="{1C2DF88F-E05C-4C8B-9047-B3DCAF066871}" dt="2025-05-07T16:55:04.619" v="770" actId="1076"/>
          <ac:picMkLst>
            <pc:docMk/>
            <pc:sldMk cId="0" sldId="280"/>
            <ac:picMk id="8" creationId="{1C8B6274-6E10-6132-24ED-4616BBAA322A}"/>
          </ac:picMkLst>
        </pc:picChg>
      </pc:sldChg>
      <pc:sldChg chg="addSp delSp modSp mod delAnim">
        <pc:chgData name="Felipe Souza" userId="ca1e619d-3ceb-445f-88d9-a60e7af00513" providerId="ADAL" clId="{1C2DF88F-E05C-4C8B-9047-B3DCAF066871}" dt="2025-05-16T17:02:26.097" v="1262" actId="478"/>
        <pc:sldMkLst>
          <pc:docMk/>
          <pc:sldMk cId="0" sldId="281"/>
        </pc:sldMkLst>
        <pc:picChg chg="add mod">
          <ac:chgData name="Felipe Souza" userId="ca1e619d-3ceb-445f-88d9-a60e7af00513" providerId="ADAL" clId="{1C2DF88F-E05C-4C8B-9047-B3DCAF066871}" dt="2025-05-07T13:49:28.313" v="256"/>
          <ac:picMkLst>
            <pc:docMk/>
            <pc:sldMk cId="0" sldId="281"/>
            <ac:picMk id="3" creationId="{141C2D5D-EC8E-918E-454A-43AB7D333CC1}"/>
          </ac:picMkLst>
        </pc:picChg>
        <pc:picChg chg="add del mod">
          <ac:chgData name="Felipe Souza" userId="ca1e619d-3ceb-445f-88d9-a60e7af00513" providerId="ADAL" clId="{1C2DF88F-E05C-4C8B-9047-B3DCAF066871}" dt="2025-05-07T13:49:41.040" v="262" actId="1076"/>
          <ac:picMkLst>
            <pc:docMk/>
            <pc:sldMk cId="0" sldId="281"/>
            <ac:picMk id="4" creationId="{3523F36B-AB11-1A78-5399-CF42C459067C}"/>
          </ac:picMkLst>
        </pc:picChg>
        <pc:picChg chg="add mod">
          <ac:chgData name="Felipe Souza" userId="ca1e619d-3ceb-445f-88d9-a60e7af00513" providerId="ADAL" clId="{1C2DF88F-E05C-4C8B-9047-B3DCAF066871}" dt="2025-05-07T16:55:14.067" v="773" actId="1076"/>
          <ac:picMkLst>
            <pc:docMk/>
            <pc:sldMk cId="0" sldId="281"/>
            <ac:picMk id="10" creationId="{5DCC6F6F-A5FF-4C38-7998-32DF0D1FB08D}"/>
          </ac:picMkLst>
        </pc:picChg>
      </pc:sldChg>
      <pc:sldChg chg="addSp delSp modSp mod delAnim">
        <pc:chgData name="Felipe Souza" userId="ca1e619d-3ceb-445f-88d9-a60e7af00513" providerId="ADAL" clId="{1C2DF88F-E05C-4C8B-9047-B3DCAF066871}" dt="2025-05-16T17:02:27.883" v="1263" actId="478"/>
        <pc:sldMkLst>
          <pc:docMk/>
          <pc:sldMk cId="0" sldId="282"/>
        </pc:sldMkLst>
        <pc:picChg chg="add mod">
          <ac:chgData name="Felipe Souza" userId="ca1e619d-3ceb-445f-88d9-a60e7af00513" providerId="ADAL" clId="{1C2DF88F-E05C-4C8B-9047-B3DCAF066871}" dt="2025-05-07T13:49:48.663" v="265"/>
          <ac:picMkLst>
            <pc:docMk/>
            <pc:sldMk cId="0" sldId="282"/>
            <ac:picMk id="2" creationId="{A0181C63-1DCC-55CA-7E7B-A38E687C03F3}"/>
          </ac:picMkLst>
        </pc:picChg>
        <pc:picChg chg="add mod">
          <ac:chgData name="Felipe Souza" userId="ca1e619d-3ceb-445f-88d9-a60e7af00513" providerId="ADAL" clId="{1C2DF88F-E05C-4C8B-9047-B3DCAF066871}" dt="2025-05-07T13:49:48.663" v="265"/>
          <ac:picMkLst>
            <pc:docMk/>
            <pc:sldMk cId="0" sldId="282"/>
            <ac:picMk id="3" creationId="{5C7611D1-FB6D-9418-96EC-DBF33F92F238}"/>
          </ac:picMkLst>
        </pc:picChg>
        <pc:picChg chg="add mod">
          <ac:chgData name="Felipe Souza" userId="ca1e619d-3ceb-445f-88d9-a60e7af00513" providerId="ADAL" clId="{1C2DF88F-E05C-4C8B-9047-B3DCAF066871}" dt="2025-05-07T16:55:21.905" v="776" actId="1076"/>
          <ac:picMkLst>
            <pc:docMk/>
            <pc:sldMk cId="0" sldId="282"/>
            <ac:picMk id="9" creationId="{6F623AC7-C4B8-25D8-313E-003E4DA9CF31}"/>
          </ac:picMkLst>
        </pc:picChg>
      </pc:sldChg>
      <pc:sldChg chg="addSp delSp modSp mod delAnim">
        <pc:chgData name="Felipe Souza" userId="ca1e619d-3ceb-445f-88d9-a60e7af00513" providerId="ADAL" clId="{1C2DF88F-E05C-4C8B-9047-B3DCAF066871}" dt="2025-05-16T17:02:30.370" v="1264" actId="478"/>
        <pc:sldMkLst>
          <pc:docMk/>
          <pc:sldMk cId="0" sldId="283"/>
        </pc:sldMkLst>
        <pc:picChg chg="add mod">
          <ac:chgData name="Felipe Souza" userId="ca1e619d-3ceb-445f-88d9-a60e7af00513" providerId="ADAL" clId="{1C2DF88F-E05C-4C8B-9047-B3DCAF066871}" dt="2025-05-07T13:49:54.210" v="267"/>
          <ac:picMkLst>
            <pc:docMk/>
            <pc:sldMk cId="0" sldId="283"/>
            <ac:picMk id="3" creationId="{71445718-8411-5A56-4AC1-D17815261EC9}"/>
          </ac:picMkLst>
        </pc:picChg>
        <pc:picChg chg="add mod">
          <ac:chgData name="Felipe Souza" userId="ca1e619d-3ceb-445f-88d9-a60e7af00513" providerId="ADAL" clId="{1C2DF88F-E05C-4C8B-9047-B3DCAF066871}" dt="2025-05-07T13:49:54.210" v="267"/>
          <ac:picMkLst>
            <pc:docMk/>
            <pc:sldMk cId="0" sldId="283"/>
            <ac:picMk id="4" creationId="{C523F9AC-3139-72B8-AC5B-7D930F88CD5C}"/>
          </ac:picMkLst>
        </pc:picChg>
        <pc:picChg chg="add mod">
          <ac:chgData name="Felipe Souza" userId="ca1e619d-3ceb-445f-88d9-a60e7af00513" providerId="ADAL" clId="{1C2DF88F-E05C-4C8B-9047-B3DCAF066871}" dt="2025-05-07T16:55:29.085" v="779" actId="1076"/>
          <ac:picMkLst>
            <pc:docMk/>
            <pc:sldMk cId="0" sldId="283"/>
            <ac:picMk id="7" creationId="{D075F4B7-9D0A-3B29-C339-1F4582224504}"/>
          </ac:picMkLst>
        </pc:picChg>
      </pc:sldChg>
      <pc:sldChg chg="addSp delSp modSp mod delAnim">
        <pc:chgData name="Felipe Souza" userId="ca1e619d-3ceb-445f-88d9-a60e7af00513" providerId="ADAL" clId="{1C2DF88F-E05C-4C8B-9047-B3DCAF066871}" dt="2025-05-16T17:02:32.736" v="1265" actId="478"/>
        <pc:sldMkLst>
          <pc:docMk/>
          <pc:sldMk cId="0" sldId="284"/>
        </pc:sldMkLst>
        <pc:picChg chg="add mod">
          <ac:chgData name="Felipe Souza" userId="ca1e619d-3ceb-445f-88d9-a60e7af00513" providerId="ADAL" clId="{1C2DF88F-E05C-4C8B-9047-B3DCAF066871}" dt="2025-05-07T13:49:58.908" v="269"/>
          <ac:picMkLst>
            <pc:docMk/>
            <pc:sldMk cId="0" sldId="284"/>
            <ac:picMk id="2" creationId="{FDDCD00A-114E-8636-760D-584E916A7097}"/>
          </ac:picMkLst>
        </pc:picChg>
        <pc:picChg chg="add mod">
          <ac:chgData name="Felipe Souza" userId="ca1e619d-3ceb-445f-88d9-a60e7af00513" providerId="ADAL" clId="{1C2DF88F-E05C-4C8B-9047-B3DCAF066871}" dt="2025-05-07T13:49:58.908" v="269"/>
          <ac:picMkLst>
            <pc:docMk/>
            <pc:sldMk cId="0" sldId="284"/>
            <ac:picMk id="3" creationId="{C9884BBB-9DA2-6E17-AD25-BDA28F776AFC}"/>
          </ac:picMkLst>
        </pc:picChg>
        <pc:picChg chg="add mod">
          <ac:chgData name="Felipe Souza" userId="ca1e619d-3ceb-445f-88d9-a60e7af00513" providerId="ADAL" clId="{1C2DF88F-E05C-4C8B-9047-B3DCAF066871}" dt="2025-05-07T16:55:38.467" v="782" actId="1076"/>
          <ac:picMkLst>
            <pc:docMk/>
            <pc:sldMk cId="0" sldId="284"/>
            <ac:picMk id="7" creationId="{35EFE303-613C-55F0-8F7A-B579FCEEB919}"/>
          </ac:picMkLst>
        </pc:picChg>
      </pc:sldChg>
      <pc:sldChg chg="addSp delSp modSp mod delAnim">
        <pc:chgData name="Felipe Souza" userId="ca1e619d-3ceb-445f-88d9-a60e7af00513" providerId="ADAL" clId="{1C2DF88F-E05C-4C8B-9047-B3DCAF066871}" dt="2025-05-16T17:02:34.802" v="1266" actId="478"/>
        <pc:sldMkLst>
          <pc:docMk/>
          <pc:sldMk cId="0" sldId="285"/>
        </pc:sldMkLst>
        <pc:picChg chg="add mod">
          <ac:chgData name="Felipe Souza" userId="ca1e619d-3ceb-445f-88d9-a60e7af00513" providerId="ADAL" clId="{1C2DF88F-E05C-4C8B-9047-B3DCAF066871}" dt="2025-05-07T13:50:04.481" v="271"/>
          <ac:picMkLst>
            <pc:docMk/>
            <pc:sldMk cId="0" sldId="285"/>
            <ac:picMk id="2" creationId="{E16D8950-5FE7-A219-5912-E292301CED6F}"/>
          </ac:picMkLst>
        </pc:picChg>
        <pc:picChg chg="add mod">
          <ac:chgData name="Felipe Souza" userId="ca1e619d-3ceb-445f-88d9-a60e7af00513" providerId="ADAL" clId="{1C2DF88F-E05C-4C8B-9047-B3DCAF066871}" dt="2025-05-07T13:50:04.481" v="271"/>
          <ac:picMkLst>
            <pc:docMk/>
            <pc:sldMk cId="0" sldId="285"/>
            <ac:picMk id="3" creationId="{14B4C7BD-AA44-E45E-B849-39C117759548}"/>
          </ac:picMkLst>
        </pc:picChg>
        <pc:picChg chg="add mod">
          <ac:chgData name="Felipe Souza" userId="ca1e619d-3ceb-445f-88d9-a60e7af00513" providerId="ADAL" clId="{1C2DF88F-E05C-4C8B-9047-B3DCAF066871}" dt="2025-05-07T16:55:45.985" v="785" actId="1076"/>
          <ac:picMkLst>
            <pc:docMk/>
            <pc:sldMk cId="0" sldId="285"/>
            <ac:picMk id="7" creationId="{6DE0912F-6A35-CBDA-4B9F-4F727F03D977}"/>
          </ac:picMkLst>
        </pc:picChg>
      </pc:sldChg>
      <pc:sldChg chg="addSp delSp modSp mod delAnim">
        <pc:chgData name="Felipe Souza" userId="ca1e619d-3ceb-445f-88d9-a60e7af00513" providerId="ADAL" clId="{1C2DF88F-E05C-4C8B-9047-B3DCAF066871}" dt="2025-05-16T17:02:37.153" v="1267" actId="478"/>
        <pc:sldMkLst>
          <pc:docMk/>
          <pc:sldMk cId="0" sldId="286"/>
        </pc:sldMkLst>
        <pc:picChg chg="add mod">
          <ac:chgData name="Felipe Souza" userId="ca1e619d-3ceb-445f-88d9-a60e7af00513" providerId="ADAL" clId="{1C2DF88F-E05C-4C8B-9047-B3DCAF066871}" dt="2025-05-07T13:50:09.150" v="273"/>
          <ac:picMkLst>
            <pc:docMk/>
            <pc:sldMk cId="0" sldId="286"/>
            <ac:picMk id="2" creationId="{A891729A-4413-7589-CD07-6F10A89C273F}"/>
          </ac:picMkLst>
        </pc:picChg>
        <pc:picChg chg="add mod">
          <ac:chgData name="Felipe Souza" userId="ca1e619d-3ceb-445f-88d9-a60e7af00513" providerId="ADAL" clId="{1C2DF88F-E05C-4C8B-9047-B3DCAF066871}" dt="2025-05-07T13:50:09.150" v="273"/>
          <ac:picMkLst>
            <pc:docMk/>
            <pc:sldMk cId="0" sldId="286"/>
            <ac:picMk id="3" creationId="{E9A3F0CA-8C7B-175E-DCA9-8CDBB6348959}"/>
          </ac:picMkLst>
        </pc:picChg>
        <pc:picChg chg="add mod">
          <ac:chgData name="Felipe Souza" userId="ca1e619d-3ceb-445f-88d9-a60e7af00513" providerId="ADAL" clId="{1C2DF88F-E05C-4C8B-9047-B3DCAF066871}" dt="2025-05-07T16:55:52.533" v="788" actId="1076"/>
          <ac:picMkLst>
            <pc:docMk/>
            <pc:sldMk cId="0" sldId="286"/>
            <ac:picMk id="5" creationId="{B838CD19-75F2-13E4-8CAC-8BD8C308E2E5}"/>
          </ac:picMkLst>
        </pc:picChg>
      </pc:sldChg>
      <pc:sldChg chg="addSp delSp modSp mod delAnim">
        <pc:chgData name="Felipe Souza" userId="ca1e619d-3ceb-445f-88d9-a60e7af00513" providerId="ADAL" clId="{1C2DF88F-E05C-4C8B-9047-B3DCAF066871}" dt="2025-05-23T16:37:03.179" v="1452" actId="478"/>
        <pc:sldMkLst>
          <pc:docMk/>
          <pc:sldMk cId="0" sldId="288"/>
        </pc:sldMkLst>
        <pc:picChg chg="add mod">
          <ac:chgData name="Felipe Souza" userId="ca1e619d-3ceb-445f-88d9-a60e7af00513" providerId="ADAL" clId="{1C2DF88F-E05C-4C8B-9047-B3DCAF066871}" dt="2025-05-07T13:50:21.086" v="277"/>
          <ac:picMkLst>
            <pc:docMk/>
            <pc:sldMk cId="0" sldId="288"/>
            <ac:picMk id="3" creationId="{87B9BA20-27EC-F8CE-5ADD-C29577079FFB}"/>
          </ac:picMkLst>
        </pc:picChg>
        <pc:picChg chg="add mod">
          <ac:chgData name="Felipe Souza" userId="ca1e619d-3ceb-445f-88d9-a60e7af00513" providerId="ADAL" clId="{1C2DF88F-E05C-4C8B-9047-B3DCAF066871}" dt="2025-05-07T13:50:21.086" v="277"/>
          <ac:picMkLst>
            <pc:docMk/>
            <pc:sldMk cId="0" sldId="288"/>
            <ac:picMk id="4" creationId="{49BF3B71-350D-2C94-8E74-5ED793A61ADC}"/>
          </ac:picMkLst>
        </pc:picChg>
        <pc:picChg chg="add mod">
          <ac:chgData name="Felipe Souza" userId="ca1e619d-3ceb-445f-88d9-a60e7af00513" providerId="ADAL" clId="{1C2DF88F-E05C-4C8B-9047-B3DCAF066871}" dt="2025-05-07T16:56:07.127" v="794" actId="1076"/>
          <ac:picMkLst>
            <pc:docMk/>
            <pc:sldMk cId="0" sldId="288"/>
            <ac:picMk id="6" creationId="{7032497B-7493-FEDF-1FC2-F5233B01CC7B}"/>
          </ac:picMkLst>
        </pc:picChg>
      </pc:sldChg>
      <pc:sldChg chg="addSp delSp modSp mod delAnim">
        <pc:chgData name="Felipe Souza" userId="ca1e619d-3ceb-445f-88d9-a60e7af00513" providerId="ADAL" clId="{1C2DF88F-E05C-4C8B-9047-B3DCAF066871}" dt="2025-05-26T14:10:28.611" v="1510" actId="21"/>
        <pc:sldMkLst>
          <pc:docMk/>
          <pc:sldMk cId="0" sldId="289"/>
        </pc:sldMkLst>
        <pc:spChg chg="add del mod">
          <ac:chgData name="Felipe Souza" userId="ca1e619d-3ceb-445f-88d9-a60e7af00513" providerId="ADAL" clId="{1C2DF88F-E05C-4C8B-9047-B3DCAF066871}" dt="2025-05-26T14:10:28.611" v="1510" actId="21"/>
          <ac:spMkLst>
            <pc:docMk/>
            <pc:sldMk cId="0" sldId="289"/>
            <ac:spMk id="5" creationId="{72071BFB-CD36-155E-15BF-F2A6A94D2532}"/>
          </ac:spMkLst>
        </pc:spChg>
        <pc:picChg chg="add mod">
          <ac:chgData name="Felipe Souza" userId="ca1e619d-3ceb-445f-88d9-a60e7af00513" providerId="ADAL" clId="{1C2DF88F-E05C-4C8B-9047-B3DCAF066871}" dt="2025-05-07T13:50:28.033" v="279"/>
          <ac:picMkLst>
            <pc:docMk/>
            <pc:sldMk cId="0" sldId="289"/>
            <ac:picMk id="2" creationId="{1B662A16-622B-A02E-2871-3938D8271863}"/>
          </ac:picMkLst>
        </pc:picChg>
        <pc:picChg chg="add mod">
          <ac:chgData name="Felipe Souza" userId="ca1e619d-3ceb-445f-88d9-a60e7af00513" providerId="ADAL" clId="{1C2DF88F-E05C-4C8B-9047-B3DCAF066871}" dt="2025-05-07T13:50:28.033" v="279"/>
          <ac:picMkLst>
            <pc:docMk/>
            <pc:sldMk cId="0" sldId="289"/>
            <ac:picMk id="3" creationId="{13A92C12-FC93-F138-0348-C462607E088C}"/>
          </ac:picMkLst>
        </pc:picChg>
        <pc:picChg chg="add mod">
          <ac:chgData name="Felipe Souza" userId="ca1e619d-3ceb-445f-88d9-a60e7af00513" providerId="ADAL" clId="{1C2DF88F-E05C-4C8B-9047-B3DCAF066871}" dt="2025-05-07T16:56:14.790" v="797" actId="1076"/>
          <ac:picMkLst>
            <pc:docMk/>
            <pc:sldMk cId="0" sldId="289"/>
            <ac:picMk id="6" creationId="{5FC8C0C5-0079-4E1A-0FD3-9BDD0A67045A}"/>
          </ac:picMkLst>
        </pc:picChg>
      </pc:sldChg>
      <pc:sldChg chg="addSp delSp modSp mod delAnim">
        <pc:chgData name="Felipe Souza" userId="ca1e619d-3ceb-445f-88d9-a60e7af00513" providerId="ADAL" clId="{1C2DF88F-E05C-4C8B-9047-B3DCAF066871}" dt="2025-05-23T16:37:13.492" v="1456" actId="478"/>
        <pc:sldMkLst>
          <pc:docMk/>
          <pc:sldMk cId="0" sldId="290"/>
        </pc:sldMkLst>
        <pc:picChg chg="add mod">
          <ac:chgData name="Felipe Souza" userId="ca1e619d-3ceb-445f-88d9-a60e7af00513" providerId="ADAL" clId="{1C2DF88F-E05C-4C8B-9047-B3DCAF066871}" dt="2025-05-07T13:50:34.199" v="281"/>
          <ac:picMkLst>
            <pc:docMk/>
            <pc:sldMk cId="0" sldId="290"/>
            <ac:picMk id="2" creationId="{79A97D0F-45C1-D422-EBED-C9CB3606DBFA}"/>
          </ac:picMkLst>
        </pc:picChg>
        <pc:picChg chg="add mod">
          <ac:chgData name="Felipe Souza" userId="ca1e619d-3ceb-445f-88d9-a60e7af00513" providerId="ADAL" clId="{1C2DF88F-E05C-4C8B-9047-B3DCAF066871}" dt="2025-05-07T13:50:34.199" v="281"/>
          <ac:picMkLst>
            <pc:docMk/>
            <pc:sldMk cId="0" sldId="290"/>
            <ac:picMk id="4" creationId="{82FF4942-9031-23A0-CA49-B5BDB9616803}"/>
          </ac:picMkLst>
        </pc:picChg>
        <pc:picChg chg="add mod">
          <ac:chgData name="Felipe Souza" userId="ca1e619d-3ceb-445f-88d9-a60e7af00513" providerId="ADAL" clId="{1C2DF88F-E05C-4C8B-9047-B3DCAF066871}" dt="2025-05-07T16:56:20.808" v="800" actId="1076"/>
          <ac:picMkLst>
            <pc:docMk/>
            <pc:sldMk cId="0" sldId="290"/>
            <ac:picMk id="6" creationId="{75B8A3E0-A6B8-492C-8796-34377D955FE4}"/>
          </ac:picMkLst>
        </pc:picChg>
      </pc:sldChg>
      <pc:sldChg chg="addSp delSp modSp mod delAnim">
        <pc:chgData name="Felipe Souza" userId="ca1e619d-3ceb-445f-88d9-a60e7af00513" providerId="ADAL" clId="{1C2DF88F-E05C-4C8B-9047-B3DCAF066871}" dt="2025-05-23T16:37:17.665" v="1458" actId="478"/>
        <pc:sldMkLst>
          <pc:docMk/>
          <pc:sldMk cId="0" sldId="291"/>
        </pc:sldMkLst>
        <pc:picChg chg="add mod">
          <ac:chgData name="Felipe Souza" userId="ca1e619d-3ceb-445f-88d9-a60e7af00513" providerId="ADAL" clId="{1C2DF88F-E05C-4C8B-9047-B3DCAF066871}" dt="2025-05-07T13:50:38.125" v="283"/>
          <ac:picMkLst>
            <pc:docMk/>
            <pc:sldMk cId="0" sldId="291"/>
            <ac:picMk id="2" creationId="{0C5D06D1-497E-F62F-C2E7-1D39A3863C55}"/>
          </ac:picMkLst>
        </pc:picChg>
        <pc:picChg chg="add mod">
          <ac:chgData name="Felipe Souza" userId="ca1e619d-3ceb-445f-88d9-a60e7af00513" providerId="ADAL" clId="{1C2DF88F-E05C-4C8B-9047-B3DCAF066871}" dt="2025-05-07T13:50:38.125" v="283"/>
          <ac:picMkLst>
            <pc:docMk/>
            <pc:sldMk cId="0" sldId="291"/>
            <ac:picMk id="4" creationId="{5207FD33-2B53-B5BC-73A1-85A02FD01F11}"/>
          </ac:picMkLst>
        </pc:picChg>
        <pc:picChg chg="add mod">
          <ac:chgData name="Felipe Souza" userId="ca1e619d-3ceb-445f-88d9-a60e7af00513" providerId="ADAL" clId="{1C2DF88F-E05C-4C8B-9047-B3DCAF066871}" dt="2025-05-07T16:56:25.942" v="803" actId="1076"/>
          <ac:picMkLst>
            <pc:docMk/>
            <pc:sldMk cId="0" sldId="291"/>
            <ac:picMk id="6" creationId="{136D04C6-AEFF-8D57-1A6C-88D4D49B98C5}"/>
          </ac:picMkLst>
        </pc:picChg>
      </pc:sldChg>
      <pc:sldChg chg="addSp delSp modSp mod delAnim">
        <pc:chgData name="Felipe Souza" userId="ca1e619d-3ceb-445f-88d9-a60e7af00513" providerId="ADAL" clId="{1C2DF88F-E05C-4C8B-9047-B3DCAF066871}" dt="2025-05-16T17:02:53.494" v="1273" actId="478"/>
        <pc:sldMkLst>
          <pc:docMk/>
          <pc:sldMk cId="0" sldId="292"/>
        </pc:sldMkLst>
        <pc:picChg chg="add mod">
          <ac:chgData name="Felipe Souza" userId="ca1e619d-3ceb-445f-88d9-a60e7af00513" providerId="ADAL" clId="{1C2DF88F-E05C-4C8B-9047-B3DCAF066871}" dt="2025-05-07T13:50:42.975" v="285"/>
          <ac:picMkLst>
            <pc:docMk/>
            <pc:sldMk cId="0" sldId="292"/>
            <ac:picMk id="2" creationId="{34D719F0-FF3E-60FE-8B33-D2634533BE85}"/>
          </ac:picMkLst>
        </pc:picChg>
        <pc:picChg chg="add mod">
          <ac:chgData name="Felipe Souza" userId="ca1e619d-3ceb-445f-88d9-a60e7af00513" providerId="ADAL" clId="{1C2DF88F-E05C-4C8B-9047-B3DCAF066871}" dt="2025-05-07T13:50:42.975" v="285"/>
          <ac:picMkLst>
            <pc:docMk/>
            <pc:sldMk cId="0" sldId="292"/>
            <ac:picMk id="4" creationId="{CACA9FD3-7450-A469-953A-B1614AE26CFC}"/>
          </ac:picMkLst>
        </pc:picChg>
        <pc:picChg chg="add mod">
          <ac:chgData name="Felipe Souza" userId="ca1e619d-3ceb-445f-88d9-a60e7af00513" providerId="ADAL" clId="{1C2DF88F-E05C-4C8B-9047-B3DCAF066871}" dt="2025-05-07T16:56:34.828" v="806" actId="1076"/>
          <ac:picMkLst>
            <pc:docMk/>
            <pc:sldMk cId="0" sldId="292"/>
            <ac:picMk id="6" creationId="{5BAEA90F-25D1-1AE1-F650-39A21AE5C729}"/>
          </ac:picMkLst>
        </pc:picChg>
      </pc:sldChg>
      <pc:sldChg chg="addSp delSp modSp mod delAnim">
        <pc:chgData name="Felipe Souza" userId="ca1e619d-3ceb-445f-88d9-a60e7af00513" providerId="ADAL" clId="{1C2DF88F-E05C-4C8B-9047-B3DCAF066871}" dt="2025-05-26T20:00:09.935" v="2139" actId="2711"/>
        <pc:sldMkLst>
          <pc:docMk/>
          <pc:sldMk cId="0" sldId="293"/>
        </pc:sldMkLst>
        <pc:spChg chg="mod">
          <ac:chgData name="Felipe Souza" userId="ca1e619d-3ceb-445f-88d9-a60e7af00513" providerId="ADAL" clId="{1C2DF88F-E05C-4C8B-9047-B3DCAF066871}" dt="2025-05-26T20:00:09.935" v="2139" actId="2711"/>
          <ac:spMkLst>
            <pc:docMk/>
            <pc:sldMk cId="0" sldId="293"/>
            <ac:spMk id="2" creationId="{00000000-0000-0000-0000-000000000000}"/>
          </ac:spMkLst>
        </pc:spChg>
        <pc:picChg chg="add mod">
          <ac:chgData name="Felipe Souza" userId="ca1e619d-3ceb-445f-88d9-a60e7af00513" providerId="ADAL" clId="{1C2DF88F-E05C-4C8B-9047-B3DCAF066871}" dt="2025-05-07T13:50:52.168" v="289"/>
          <ac:picMkLst>
            <pc:docMk/>
            <pc:sldMk cId="0" sldId="293"/>
            <ac:picMk id="3" creationId="{97C4746B-44C4-6912-1268-A101EEC57ABF}"/>
          </ac:picMkLst>
        </pc:picChg>
        <pc:picChg chg="add mod">
          <ac:chgData name="Felipe Souza" userId="ca1e619d-3ceb-445f-88d9-a60e7af00513" providerId="ADAL" clId="{1C2DF88F-E05C-4C8B-9047-B3DCAF066871}" dt="2025-05-07T13:50:52.168" v="289"/>
          <ac:picMkLst>
            <pc:docMk/>
            <pc:sldMk cId="0" sldId="293"/>
            <ac:picMk id="4" creationId="{9CB15C51-B712-F2E2-1F3D-C54C8B410042}"/>
          </ac:picMkLst>
        </pc:picChg>
        <pc:picChg chg="add mod">
          <ac:chgData name="Felipe Souza" userId="ca1e619d-3ceb-445f-88d9-a60e7af00513" providerId="ADAL" clId="{1C2DF88F-E05C-4C8B-9047-B3DCAF066871}" dt="2025-05-07T16:56:56.237" v="812" actId="1076"/>
          <ac:picMkLst>
            <pc:docMk/>
            <pc:sldMk cId="0" sldId="293"/>
            <ac:picMk id="6" creationId="{1E9A4ACE-4BEB-7AF9-528D-D3AB900C8CB6}"/>
          </ac:picMkLst>
        </pc:picChg>
      </pc:sldChg>
      <pc:sldChg chg="addSp delSp modSp mod delAnim">
        <pc:chgData name="Felipe Souza" userId="ca1e619d-3ceb-445f-88d9-a60e7af00513" providerId="ADAL" clId="{1C2DF88F-E05C-4C8B-9047-B3DCAF066871}" dt="2025-05-16T17:03:00.121" v="1276" actId="478"/>
        <pc:sldMkLst>
          <pc:docMk/>
          <pc:sldMk cId="0" sldId="294"/>
        </pc:sldMkLst>
        <pc:picChg chg="add mod">
          <ac:chgData name="Felipe Souza" userId="ca1e619d-3ceb-445f-88d9-a60e7af00513" providerId="ADAL" clId="{1C2DF88F-E05C-4C8B-9047-B3DCAF066871}" dt="2025-05-07T13:51:00.380" v="292"/>
          <ac:picMkLst>
            <pc:docMk/>
            <pc:sldMk cId="0" sldId="294"/>
            <ac:picMk id="2" creationId="{7F97E02F-EC33-B92E-512A-D29587A05378}"/>
          </ac:picMkLst>
        </pc:picChg>
        <pc:picChg chg="add mod">
          <ac:chgData name="Felipe Souza" userId="ca1e619d-3ceb-445f-88d9-a60e7af00513" providerId="ADAL" clId="{1C2DF88F-E05C-4C8B-9047-B3DCAF066871}" dt="2025-05-07T13:51:00.380" v="292"/>
          <ac:picMkLst>
            <pc:docMk/>
            <pc:sldMk cId="0" sldId="294"/>
            <ac:picMk id="3" creationId="{98DFCE76-93EA-2E5D-A730-251E28DAF495}"/>
          </ac:picMkLst>
        </pc:picChg>
        <pc:picChg chg="add mod">
          <ac:chgData name="Felipe Souza" userId="ca1e619d-3ceb-445f-88d9-a60e7af00513" providerId="ADAL" clId="{1C2DF88F-E05C-4C8B-9047-B3DCAF066871}" dt="2025-05-07T16:57:03.467" v="815" actId="1076"/>
          <ac:picMkLst>
            <pc:docMk/>
            <pc:sldMk cId="0" sldId="294"/>
            <ac:picMk id="5" creationId="{87FC463A-4D1F-9FF1-4E9C-DB97971D5599}"/>
          </ac:picMkLst>
        </pc:picChg>
      </pc:sldChg>
      <pc:sldChg chg="addSp delSp modSp mod">
        <pc:chgData name="Felipe Souza" userId="ca1e619d-3ceb-445f-88d9-a60e7af00513" providerId="ADAL" clId="{1C2DF88F-E05C-4C8B-9047-B3DCAF066871}" dt="2025-05-26T19:59:31.219" v="2138" actId="1076"/>
        <pc:sldMkLst>
          <pc:docMk/>
          <pc:sldMk cId="0" sldId="295"/>
        </pc:sldMkLst>
        <pc:spChg chg="add">
          <ac:chgData name="Felipe Souza" userId="ca1e619d-3ceb-445f-88d9-a60e7af00513" providerId="ADAL" clId="{1C2DF88F-E05C-4C8B-9047-B3DCAF066871}" dt="2025-05-26T19:56:28.859" v="2099"/>
          <ac:spMkLst>
            <pc:docMk/>
            <pc:sldMk cId="0" sldId="295"/>
            <ac:spMk id="4" creationId="{34C53FB6-F4CA-0525-F66B-0CC24E210B3E}"/>
          </ac:spMkLst>
        </pc:spChg>
        <pc:spChg chg="mod">
          <ac:chgData name="Felipe Souza" userId="ca1e619d-3ceb-445f-88d9-a60e7af00513" providerId="ADAL" clId="{1C2DF88F-E05C-4C8B-9047-B3DCAF066871}" dt="2025-05-26T19:57:30.655" v="2113" actId="20577"/>
          <ac:spMkLst>
            <pc:docMk/>
            <pc:sldMk cId="0" sldId="295"/>
            <ac:spMk id="1655" creationId="{00000000-0000-0000-0000-000000000000}"/>
          </ac:spMkLst>
        </pc:spChg>
        <pc:spChg chg="mod">
          <ac:chgData name="Felipe Souza" userId="ca1e619d-3ceb-445f-88d9-a60e7af00513" providerId="ADAL" clId="{1C2DF88F-E05C-4C8B-9047-B3DCAF066871}" dt="2025-05-26T19:59:31.219" v="2138" actId="1076"/>
          <ac:spMkLst>
            <pc:docMk/>
            <pc:sldMk cId="0" sldId="295"/>
            <ac:spMk id="1657" creationId="{00000000-0000-0000-0000-000000000000}"/>
          </ac:spMkLst>
        </pc:spChg>
        <pc:picChg chg="add mod">
          <ac:chgData name="Felipe Souza" userId="ca1e619d-3ceb-445f-88d9-a60e7af00513" providerId="ADAL" clId="{1C2DF88F-E05C-4C8B-9047-B3DCAF066871}" dt="2025-05-07T13:51:12.447" v="295"/>
          <ac:picMkLst>
            <pc:docMk/>
            <pc:sldMk cId="0" sldId="295"/>
            <ac:picMk id="2" creationId="{C8C0DBA7-8D2A-48E0-1C93-66FBA33B0BBA}"/>
          </ac:picMkLst>
        </pc:picChg>
        <pc:picChg chg="add mod">
          <ac:chgData name="Felipe Souza" userId="ca1e619d-3ceb-445f-88d9-a60e7af00513" providerId="ADAL" clId="{1C2DF88F-E05C-4C8B-9047-B3DCAF066871}" dt="2025-05-07T13:51:12.447" v="295"/>
          <ac:picMkLst>
            <pc:docMk/>
            <pc:sldMk cId="0" sldId="295"/>
            <ac:picMk id="3" creationId="{55785E13-5AEC-20B5-FAAF-9241386AA913}"/>
          </ac:picMkLst>
        </pc:picChg>
        <pc:picChg chg="add mod">
          <ac:chgData name="Felipe Souza" userId="ca1e619d-3ceb-445f-88d9-a60e7af00513" providerId="ADAL" clId="{1C2DF88F-E05C-4C8B-9047-B3DCAF066871}" dt="2025-05-07T16:57:09.293" v="818" actId="1076"/>
          <ac:picMkLst>
            <pc:docMk/>
            <pc:sldMk cId="0" sldId="295"/>
            <ac:picMk id="5" creationId="{704D1A55-DBDC-C54A-3FEB-BD6ECA8B7B3D}"/>
          </ac:picMkLst>
        </pc:picChg>
        <pc:picChg chg="add mod">
          <ac:chgData name="Felipe Souza" userId="ca1e619d-3ceb-445f-88d9-a60e7af00513" providerId="ADAL" clId="{1C2DF88F-E05C-4C8B-9047-B3DCAF066871}" dt="2025-05-26T19:59:12.926" v="2136" actId="14100"/>
          <ac:picMkLst>
            <pc:docMk/>
            <pc:sldMk cId="0" sldId="295"/>
            <ac:picMk id="6" creationId="{E3CA2948-6741-D0FD-49B7-161A851BBA28}"/>
          </ac:picMkLst>
        </pc:picChg>
        <pc:picChg chg="del">
          <ac:chgData name="Felipe Souza" userId="ca1e619d-3ceb-445f-88d9-a60e7af00513" providerId="ADAL" clId="{1C2DF88F-E05C-4C8B-9047-B3DCAF066871}" dt="2025-05-26T19:56:27.929" v="2098" actId="478"/>
          <ac:picMkLst>
            <pc:docMk/>
            <pc:sldMk cId="0" sldId="295"/>
            <ac:picMk id="1654" creationId="{00000000-0000-0000-0000-000000000000}"/>
          </ac:picMkLst>
        </pc:picChg>
        <pc:picChg chg="mod">
          <ac:chgData name="Felipe Souza" userId="ca1e619d-3ceb-445f-88d9-a60e7af00513" providerId="ADAL" clId="{1C2DF88F-E05C-4C8B-9047-B3DCAF066871}" dt="2025-05-26T19:59:01.364" v="2133" actId="14100"/>
          <ac:picMkLst>
            <pc:docMk/>
            <pc:sldMk cId="0" sldId="295"/>
            <ac:picMk id="1656" creationId="{00000000-0000-0000-0000-000000000000}"/>
          </ac:picMkLst>
        </pc:picChg>
      </pc:sldChg>
      <pc:sldChg chg="addSp delSp modSp mod">
        <pc:chgData name="Felipe Souza" userId="ca1e619d-3ceb-445f-88d9-a60e7af00513" providerId="ADAL" clId="{1C2DF88F-E05C-4C8B-9047-B3DCAF066871}" dt="2025-05-16T14:28:55.523" v="1192" actId="20577"/>
        <pc:sldMkLst>
          <pc:docMk/>
          <pc:sldMk cId="0" sldId="296"/>
        </pc:sldMkLst>
        <pc:graphicFrameChg chg="add mod modGraphic">
          <ac:chgData name="Felipe Souza" userId="ca1e619d-3ceb-445f-88d9-a60e7af00513" providerId="ADAL" clId="{1C2DF88F-E05C-4C8B-9047-B3DCAF066871}" dt="2025-05-16T14:28:55.523" v="1192" actId="20577"/>
          <ac:graphicFrameMkLst>
            <pc:docMk/>
            <pc:sldMk cId="0" sldId="296"/>
            <ac:graphicFrameMk id="1671" creationId="{314897BE-DB5C-3ABF-E682-5D6E72141C7B}"/>
          </ac:graphicFrameMkLst>
        </pc:graphicFrameChg>
        <pc:picChg chg="add mod">
          <ac:chgData name="Felipe Souza" userId="ca1e619d-3ceb-445f-88d9-a60e7af00513" providerId="ADAL" clId="{1C2DF88F-E05C-4C8B-9047-B3DCAF066871}" dt="2025-05-07T16:57:20.233" v="826" actId="1076"/>
          <ac:picMkLst>
            <pc:docMk/>
            <pc:sldMk cId="0" sldId="296"/>
            <ac:picMk id="2" creationId="{5DDBA4B2-40D9-FC3A-2D69-1AEB323B8317}"/>
          </ac:picMkLst>
        </pc:picChg>
        <pc:picChg chg="add mod">
          <ac:chgData name="Felipe Souza" userId="ca1e619d-3ceb-445f-88d9-a60e7af00513" providerId="ADAL" clId="{1C2DF88F-E05C-4C8B-9047-B3DCAF066871}" dt="2025-05-07T16:57:15.229" v="822" actId="27614"/>
          <ac:picMkLst>
            <pc:docMk/>
            <pc:sldMk cId="0" sldId="296"/>
            <ac:picMk id="7" creationId="{046C65F9-5F50-1C60-1A59-C316F7C46B71}"/>
          </ac:picMkLst>
        </pc:picChg>
        <pc:picChg chg="add mod">
          <ac:chgData name="Felipe Souza" userId="ca1e619d-3ceb-445f-88d9-a60e7af00513" providerId="ADAL" clId="{1C2DF88F-E05C-4C8B-9047-B3DCAF066871}" dt="2025-05-07T16:57:15.307" v="824" actId="27614"/>
          <ac:picMkLst>
            <pc:docMk/>
            <pc:sldMk cId="0" sldId="296"/>
            <ac:picMk id="8" creationId="{D3B0444F-4D39-E91A-5D47-518E0D9706B0}"/>
          </ac:picMkLst>
        </pc:picChg>
      </pc:sldChg>
      <pc:sldChg chg="addSp delSp modSp mod">
        <pc:chgData name="Felipe Souza" userId="ca1e619d-3ceb-445f-88d9-a60e7af00513" providerId="ADAL" clId="{1C2DF88F-E05C-4C8B-9047-B3DCAF066871}" dt="2025-05-23T16:38:02.467" v="1466" actId="20577"/>
        <pc:sldMkLst>
          <pc:docMk/>
          <pc:sldMk cId="0" sldId="297"/>
        </pc:sldMkLst>
        <pc:spChg chg="mod">
          <ac:chgData name="Felipe Souza" userId="ca1e619d-3ceb-445f-88d9-a60e7af00513" providerId="ADAL" clId="{1C2DF88F-E05C-4C8B-9047-B3DCAF066871}" dt="2025-05-23T16:38:02.467" v="1466" actId="20577"/>
          <ac:spMkLst>
            <pc:docMk/>
            <pc:sldMk cId="0" sldId="297"/>
            <ac:spMk id="1678" creationId="{00000000-0000-0000-0000-000000000000}"/>
          </ac:spMkLst>
        </pc:spChg>
        <pc:picChg chg="add mod">
          <ac:chgData name="Felipe Souza" userId="ca1e619d-3ceb-445f-88d9-a60e7af00513" providerId="ADAL" clId="{1C2DF88F-E05C-4C8B-9047-B3DCAF066871}" dt="2025-05-07T13:52:18.636" v="313"/>
          <ac:picMkLst>
            <pc:docMk/>
            <pc:sldMk cId="0" sldId="297"/>
            <ac:picMk id="2" creationId="{CB99DFB5-71AC-0C19-CCE9-8D4EABED34FA}"/>
          </ac:picMkLst>
        </pc:picChg>
        <pc:picChg chg="add mod">
          <ac:chgData name="Felipe Souza" userId="ca1e619d-3ceb-445f-88d9-a60e7af00513" providerId="ADAL" clId="{1C2DF88F-E05C-4C8B-9047-B3DCAF066871}" dt="2025-05-07T13:52:18.636" v="313"/>
          <ac:picMkLst>
            <pc:docMk/>
            <pc:sldMk cId="0" sldId="297"/>
            <ac:picMk id="3" creationId="{C37D56A7-1E80-E6E9-D265-DF7C5D0AE6A6}"/>
          </ac:picMkLst>
        </pc:picChg>
        <pc:picChg chg="add mod">
          <ac:chgData name="Felipe Souza" userId="ca1e619d-3ceb-445f-88d9-a60e7af00513" providerId="ADAL" clId="{1C2DF88F-E05C-4C8B-9047-B3DCAF066871}" dt="2025-05-07T16:57:32.548" v="830" actId="1076"/>
          <ac:picMkLst>
            <pc:docMk/>
            <pc:sldMk cId="0" sldId="297"/>
            <ac:picMk id="5" creationId="{C63F50EB-D0E1-450B-BCD1-84B60B16A1C6}"/>
          </ac:picMkLst>
        </pc:picChg>
      </pc:sldChg>
      <pc:sldChg chg="addSp delSp modSp mod delAnim">
        <pc:chgData name="Felipe Souza" userId="ca1e619d-3ceb-445f-88d9-a60e7af00513" providerId="ADAL" clId="{1C2DF88F-E05C-4C8B-9047-B3DCAF066871}" dt="2025-05-16T13:47:42.649" v="1183" actId="478"/>
        <pc:sldMkLst>
          <pc:docMk/>
          <pc:sldMk cId="0" sldId="298"/>
        </pc:sldMkLst>
        <pc:picChg chg="add mod">
          <ac:chgData name="Felipe Souza" userId="ca1e619d-3ceb-445f-88d9-a60e7af00513" providerId="ADAL" clId="{1C2DF88F-E05C-4C8B-9047-B3DCAF066871}" dt="2025-05-07T13:52:32.121" v="317"/>
          <ac:picMkLst>
            <pc:docMk/>
            <pc:sldMk cId="0" sldId="298"/>
            <ac:picMk id="2" creationId="{CC9EE44F-0C8C-F86D-BCC0-1A2434C7968B}"/>
          </ac:picMkLst>
        </pc:picChg>
        <pc:picChg chg="add mod">
          <ac:chgData name="Felipe Souza" userId="ca1e619d-3ceb-445f-88d9-a60e7af00513" providerId="ADAL" clId="{1C2DF88F-E05C-4C8B-9047-B3DCAF066871}" dt="2025-05-07T13:52:32.121" v="317"/>
          <ac:picMkLst>
            <pc:docMk/>
            <pc:sldMk cId="0" sldId="298"/>
            <ac:picMk id="3" creationId="{04AA943A-25C3-0E5F-505B-87E1EFAF6BC1}"/>
          </ac:picMkLst>
        </pc:picChg>
        <pc:picChg chg="add mod">
          <ac:chgData name="Felipe Souza" userId="ca1e619d-3ceb-445f-88d9-a60e7af00513" providerId="ADAL" clId="{1C2DF88F-E05C-4C8B-9047-B3DCAF066871}" dt="2025-05-07T16:57:57.953" v="836" actId="1076"/>
          <ac:picMkLst>
            <pc:docMk/>
            <pc:sldMk cId="0" sldId="298"/>
            <ac:picMk id="5" creationId="{4DBC35EB-2777-E9DD-B330-830AEF535749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6:58:30.065" v="846" actId="1076"/>
        <pc:sldMkLst>
          <pc:docMk/>
          <pc:sldMk cId="0" sldId="299"/>
        </pc:sldMkLst>
        <pc:picChg chg="add mod">
          <ac:chgData name="Felipe Souza" userId="ca1e619d-3ceb-445f-88d9-a60e7af00513" providerId="ADAL" clId="{1C2DF88F-E05C-4C8B-9047-B3DCAF066871}" dt="2025-05-07T16:58:30.065" v="846" actId="1076"/>
          <ac:picMkLst>
            <pc:docMk/>
            <pc:sldMk cId="0" sldId="299"/>
            <ac:picMk id="3" creationId="{C86B58A3-CC9F-AE4C-5032-D9E822749DDE}"/>
          </ac:picMkLst>
        </pc:picChg>
      </pc:sldChg>
      <pc:sldChg chg="addSp delSp modSp mod">
        <pc:chgData name="Felipe Souza" userId="ca1e619d-3ceb-445f-88d9-a60e7af00513" providerId="ADAL" clId="{1C2DF88F-E05C-4C8B-9047-B3DCAF066871}" dt="2025-05-16T17:19:15.715" v="1282" actId="20577"/>
        <pc:sldMkLst>
          <pc:docMk/>
          <pc:sldMk cId="0" sldId="300"/>
        </pc:sldMkLst>
        <pc:spChg chg="mod">
          <ac:chgData name="Felipe Souza" userId="ca1e619d-3ceb-445f-88d9-a60e7af00513" providerId="ADAL" clId="{1C2DF88F-E05C-4C8B-9047-B3DCAF066871}" dt="2025-05-07T13:54:07.476" v="330" actId="1076"/>
          <ac:spMkLst>
            <pc:docMk/>
            <pc:sldMk cId="0" sldId="300"/>
            <ac:spMk id="1730" creationId="{00000000-0000-0000-0000-000000000000}"/>
          </ac:spMkLst>
        </pc:spChg>
        <pc:spChg chg="mod">
          <ac:chgData name="Felipe Souza" userId="ca1e619d-3ceb-445f-88d9-a60e7af00513" providerId="ADAL" clId="{1C2DF88F-E05C-4C8B-9047-B3DCAF066871}" dt="2025-05-16T17:19:15.715" v="1282" actId="20577"/>
          <ac:spMkLst>
            <pc:docMk/>
            <pc:sldMk cId="0" sldId="300"/>
            <ac:spMk id="1739" creationId="{00000000-0000-0000-0000-000000000000}"/>
          </ac:spMkLst>
        </pc:spChg>
        <pc:picChg chg="add mod">
          <ac:chgData name="Felipe Souza" userId="ca1e619d-3ceb-445f-88d9-a60e7af00513" providerId="ADAL" clId="{1C2DF88F-E05C-4C8B-9047-B3DCAF066871}" dt="2025-05-07T13:53:55.253" v="328"/>
          <ac:picMkLst>
            <pc:docMk/>
            <pc:sldMk cId="0" sldId="300"/>
            <ac:picMk id="3" creationId="{4246E9A6-9EFA-0945-C9F7-1E600167B692}"/>
          </ac:picMkLst>
        </pc:picChg>
        <pc:picChg chg="add mod">
          <ac:chgData name="Felipe Souza" userId="ca1e619d-3ceb-445f-88d9-a60e7af00513" providerId="ADAL" clId="{1C2DF88F-E05C-4C8B-9047-B3DCAF066871}" dt="2025-05-07T13:53:55.253" v="328"/>
          <ac:picMkLst>
            <pc:docMk/>
            <pc:sldMk cId="0" sldId="300"/>
            <ac:picMk id="4" creationId="{34CD4619-6466-6931-1FA8-9E4FC9C8C845}"/>
          </ac:picMkLst>
        </pc:picChg>
        <pc:picChg chg="add mod">
          <ac:chgData name="Felipe Souza" userId="ca1e619d-3ceb-445f-88d9-a60e7af00513" providerId="ADAL" clId="{1C2DF88F-E05C-4C8B-9047-B3DCAF066871}" dt="2025-05-07T16:58:37.880" v="849" actId="1076"/>
          <ac:picMkLst>
            <pc:docMk/>
            <pc:sldMk cId="0" sldId="300"/>
            <ac:picMk id="5" creationId="{BFB9F639-9B5A-67C2-B1AD-E7D074CBA486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6:58:54.697" v="853" actId="14100"/>
        <pc:sldMkLst>
          <pc:docMk/>
          <pc:sldMk cId="0" sldId="301"/>
        </pc:sldMkLst>
        <pc:picChg chg="add mod">
          <ac:chgData name="Felipe Souza" userId="ca1e619d-3ceb-445f-88d9-a60e7af00513" providerId="ADAL" clId="{1C2DF88F-E05C-4C8B-9047-B3DCAF066871}" dt="2025-05-07T16:58:54.697" v="853" actId="14100"/>
          <ac:picMkLst>
            <pc:docMk/>
            <pc:sldMk cId="0" sldId="301"/>
            <ac:picMk id="3" creationId="{B8544079-EB65-61B9-241F-59817FC9F368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7:02:53.368" v="855"/>
        <pc:sldMkLst>
          <pc:docMk/>
          <pc:sldMk cId="0" sldId="302"/>
        </pc:sldMkLst>
        <pc:picChg chg="add mod">
          <ac:chgData name="Felipe Souza" userId="ca1e619d-3ceb-445f-88d9-a60e7af00513" providerId="ADAL" clId="{1C2DF88F-E05C-4C8B-9047-B3DCAF066871}" dt="2025-05-07T13:54:30.969" v="337"/>
          <ac:picMkLst>
            <pc:docMk/>
            <pc:sldMk cId="0" sldId="302"/>
            <ac:picMk id="3" creationId="{1E37A2D4-B021-3B2E-9867-E9855212B1A6}"/>
          </ac:picMkLst>
        </pc:picChg>
        <pc:picChg chg="add mod">
          <ac:chgData name="Felipe Souza" userId="ca1e619d-3ceb-445f-88d9-a60e7af00513" providerId="ADAL" clId="{1C2DF88F-E05C-4C8B-9047-B3DCAF066871}" dt="2025-05-07T13:54:30.969" v="337"/>
          <ac:picMkLst>
            <pc:docMk/>
            <pc:sldMk cId="0" sldId="302"/>
            <ac:picMk id="4" creationId="{5ECDA644-8937-29B6-474E-4622A0842C45}"/>
          </ac:picMkLst>
        </pc:picChg>
        <pc:picChg chg="add mod">
          <ac:chgData name="Felipe Souza" userId="ca1e619d-3ceb-445f-88d9-a60e7af00513" providerId="ADAL" clId="{1C2DF88F-E05C-4C8B-9047-B3DCAF066871}" dt="2025-05-07T17:02:53.368" v="855"/>
          <ac:picMkLst>
            <pc:docMk/>
            <pc:sldMk cId="0" sldId="302"/>
            <ac:picMk id="5" creationId="{3BE73DC1-571B-56B8-9ED5-53C99AE99362}"/>
          </ac:picMkLst>
        </pc:picChg>
      </pc:sldChg>
      <pc:sldChg chg="addSp delSp modSp mod delAnim">
        <pc:chgData name="Felipe Souza" userId="ca1e619d-3ceb-445f-88d9-a60e7af00513" providerId="ADAL" clId="{1C2DF88F-E05C-4C8B-9047-B3DCAF066871}" dt="2025-05-23T16:40:25.746" v="1477" actId="478"/>
        <pc:sldMkLst>
          <pc:docMk/>
          <pc:sldMk cId="0" sldId="303"/>
        </pc:sldMkLst>
        <pc:spChg chg="mod">
          <ac:chgData name="Felipe Souza" userId="ca1e619d-3ceb-445f-88d9-a60e7af00513" providerId="ADAL" clId="{1C2DF88F-E05C-4C8B-9047-B3DCAF066871}" dt="2025-05-07T13:54:41.074" v="342" actId="1076"/>
          <ac:spMkLst>
            <pc:docMk/>
            <pc:sldMk cId="0" sldId="303"/>
            <ac:spMk id="1923" creationId="{00000000-0000-0000-0000-000000000000}"/>
          </ac:spMkLst>
        </pc:spChg>
        <pc:picChg chg="add mod">
          <ac:chgData name="Felipe Souza" userId="ca1e619d-3ceb-445f-88d9-a60e7af00513" providerId="ADAL" clId="{1C2DF88F-E05C-4C8B-9047-B3DCAF066871}" dt="2025-05-07T13:54:37.454" v="341"/>
          <ac:picMkLst>
            <pc:docMk/>
            <pc:sldMk cId="0" sldId="303"/>
            <ac:picMk id="3" creationId="{F854F077-03AF-9A8C-EFBE-ECF6D259378B}"/>
          </ac:picMkLst>
        </pc:picChg>
        <pc:picChg chg="add mod">
          <ac:chgData name="Felipe Souza" userId="ca1e619d-3ceb-445f-88d9-a60e7af00513" providerId="ADAL" clId="{1C2DF88F-E05C-4C8B-9047-B3DCAF066871}" dt="2025-05-07T13:54:37.454" v="341"/>
          <ac:picMkLst>
            <pc:docMk/>
            <pc:sldMk cId="0" sldId="303"/>
            <ac:picMk id="4" creationId="{FB6E29D1-94BB-BFE0-CE26-A0F8091B8291}"/>
          </ac:picMkLst>
        </pc:picChg>
        <pc:picChg chg="add mod">
          <ac:chgData name="Felipe Souza" userId="ca1e619d-3ceb-445f-88d9-a60e7af00513" providerId="ADAL" clId="{1C2DF88F-E05C-4C8B-9047-B3DCAF066871}" dt="2025-05-07T17:02:59.746" v="857"/>
          <ac:picMkLst>
            <pc:docMk/>
            <pc:sldMk cId="0" sldId="303"/>
            <ac:picMk id="5" creationId="{C9A2E40F-B62C-8E83-3AD4-6592D00BEB27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7:03:19.466" v="862" actId="1076"/>
        <pc:sldMkLst>
          <pc:docMk/>
          <pc:sldMk cId="0" sldId="304"/>
        </pc:sldMkLst>
        <pc:picChg chg="add mod">
          <ac:chgData name="Felipe Souza" userId="ca1e619d-3ceb-445f-88d9-a60e7af00513" providerId="ADAL" clId="{1C2DF88F-E05C-4C8B-9047-B3DCAF066871}" dt="2025-05-07T17:03:19.466" v="862" actId="1076"/>
          <ac:picMkLst>
            <pc:docMk/>
            <pc:sldMk cId="0" sldId="304"/>
            <ac:picMk id="3" creationId="{9555CEB2-4063-AE6B-4024-0F0EAA500714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7:03:22.209" v="864"/>
        <pc:sldMkLst>
          <pc:docMk/>
          <pc:sldMk cId="0" sldId="305"/>
        </pc:sldMkLst>
        <pc:picChg chg="add mod">
          <ac:chgData name="Felipe Souza" userId="ca1e619d-3ceb-445f-88d9-a60e7af00513" providerId="ADAL" clId="{1C2DF88F-E05C-4C8B-9047-B3DCAF066871}" dt="2025-05-07T13:55:04.613" v="349"/>
          <ac:picMkLst>
            <pc:docMk/>
            <pc:sldMk cId="0" sldId="305"/>
            <ac:picMk id="3" creationId="{C27C3139-B93D-1CDE-9663-943B4F76E3A4}"/>
          </ac:picMkLst>
        </pc:picChg>
        <pc:picChg chg="add mod">
          <ac:chgData name="Felipe Souza" userId="ca1e619d-3ceb-445f-88d9-a60e7af00513" providerId="ADAL" clId="{1C2DF88F-E05C-4C8B-9047-B3DCAF066871}" dt="2025-05-07T13:55:04.613" v="349"/>
          <ac:picMkLst>
            <pc:docMk/>
            <pc:sldMk cId="0" sldId="305"/>
            <ac:picMk id="4" creationId="{1627E09B-CB59-9AE8-C821-86215E11CED4}"/>
          </ac:picMkLst>
        </pc:picChg>
        <pc:picChg chg="add mod">
          <ac:chgData name="Felipe Souza" userId="ca1e619d-3ceb-445f-88d9-a60e7af00513" providerId="ADAL" clId="{1C2DF88F-E05C-4C8B-9047-B3DCAF066871}" dt="2025-05-07T17:03:22.209" v="864"/>
          <ac:picMkLst>
            <pc:docMk/>
            <pc:sldMk cId="0" sldId="305"/>
            <ac:picMk id="5" creationId="{1511F779-4D86-6347-0205-D848E6006366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7:03:35.933" v="871"/>
        <pc:sldMkLst>
          <pc:docMk/>
          <pc:sldMk cId="0" sldId="306"/>
        </pc:sldMkLst>
        <pc:picChg chg="add mod">
          <ac:chgData name="Felipe Souza" userId="ca1e619d-3ceb-445f-88d9-a60e7af00513" providerId="ADAL" clId="{1C2DF88F-E05C-4C8B-9047-B3DCAF066871}" dt="2025-05-07T17:03:35.933" v="871"/>
          <ac:picMkLst>
            <pc:docMk/>
            <pc:sldMk cId="0" sldId="306"/>
            <ac:picMk id="3" creationId="{31B27316-E399-4F79-5EBE-3AE33BE99832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7:03:32.733" v="869" actId="1076"/>
        <pc:sldMkLst>
          <pc:docMk/>
          <pc:sldMk cId="0" sldId="307"/>
        </pc:sldMkLst>
        <pc:picChg chg="add mod">
          <ac:chgData name="Felipe Souza" userId="ca1e619d-3ceb-445f-88d9-a60e7af00513" providerId="ADAL" clId="{1C2DF88F-E05C-4C8B-9047-B3DCAF066871}" dt="2025-05-07T17:03:32.733" v="869" actId="1076"/>
          <ac:picMkLst>
            <pc:docMk/>
            <pc:sldMk cId="0" sldId="307"/>
            <ac:picMk id="3" creationId="{33A44CB2-E958-201E-1F70-95E47CB930F2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7:03:26.283" v="866"/>
        <pc:sldMkLst>
          <pc:docMk/>
          <pc:sldMk cId="0" sldId="309"/>
        </pc:sldMkLst>
        <pc:picChg chg="add mod">
          <ac:chgData name="Felipe Souza" userId="ca1e619d-3ceb-445f-88d9-a60e7af00513" providerId="ADAL" clId="{1C2DF88F-E05C-4C8B-9047-B3DCAF066871}" dt="2025-05-07T13:55:14.926" v="353"/>
          <ac:picMkLst>
            <pc:docMk/>
            <pc:sldMk cId="0" sldId="309"/>
            <ac:picMk id="3" creationId="{D8449C91-4F97-4B5F-B82A-BEB5CFD2B038}"/>
          </ac:picMkLst>
        </pc:picChg>
        <pc:picChg chg="add mod">
          <ac:chgData name="Felipe Souza" userId="ca1e619d-3ceb-445f-88d9-a60e7af00513" providerId="ADAL" clId="{1C2DF88F-E05C-4C8B-9047-B3DCAF066871}" dt="2025-05-07T13:55:14.926" v="353"/>
          <ac:picMkLst>
            <pc:docMk/>
            <pc:sldMk cId="0" sldId="309"/>
            <ac:picMk id="4" creationId="{728E5635-7099-9EEF-92F8-6FE071F4A4E5}"/>
          </ac:picMkLst>
        </pc:picChg>
        <pc:picChg chg="add mod">
          <ac:chgData name="Felipe Souza" userId="ca1e619d-3ceb-445f-88d9-a60e7af00513" providerId="ADAL" clId="{1C2DF88F-E05C-4C8B-9047-B3DCAF066871}" dt="2025-05-07T17:03:26.283" v="866"/>
          <ac:picMkLst>
            <pc:docMk/>
            <pc:sldMk cId="0" sldId="309"/>
            <ac:picMk id="5" creationId="{5CE4493F-9C28-83D4-E31D-F9EAB9D41FE7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7:03:43.227" v="874" actId="1076"/>
        <pc:sldMkLst>
          <pc:docMk/>
          <pc:sldMk cId="0" sldId="310"/>
        </pc:sldMkLst>
        <pc:picChg chg="add mod">
          <ac:chgData name="Felipe Souza" userId="ca1e619d-3ceb-445f-88d9-a60e7af00513" providerId="ADAL" clId="{1C2DF88F-E05C-4C8B-9047-B3DCAF066871}" dt="2025-05-07T17:03:43.227" v="874" actId="1076"/>
          <ac:picMkLst>
            <pc:docMk/>
            <pc:sldMk cId="0" sldId="310"/>
            <ac:picMk id="2" creationId="{F6A509F8-FBEF-DCAA-6001-0CA8E1C53200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7:03:46.955" v="876"/>
        <pc:sldMkLst>
          <pc:docMk/>
          <pc:sldMk cId="0" sldId="311"/>
        </pc:sldMkLst>
        <pc:spChg chg="add del">
          <ac:chgData name="Felipe Souza" userId="ca1e619d-3ceb-445f-88d9-a60e7af00513" providerId="ADAL" clId="{1C2DF88F-E05C-4C8B-9047-B3DCAF066871}" dt="2025-05-07T13:56:06.394" v="366" actId="478"/>
          <ac:spMkLst>
            <pc:docMk/>
            <pc:sldMk cId="0" sldId="311"/>
            <ac:spMk id="2086" creationId="{00000000-0000-0000-0000-000000000000}"/>
          </ac:spMkLst>
        </pc:spChg>
        <pc:picChg chg="add mod">
          <ac:chgData name="Felipe Souza" userId="ca1e619d-3ceb-445f-88d9-a60e7af00513" providerId="ADAL" clId="{1C2DF88F-E05C-4C8B-9047-B3DCAF066871}" dt="2025-05-07T13:56:08.574" v="368"/>
          <ac:picMkLst>
            <pc:docMk/>
            <pc:sldMk cId="0" sldId="311"/>
            <ac:picMk id="3" creationId="{366CF3E6-B5F1-AB42-7407-023468F42F8A}"/>
          </ac:picMkLst>
        </pc:picChg>
        <pc:picChg chg="add mod">
          <ac:chgData name="Felipe Souza" userId="ca1e619d-3ceb-445f-88d9-a60e7af00513" providerId="ADAL" clId="{1C2DF88F-E05C-4C8B-9047-B3DCAF066871}" dt="2025-05-07T13:56:08.574" v="368"/>
          <ac:picMkLst>
            <pc:docMk/>
            <pc:sldMk cId="0" sldId="311"/>
            <ac:picMk id="4" creationId="{C59C8DDF-8DA9-7FC9-971C-BD8AD3561551}"/>
          </ac:picMkLst>
        </pc:picChg>
        <pc:picChg chg="add mod">
          <ac:chgData name="Felipe Souza" userId="ca1e619d-3ceb-445f-88d9-a60e7af00513" providerId="ADAL" clId="{1C2DF88F-E05C-4C8B-9047-B3DCAF066871}" dt="2025-05-07T17:03:46.955" v="876"/>
          <ac:picMkLst>
            <pc:docMk/>
            <pc:sldMk cId="0" sldId="311"/>
            <ac:picMk id="5" creationId="{CF74FC84-09C8-0DE0-6680-3F7EF95774C4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7:03:52.835" v="878"/>
        <pc:sldMkLst>
          <pc:docMk/>
          <pc:sldMk cId="0" sldId="312"/>
        </pc:sldMkLst>
        <pc:spChg chg="add del">
          <ac:chgData name="Felipe Souza" userId="ca1e619d-3ceb-445f-88d9-a60e7af00513" providerId="ADAL" clId="{1C2DF88F-E05C-4C8B-9047-B3DCAF066871}" dt="2025-05-07T13:56:15.197" v="372" actId="478"/>
          <ac:spMkLst>
            <pc:docMk/>
            <pc:sldMk cId="0" sldId="312"/>
            <ac:spMk id="2098" creationId="{00000000-0000-0000-0000-000000000000}"/>
          </ac:spMkLst>
        </pc:spChg>
        <pc:picChg chg="add mod">
          <ac:chgData name="Felipe Souza" userId="ca1e619d-3ceb-445f-88d9-a60e7af00513" providerId="ADAL" clId="{1C2DF88F-E05C-4C8B-9047-B3DCAF066871}" dt="2025-05-07T13:56:17.650" v="374"/>
          <ac:picMkLst>
            <pc:docMk/>
            <pc:sldMk cId="0" sldId="312"/>
            <ac:picMk id="3" creationId="{A33ACF8B-6403-8CCA-E078-44369D3034B2}"/>
          </ac:picMkLst>
        </pc:picChg>
        <pc:picChg chg="add mod">
          <ac:chgData name="Felipe Souza" userId="ca1e619d-3ceb-445f-88d9-a60e7af00513" providerId="ADAL" clId="{1C2DF88F-E05C-4C8B-9047-B3DCAF066871}" dt="2025-05-07T13:56:17.650" v="374"/>
          <ac:picMkLst>
            <pc:docMk/>
            <pc:sldMk cId="0" sldId="312"/>
            <ac:picMk id="4" creationId="{606CA79E-1885-5EA8-E5F7-39898B5756EC}"/>
          </ac:picMkLst>
        </pc:picChg>
        <pc:picChg chg="add mod">
          <ac:chgData name="Felipe Souza" userId="ca1e619d-3ceb-445f-88d9-a60e7af00513" providerId="ADAL" clId="{1C2DF88F-E05C-4C8B-9047-B3DCAF066871}" dt="2025-05-07T17:03:52.835" v="878"/>
          <ac:picMkLst>
            <pc:docMk/>
            <pc:sldMk cId="0" sldId="312"/>
            <ac:picMk id="5" creationId="{D47DF0AB-D559-1A3C-394C-F913FF9AEB07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7:03:56.273" v="880"/>
        <pc:sldMkLst>
          <pc:docMk/>
          <pc:sldMk cId="0" sldId="313"/>
        </pc:sldMkLst>
        <pc:picChg chg="add mod">
          <ac:chgData name="Felipe Souza" userId="ca1e619d-3ceb-445f-88d9-a60e7af00513" providerId="ADAL" clId="{1C2DF88F-E05C-4C8B-9047-B3DCAF066871}" dt="2025-05-07T13:56:23.174" v="376"/>
          <ac:picMkLst>
            <pc:docMk/>
            <pc:sldMk cId="0" sldId="313"/>
            <ac:picMk id="3" creationId="{44F618E9-60ED-8343-8FB7-2ED0AF5C35FF}"/>
          </ac:picMkLst>
        </pc:picChg>
        <pc:picChg chg="add mod">
          <ac:chgData name="Felipe Souza" userId="ca1e619d-3ceb-445f-88d9-a60e7af00513" providerId="ADAL" clId="{1C2DF88F-E05C-4C8B-9047-B3DCAF066871}" dt="2025-05-07T13:56:23.174" v="376"/>
          <ac:picMkLst>
            <pc:docMk/>
            <pc:sldMk cId="0" sldId="313"/>
            <ac:picMk id="4" creationId="{12F09D26-C2A1-860F-5BCC-FABA611E7FE1}"/>
          </ac:picMkLst>
        </pc:picChg>
        <pc:picChg chg="add mod">
          <ac:chgData name="Felipe Souza" userId="ca1e619d-3ceb-445f-88d9-a60e7af00513" providerId="ADAL" clId="{1C2DF88F-E05C-4C8B-9047-B3DCAF066871}" dt="2025-05-07T17:03:56.273" v="880"/>
          <ac:picMkLst>
            <pc:docMk/>
            <pc:sldMk cId="0" sldId="313"/>
            <ac:picMk id="5" creationId="{E795FB45-D898-8D77-9336-CEB58CD9EFA7}"/>
          </ac:picMkLst>
        </pc:picChg>
      </pc:sldChg>
      <pc:sldChg chg="addSp delSp modSp mod delAnim">
        <pc:chgData name="Felipe Souza" userId="ca1e619d-3ceb-445f-88d9-a60e7af00513" providerId="ADAL" clId="{1C2DF88F-E05C-4C8B-9047-B3DCAF066871}" dt="2025-05-23T16:40:34.823" v="1478" actId="478"/>
        <pc:sldMkLst>
          <pc:docMk/>
          <pc:sldMk cId="0" sldId="314"/>
        </pc:sldMkLst>
        <pc:picChg chg="add mod">
          <ac:chgData name="Felipe Souza" userId="ca1e619d-3ceb-445f-88d9-a60e7af00513" providerId="ADAL" clId="{1C2DF88F-E05C-4C8B-9047-B3DCAF066871}" dt="2025-05-07T13:56:31.857" v="379"/>
          <ac:picMkLst>
            <pc:docMk/>
            <pc:sldMk cId="0" sldId="314"/>
            <ac:picMk id="3" creationId="{8954A6C9-F9F5-C49A-F11E-01833B401620}"/>
          </ac:picMkLst>
        </pc:picChg>
        <pc:picChg chg="add mod">
          <ac:chgData name="Felipe Souza" userId="ca1e619d-3ceb-445f-88d9-a60e7af00513" providerId="ADAL" clId="{1C2DF88F-E05C-4C8B-9047-B3DCAF066871}" dt="2025-05-07T13:56:31.857" v="379"/>
          <ac:picMkLst>
            <pc:docMk/>
            <pc:sldMk cId="0" sldId="314"/>
            <ac:picMk id="4" creationId="{F556655B-D1B5-7D49-0E14-8E3E425A4F34}"/>
          </ac:picMkLst>
        </pc:picChg>
        <pc:picChg chg="add mod">
          <ac:chgData name="Felipe Souza" userId="ca1e619d-3ceb-445f-88d9-a60e7af00513" providerId="ADAL" clId="{1C2DF88F-E05C-4C8B-9047-B3DCAF066871}" dt="2025-05-07T17:03:59.658" v="882"/>
          <ac:picMkLst>
            <pc:docMk/>
            <pc:sldMk cId="0" sldId="314"/>
            <ac:picMk id="5" creationId="{53489AC7-EDE4-B781-337C-E4C5F633D54F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7:04:08.708" v="886" actId="1076"/>
        <pc:sldMkLst>
          <pc:docMk/>
          <pc:sldMk cId="0" sldId="315"/>
        </pc:sldMkLst>
        <pc:picChg chg="add mod">
          <ac:chgData name="Felipe Souza" userId="ca1e619d-3ceb-445f-88d9-a60e7af00513" providerId="ADAL" clId="{1C2DF88F-E05C-4C8B-9047-B3DCAF066871}" dt="2025-05-07T17:04:08.708" v="886" actId="1076"/>
          <ac:picMkLst>
            <pc:docMk/>
            <pc:sldMk cId="0" sldId="315"/>
            <ac:picMk id="3" creationId="{F91242EE-B1D7-11E8-C4C4-72F5F88A43D0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7:04:17.029" v="891" actId="1076"/>
        <pc:sldMkLst>
          <pc:docMk/>
          <pc:sldMk cId="0" sldId="316"/>
        </pc:sldMkLst>
        <pc:picChg chg="add mod">
          <ac:chgData name="Felipe Souza" userId="ca1e619d-3ceb-445f-88d9-a60e7af00513" providerId="ADAL" clId="{1C2DF88F-E05C-4C8B-9047-B3DCAF066871}" dt="2025-05-07T17:04:17.029" v="891" actId="1076"/>
          <ac:picMkLst>
            <pc:docMk/>
            <pc:sldMk cId="0" sldId="316"/>
            <ac:picMk id="3" creationId="{B3B08885-7FB6-7204-DEFE-18CBE10BFE14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7:04:22.527" v="894" actId="1076"/>
        <pc:sldMkLst>
          <pc:docMk/>
          <pc:sldMk cId="0" sldId="317"/>
        </pc:sldMkLst>
        <pc:picChg chg="add mod">
          <ac:chgData name="Felipe Souza" userId="ca1e619d-3ceb-445f-88d9-a60e7af00513" providerId="ADAL" clId="{1C2DF88F-E05C-4C8B-9047-B3DCAF066871}" dt="2025-05-07T17:04:22.527" v="894" actId="1076"/>
          <ac:picMkLst>
            <pc:docMk/>
            <pc:sldMk cId="0" sldId="317"/>
            <ac:picMk id="2" creationId="{EBB64BA2-B901-D398-3170-0322CBA80FFB}"/>
          </ac:picMkLst>
        </pc:picChg>
        <pc:picChg chg="add mod">
          <ac:chgData name="Felipe Souza" userId="ca1e619d-3ceb-445f-88d9-a60e7af00513" providerId="ADAL" clId="{1C2DF88F-E05C-4C8B-9047-B3DCAF066871}" dt="2025-05-07T13:57:25.895" v="400" actId="1076"/>
          <ac:picMkLst>
            <pc:docMk/>
            <pc:sldMk cId="0" sldId="317"/>
            <ac:picMk id="6" creationId="{ED3186F4-D87F-3A06-C695-DC6C086CD9F5}"/>
          </ac:picMkLst>
        </pc:picChg>
        <pc:picChg chg="add mod">
          <ac:chgData name="Felipe Souza" userId="ca1e619d-3ceb-445f-88d9-a60e7af00513" providerId="ADAL" clId="{1C2DF88F-E05C-4C8B-9047-B3DCAF066871}" dt="2025-05-07T13:57:24.241" v="399" actId="1076"/>
          <ac:picMkLst>
            <pc:docMk/>
            <pc:sldMk cId="0" sldId="317"/>
            <ac:picMk id="7" creationId="{26BEB4C6-A011-44B5-9122-9F1292E52A92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7:04:36.381" v="898"/>
        <pc:sldMkLst>
          <pc:docMk/>
          <pc:sldMk cId="0" sldId="318"/>
        </pc:sldMkLst>
        <pc:picChg chg="add mod">
          <ac:chgData name="Felipe Souza" userId="ca1e619d-3ceb-445f-88d9-a60e7af00513" providerId="ADAL" clId="{1C2DF88F-E05C-4C8B-9047-B3DCAF066871}" dt="2025-05-07T13:57:31.160" v="402"/>
          <ac:picMkLst>
            <pc:docMk/>
            <pc:sldMk cId="0" sldId="318"/>
            <ac:picMk id="3" creationId="{F3FB638F-C8C1-E19F-D337-90AA2EABA418}"/>
          </ac:picMkLst>
        </pc:picChg>
        <pc:picChg chg="add mod">
          <ac:chgData name="Felipe Souza" userId="ca1e619d-3ceb-445f-88d9-a60e7af00513" providerId="ADAL" clId="{1C2DF88F-E05C-4C8B-9047-B3DCAF066871}" dt="2025-05-07T13:57:31.160" v="402"/>
          <ac:picMkLst>
            <pc:docMk/>
            <pc:sldMk cId="0" sldId="318"/>
            <ac:picMk id="4" creationId="{C345A429-36B0-2AEA-E096-0E3B015D7BFA}"/>
          </ac:picMkLst>
        </pc:picChg>
        <pc:picChg chg="add mod">
          <ac:chgData name="Felipe Souza" userId="ca1e619d-3ceb-445f-88d9-a60e7af00513" providerId="ADAL" clId="{1C2DF88F-E05C-4C8B-9047-B3DCAF066871}" dt="2025-05-07T17:04:29.664" v="897" actId="1076"/>
          <ac:picMkLst>
            <pc:docMk/>
            <pc:sldMk cId="0" sldId="318"/>
            <ac:picMk id="5" creationId="{BD7F86BB-B52B-2ADF-1C27-3FAF59E0486E}"/>
          </ac:picMkLst>
        </pc:picChg>
        <pc:cxnChg chg="add mod">
          <ac:chgData name="Felipe Souza" userId="ca1e619d-3ceb-445f-88d9-a60e7af00513" providerId="ADAL" clId="{1C2DF88F-E05C-4C8B-9047-B3DCAF066871}" dt="2025-05-07T17:04:36.381" v="898"/>
          <ac:cxnSpMkLst>
            <pc:docMk/>
            <pc:sldMk cId="0" sldId="318"/>
            <ac:cxnSpMk id="6" creationId="{42C3B521-6B6C-07AC-61FD-89DDD37E17EF}"/>
          </ac:cxnSpMkLst>
        </pc:cxnChg>
      </pc:sldChg>
      <pc:sldChg chg="addSp delSp modSp mod">
        <pc:chgData name="Felipe Souza" userId="ca1e619d-3ceb-445f-88d9-a60e7af00513" providerId="ADAL" clId="{1C2DF88F-E05C-4C8B-9047-B3DCAF066871}" dt="2025-05-07T17:04:44.907" v="900"/>
        <pc:sldMkLst>
          <pc:docMk/>
          <pc:sldMk cId="0" sldId="319"/>
        </pc:sldMkLst>
        <pc:picChg chg="add mod">
          <ac:chgData name="Felipe Souza" userId="ca1e619d-3ceb-445f-88d9-a60e7af00513" providerId="ADAL" clId="{1C2DF88F-E05C-4C8B-9047-B3DCAF066871}" dt="2025-05-07T13:57:39.605" v="404"/>
          <ac:picMkLst>
            <pc:docMk/>
            <pc:sldMk cId="0" sldId="319"/>
            <ac:picMk id="3" creationId="{8722A401-A052-3074-8E9A-5C559EDFA09D}"/>
          </ac:picMkLst>
        </pc:picChg>
        <pc:picChg chg="add mod">
          <ac:chgData name="Felipe Souza" userId="ca1e619d-3ceb-445f-88d9-a60e7af00513" providerId="ADAL" clId="{1C2DF88F-E05C-4C8B-9047-B3DCAF066871}" dt="2025-05-07T13:57:39.605" v="404"/>
          <ac:picMkLst>
            <pc:docMk/>
            <pc:sldMk cId="0" sldId="319"/>
            <ac:picMk id="4" creationId="{1E57E557-AE37-1300-55F1-5144DDD1FF88}"/>
          </ac:picMkLst>
        </pc:picChg>
        <pc:picChg chg="add mod">
          <ac:chgData name="Felipe Souza" userId="ca1e619d-3ceb-445f-88d9-a60e7af00513" providerId="ADAL" clId="{1C2DF88F-E05C-4C8B-9047-B3DCAF066871}" dt="2025-05-07T17:04:44.907" v="900"/>
          <ac:picMkLst>
            <pc:docMk/>
            <pc:sldMk cId="0" sldId="319"/>
            <ac:picMk id="5" creationId="{08BF8CDD-D890-20CA-7CCE-B7DDD5CB62E5}"/>
          </ac:picMkLst>
        </pc:picChg>
        <pc:cxnChg chg="mod">
          <ac:chgData name="Felipe Souza" userId="ca1e619d-3ceb-445f-88d9-a60e7af00513" providerId="ADAL" clId="{1C2DF88F-E05C-4C8B-9047-B3DCAF066871}" dt="2025-05-07T13:57:47.633" v="409" actId="1036"/>
          <ac:cxnSpMkLst>
            <pc:docMk/>
            <pc:sldMk cId="0" sldId="319"/>
            <ac:cxnSpMk id="2217" creationId="{00000000-0000-0000-0000-000000000000}"/>
          </ac:cxnSpMkLst>
        </pc:cxnChg>
      </pc:sldChg>
      <pc:sldChg chg="addSp delSp modSp mod">
        <pc:chgData name="Felipe Souza" userId="ca1e619d-3ceb-445f-88d9-a60e7af00513" providerId="ADAL" clId="{1C2DF88F-E05C-4C8B-9047-B3DCAF066871}" dt="2025-05-07T17:04:48.269" v="902"/>
        <pc:sldMkLst>
          <pc:docMk/>
          <pc:sldMk cId="0" sldId="320"/>
        </pc:sldMkLst>
        <pc:picChg chg="add mod">
          <ac:chgData name="Felipe Souza" userId="ca1e619d-3ceb-445f-88d9-a60e7af00513" providerId="ADAL" clId="{1C2DF88F-E05C-4C8B-9047-B3DCAF066871}" dt="2025-05-07T13:57:55.432" v="411"/>
          <ac:picMkLst>
            <pc:docMk/>
            <pc:sldMk cId="0" sldId="320"/>
            <ac:picMk id="3" creationId="{A6EF156C-15E5-EE4F-4BAA-65F792E72B42}"/>
          </ac:picMkLst>
        </pc:picChg>
        <pc:picChg chg="add mod">
          <ac:chgData name="Felipe Souza" userId="ca1e619d-3ceb-445f-88d9-a60e7af00513" providerId="ADAL" clId="{1C2DF88F-E05C-4C8B-9047-B3DCAF066871}" dt="2025-05-07T13:57:55.432" v="411"/>
          <ac:picMkLst>
            <pc:docMk/>
            <pc:sldMk cId="0" sldId="320"/>
            <ac:picMk id="4" creationId="{3172FD92-F6E2-6D55-6CAD-A0C27E227DE8}"/>
          </ac:picMkLst>
        </pc:picChg>
        <pc:picChg chg="add mod">
          <ac:chgData name="Felipe Souza" userId="ca1e619d-3ceb-445f-88d9-a60e7af00513" providerId="ADAL" clId="{1C2DF88F-E05C-4C8B-9047-B3DCAF066871}" dt="2025-05-07T17:04:48.269" v="902"/>
          <ac:picMkLst>
            <pc:docMk/>
            <pc:sldMk cId="0" sldId="320"/>
            <ac:picMk id="5" creationId="{D4D1343D-305F-4AA3-D0DE-8091D3B26C5C}"/>
          </ac:picMkLst>
        </pc:picChg>
        <pc:cxnChg chg="mod">
          <ac:chgData name="Felipe Souza" userId="ca1e619d-3ceb-445f-88d9-a60e7af00513" providerId="ADAL" clId="{1C2DF88F-E05C-4C8B-9047-B3DCAF066871}" dt="2025-05-07T13:58:00.352" v="421" actId="1036"/>
          <ac:cxnSpMkLst>
            <pc:docMk/>
            <pc:sldMk cId="0" sldId="320"/>
            <ac:cxnSpMk id="2227" creationId="{00000000-0000-0000-0000-000000000000}"/>
          </ac:cxnSpMkLst>
        </pc:cxnChg>
      </pc:sldChg>
      <pc:sldChg chg="addSp delSp modSp mod">
        <pc:chgData name="Felipe Souza" userId="ca1e619d-3ceb-445f-88d9-a60e7af00513" providerId="ADAL" clId="{1C2DF88F-E05C-4C8B-9047-B3DCAF066871}" dt="2025-05-07T17:04:52.217" v="904"/>
        <pc:sldMkLst>
          <pc:docMk/>
          <pc:sldMk cId="0" sldId="321"/>
        </pc:sldMkLst>
        <pc:picChg chg="add mod">
          <ac:chgData name="Felipe Souza" userId="ca1e619d-3ceb-445f-88d9-a60e7af00513" providerId="ADAL" clId="{1C2DF88F-E05C-4C8B-9047-B3DCAF066871}" dt="2025-05-07T13:58:07.547" v="423"/>
          <ac:picMkLst>
            <pc:docMk/>
            <pc:sldMk cId="0" sldId="321"/>
            <ac:picMk id="3" creationId="{1492CC98-DA40-B53A-C646-C3F871B65340}"/>
          </ac:picMkLst>
        </pc:picChg>
        <pc:picChg chg="add mod">
          <ac:chgData name="Felipe Souza" userId="ca1e619d-3ceb-445f-88d9-a60e7af00513" providerId="ADAL" clId="{1C2DF88F-E05C-4C8B-9047-B3DCAF066871}" dt="2025-05-07T13:58:07.547" v="423"/>
          <ac:picMkLst>
            <pc:docMk/>
            <pc:sldMk cId="0" sldId="321"/>
            <ac:picMk id="4" creationId="{36FFBD3E-287C-DD9A-66E5-BA23CA1E0E1F}"/>
          </ac:picMkLst>
        </pc:picChg>
        <pc:picChg chg="add mod">
          <ac:chgData name="Felipe Souza" userId="ca1e619d-3ceb-445f-88d9-a60e7af00513" providerId="ADAL" clId="{1C2DF88F-E05C-4C8B-9047-B3DCAF066871}" dt="2025-05-07T17:04:52.217" v="904"/>
          <ac:picMkLst>
            <pc:docMk/>
            <pc:sldMk cId="0" sldId="321"/>
            <ac:picMk id="5" creationId="{DCC8E051-B3C2-5075-EF9A-A285DA96D02E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7:04:55.402" v="906"/>
        <pc:sldMkLst>
          <pc:docMk/>
          <pc:sldMk cId="0" sldId="322"/>
        </pc:sldMkLst>
        <pc:picChg chg="add mod">
          <ac:chgData name="Felipe Souza" userId="ca1e619d-3ceb-445f-88d9-a60e7af00513" providerId="ADAL" clId="{1C2DF88F-E05C-4C8B-9047-B3DCAF066871}" dt="2025-05-07T13:58:13.804" v="425"/>
          <ac:picMkLst>
            <pc:docMk/>
            <pc:sldMk cId="0" sldId="322"/>
            <ac:picMk id="3" creationId="{772676AF-F43A-540B-F9F0-B3378A94EE1C}"/>
          </ac:picMkLst>
        </pc:picChg>
        <pc:picChg chg="add mod">
          <ac:chgData name="Felipe Souza" userId="ca1e619d-3ceb-445f-88d9-a60e7af00513" providerId="ADAL" clId="{1C2DF88F-E05C-4C8B-9047-B3DCAF066871}" dt="2025-05-07T13:58:13.804" v="425"/>
          <ac:picMkLst>
            <pc:docMk/>
            <pc:sldMk cId="0" sldId="322"/>
            <ac:picMk id="4" creationId="{7BBC9624-B066-30F1-43C9-DA377F4D8C38}"/>
          </ac:picMkLst>
        </pc:picChg>
        <pc:picChg chg="add mod">
          <ac:chgData name="Felipe Souza" userId="ca1e619d-3ceb-445f-88d9-a60e7af00513" providerId="ADAL" clId="{1C2DF88F-E05C-4C8B-9047-B3DCAF066871}" dt="2025-05-07T17:04:55.402" v="906"/>
          <ac:picMkLst>
            <pc:docMk/>
            <pc:sldMk cId="0" sldId="322"/>
            <ac:picMk id="5" creationId="{02DA9C89-4EE6-7D55-9E11-D67302D50513}"/>
          </ac:picMkLst>
        </pc:picChg>
      </pc:sldChg>
      <pc:sldChg chg="addSp delSp modSp mod delAnim">
        <pc:chgData name="Felipe Souza" userId="ca1e619d-3ceb-445f-88d9-a60e7af00513" providerId="ADAL" clId="{1C2DF88F-E05C-4C8B-9047-B3DCAF066871}" dt="2025-05-23T16:40:53.280" v="1479" actId="478"/>
        <pc:sldMkLst>
          <pc:docMk/>
          <pc:sldMk cId="0" sldId="323"/>
        </pc:sldMkLst>
        <pc:picChg chg="add mod">
          <ac:chgData name="Felipe Souza" userId="ca1e619d-3ceb-445f-88d9-a60e7af00513" providerId="ADAL" clId="{1C2DF88F-E05C-4C8B-9047-B3DCAF066871}" dt="2025-05-07T13:58:18.443" v="427"/>
          <ac:picMkLst>
            <pc:docMk/>
            <pc:sldMk cId="0" sldId="323"/>
            <ac:picMk id="3" creationId="{9DE4ABC1-5794-3C7B-26C3-24F1DC7CB9A4}"/>
          </ac:picMkLst>
        </pc:picChg>
        <pc:picChg chg="add mod">
          <ac:chgData name="Felipe Souza" userId="ca1e619d-3ceb-445f-88d9-a60e7af00513" providerId="ADAL" clId="{1C2DF88F-E05C-4C8B-9047-B3DCAF066871}" dt="2025-05-07T13:58:18.443" v="427"/>
          <ac:picMkLst>
            <pc:docMk/>
            <pc:sldMk cId="0" sldId="323"/>
            <ac:picMk id="4" creationId="{DE764A38-88BB-C413-CA2C-1BFA159249B5}"/>
          </ac:picMkLst>
        </pc:picChg>
        <pc:picChg chg="add mod">
          <ac:chgData name="Felipe Souza" userId="ca1e619d-3ceb-445f-88d9-a60e7af00513" providerId="ADAL" clId="{1C2DF88F-E05C-4C8B-9047-B3DCAF066871}" dt="2025-05-07T17:04:59.528" v="908"/>
          <ac:picMkLst>
            <pc:docMk/>
            <pc:sldMk cId="0" sldId="323"/>
            <ac:picMk id="5" creationId="{86A029D4-E2E2-A8E5-5198-B32CD66C8B81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3:58:30.652" v="430" actId="478"/>
        <pc:sldMkLst>
          <pc:docMk/>
          <pc:sldMk cId="0" sldId="324"/>
        </pc:sldMkLst>
        <pc:picChg chg="add mod">
          <ac:chgData name="Felipe Souza" userId="ca1e619d-3ceb-445f-88d9-a60e7af00513" providerId="ADAL" clId="{1C2DF88F-E05C-4C8B-9047-B3DCAF066871}" dt="2025-05-07T13:58:27.590" v="429"/>
          <ac:picMkLst>
            <pc:docMk/>
            <pc:sldMk cId="0" sldId="324"/>
            <ac:picMk id="2" creationId="{DE5E27FE-EEBC-2505-8877-279CAB04F546}"/>
          </ac:picMkLst>
        </pc:picChg>
      </pc:sldChg>
      <pc:sldChg chg="addSp delSp modSp mod">
        <pc:chgData name="Felipe Souza" userId="ca1e619d-3ceb-445f-88d9-a60e7af00513" providerId="ADAL" clId="{1C2DF88F-E05C-4C8B-9047-B3DCAF066871}" dt="2025-05-23T16:41:10.043" v="1480" actId="1076"/>
        <pc:sldMkLst>
          <pc:docMk/>
          <pc:sldMk cId="0" sldId="325"/>
        </pc:sldMkLst>
        <pc:spChg chg="mod">
          <ac:chgData name="Felipe Souza" userId="ca1e619d-3ceb-445f-88d9-a60e7af00513" providerId="ADAL" clId="{1C2DF88F-E05C-4C8B-9047-B3DCAF066871}" dt="2025-05-23T16:41:10.043" v="1480" actId="1076"/>
          <ac:spMkLst>
            <pc:docMk/>
            <pc:sldMk cId="0" sldId="325"/>
            <ac:spMk id="2289" creationId="{00000000-0000-0000-0000-000000000000}"/>
          </ac:spMkLst>
        </pc:spChg>
        <pc:picChg chg="add mod">
          <ac:chgData name="Felipe Souza" userId="ca1e619d-3ceb-445f-88d9-a60e7af00513" providerId="ADAL" clId="{1C2DF88F-E05C-4C8B-9047-B3DCAF066871}" dt="2025-05-07T13:58:51.643" v="434" actId="1076"/>
          <ac:picMkLst>
            <pc:docMk/>
            <pc:sldMk cId="0" sldId="325"/>
            <ac:picMk id="2" creationId="{85C4D691-6915-B2E0-BCCC-5049BEDF77F2}"/>
          </ac:picMkLst>
        </pc:picChg>
        <pc:picChg chg="add mod">
          <ac:chgData name="Felipe Souza" userId="ca1e619d-3ceb-445f-88d9-a60e7af00513" providerId="ADAL" clId="{1C2DF88F-E05C-4C8B-9047-B3DCAF066871}" dt="2025-05-07T13:58:41.601" v="431"/>
          <ac:picMkLst>
            <pc:docMk/>
            <pc:sldMk cId="0" sldId="325"/>
            <ac:picMk id="3" creationId="{8187C68A-DFFA-3081-EA93-79F9A77496C5}"/>
          </ac:picMkLst>
        </pc:picChg>
        <pc:picChg chg="add mod">
          <ac:chgData name="Felipe Souza" userId="ca1e619d-3ceb-445f-88d9-a60e7af00513" providerId="ADAL" clId="{1C2DF88F-E05C-4C8B-9047-B3DCAF066871}" dt="2025-05-07T13:58:41.601" v="431"/>
          <ac:picMkLst>
            <pc:docMk/>
            <pc:sldMk cId="0" sldId="325"/>
            <ac:picMk id="4" creationId="{914A4856-FC7E-02C3-6235-77F78B62504D}"/>
          </ac:picMkLst>
        </pc:picChg>
      </pc:sldChg>
      <pc:sldChg chg="addSp delSp modSp mod delAnim">
        <pc:chgData name="Felipe Souza" userId="ca1e619d-3ceb-445f-88d9-a60e7af00513" providerId="ADAL" clId="{1C2DF88F-E05C-4C8B-9047-B3DCAF066871}" dt="2025-05-23T16:41:12.998" v="1481" actId="478"/>
        <pc:sldMkLst>
          <pc:docMk/>
          <pc:sldMk cId="0" sldId="326"/>
        </pc:sldMkLst>
        <pc:picChg chg="add mod">
          <ac:chgData name="Felipe Souza" userId="ca1e619d-3ceb-445f-88d9-a60e7af00513" providerId="ADAL" clId="{1C2DF88F-E05C-4C8B-9047-B3DCAF066871}" dt="2025-05-07T13:59:01.210" v="436"/>
          <ac:picMkLst>
            <pc:docMk/>
            <pc:sldMk cId="0" sldId="326"/>
            <ac:picMk id="3" creationId="{7558067A-2FDD-5119-136E-0EDDBC759C93}"/>
          </ac:picMkLst>
        </pc:picChg>
        <pc:picChg chg="add mod">
          <ac:chgData name="Felipe Souza" userId="ca1e619d-3ceb-445f-88d9-a60e7af00513" providerId="ADAL" clId="{1C2DF88F-E05C-4C8B-9047-B3DCAF066871}" dt="2025-05-07T13:59:01.210" v="436"/>
          <ac:picMkLst>
            <pc:docMk/>
            <pc:sldMk cId="0" sldId="326"/>
            <ac:picMk id="4" creationId="{9718B91A-2426-46DB-8334-F681227323C8}"/>
          </ac:picMkLst>
        </pc:picChg>
        <pc:picChg chg="add mod">
          <ac:chgData name="Felipe Souza" userId="ca1e619d-3ceb-445f-88d9-a60e7af00513" providerId="ADAL" clId="{1C2DF88F-E05C-4C8B-9047-B3DCAF066871}" dt="2025-05-07T17:05:07.249" v="910"/>
          <ac:picMkLst>
            <pc:docMk/>
            <pc:sldMk cId="0" sldId="326"/>
            <ac:picMk id="5" creationId="{56462B61-391E-83E4-511C-63B2CB86449F}"/>
          </ac:picMkLst>
        </pc:picChg>
      </pc:sldChg>
      <pc:sldChg chg="addSp delSp modSp mod delAnim">
        <pc:chgData name="Felipe Souza" userId="ca1e619d-3ceb-445f-88d9-a60e7af00513" providerId="ADAL" clId="{1C2DF88F-E05C-4C8B-9047-B3DCAF066871}" dt="2025-05-23T16:41:15.760" v="1482" actId="478"/>
        <pc:sldMkLst>
          <pc:docMk/>
          <pc:sldMk cId="0" sldId="327"/>
        </pc:sldMkLst>
        <pc:picChg chg="add mod">
          <ac:chgData name="Felipe Souza" userId="ca1e619d-3ceb-445f-88d9-a60e7af00513" providerId="ADAL" clId="{1C2DF88F-E05C-4C8B-9047-B3DCAF066871}" dt="2025-05-07T13:59:07.699" v="438"/>
          <ac:picMkLst>
            <pc:docMk/>
            <pc:sldMk cId="0" sldId="327"/>
            <ac:picMk id="3" creationId="{B12C3CE6-6873-124F-A5D8-3DDD64C2015C}"/>
          </ac:picMkLst>
        </pc:picChg>
        <pc:picChg chg="add mod">
          <ac:chgData name="Felipe Souza" userId="ca1e619d-3ceb-445f-88d9-a60e7af00513" providerId="ADAL" clId="{1C2DF88F-E05C-4C8B-9047-B3DCAF066871}" dt="2025-05-07T13:59:07.699" v="438"/>
          <ac:picMkLst>
            <pc:docMk/>
            <pc:sldMk cId="0" sldId="327"/>
            <ac:picMk id="4" creationId="{B51B699E-74A8-B282-7C3E-721B008B8B21}"/>
          </ac:picMkLst>
        </pc:picChg>
        <pc:picChg chg="add mod">
          <ac:chgData name="Felipe Souza" userId="ca1e619d-3ceb-445f-88d9-a60e7af00513" providerId="ADAL" clId="{1C2DF88F-E05C-4C8B-9047-B3DCAF066871}" dt="2025-05-07T17:05:10.992" v="912"/>
          <ac:picMkLst>
            <pc:docMk/>
            <pc:sldMk cId="0" sldId="327"/>
            <ac:picMk id="5" creationId="{21FFD0EB-C36E-3EF0-FAFF-120A11CD1C35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7:05:18.522" v="916" actId="1076"/>
        <pc:sldMkLst>
          <pc:docMk/>
          <pc:sldMk cId="0" sldId="328"/>
        </pc:sldMkLst>
        <pc:picChg chg="add mod">
          <ac:chgData name="Felipe Souza" userId="ca1e619d-3ceb-445f-88d9-a60e7af00513" providerId="ADAL" clId="{1C2DF88F-E05C-4C8B-9047-B3DCAF066871}" dt="2025-05-07T13:59:13.592" v="440"/>
          <ac:picMkLst>
            <pc:docMk/>
            <pc:sldMk cId="0" sldId="328"/>
            <ac:picMk id="3" creationId="{EFDDFCD6-7256-41A3-5F98-84823020B8CE}"/>
          </ac:picMkLst>
        </pc:picChg>
        <pc:picChg chg="add mod">
          <ac:chgData name="Felipe Souza" userId="ca1e619d-3ceb-445f-88d9-a60e7af00513" providerId="ADAL" clId="{1C2DF88F-E05C-4C8B-9047-B3DCAF066871}" dt="2025-05-07T13:59:13.592" v="440"/>
          <ac:picMkLst>
            <pc:docMk/>
            <pc:sldMk cId="0" sldId="328"/>
            <ac:picMk id="4" creationId="{1677A507-4319-D471-1386-3431D354414B}"/>
          </ac:picMkLst>
        </pc:picChg>
        <pc:picChg chg="add mod">
          <ac:chgData name="Felipe Souza" userId="ca1e619d-3ceb-445f-88d9-a60e7af00513" providerId="ADAL" clId="{1C2DF88F-E05C-4C8B-9047-B3DCAF066871}" dt="2025-05-07T17:05:18.522" v="916" actId="1076"/>
          <ac:picMkLst>
            <pc:docMk/>
            <pc:sldMk cId="0" sldId="328"/>
            <ac:picMk id="5" creationId="{6AEBED43-29E1-2BD4-BC18-A54AFD7949A6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3:59:25.131" v="444" actId="478"/>
        <pc:sldMkLst>
          <pc:docMk/>
          <pc:sldMk cId="0" sldId="329"/>
        </pc:sldMkLst>
        <pc:picChg chg="add mod">
          <ac:chgData name="Felipe Souza" userId="ca1e619d-3ceb-445f-88d9-a60e7af00513" providerId="ADAL" clId="{1C2DF88F-E05C-4C8B-9047-B3DCAF066871}" dt="2025-05-07T13:59:21.675" v="442"/>
          <ac:picMkLst>
            <pc:docMk/>
            <pc:sldMk cId="0" sldId="329"/>
            <ac:picMk id="3" creationId="{6EE5DCF6-76FF-AE2D-E5B3-31A0DF0C5570}"/>
          </ac:picMkLst>
        </pc:picChg>
        <pc:picChg chg="add mod">
          <ac:chgData name="Felipe Souza" userId="ca1e619d-3ceb-445f-88d9-a60e7af00513" providerId="ADAL" clId="{1C2DF88F-E05C-4C8B-9047-B3DCAF066871}" dt="2025-05-07T13:59:21.675" v="442"/>
          <ac:picMkLst>
            <pc:docMk/>
            <pc:sldMk cId="0" sldId="329"/>
            <ac:picMk id="4" creationId="{10705829-643D-25B0-F515-EA70296CAE7B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7:23:32.794" v="1042" actId="1076"/>
        <pc:sldMkLst>
          <pc:docMk/>
          <pc:sldMk cId="0" sldId="330"/>
        </pc:sldMkLst>
        <pc:picChg chg="add mod">
          <ac:chgData name="Felipe Souza" userId="ca1e619d-3ceb-445f-88d9-a60e7af00513" providerId="ADAL" clId="{1C2DF88F-E05C-4C8B-9047-B3DCAF066871}" dt="2025-05-07T13:59:32.959" v="446"/>
          <ac:picMkLst>
            <pc:docMk/>
            <pc:sldMk cId="0" sldId="330"/>
            <ac:picMk id="3" creationId="{93EDFB55-817D-199E-F709-92E743C2CF7D}"/>
          </ac:picMkLst>
        </pc:picChg>
        <pc:picChg chg="add mod">
          <ac:chgData name="Felipe Souza" userId="ca1e619d-3ceb-445f-88d9-a60e7af00513" providerId="ADAL" clId="{1C2DF88F-E05C-4C8B-9047-B3DCAF066871}" dt="2025-05-07T13:59:32.959" v="446"/>
          <ac:picMkLst>
            <pc:docMk/>
            <pc:sldMk cId="0" sldId="330"/>
            <ac:picMk id="4" creationId="{10D1A77E-63AB-936E-C567-5DB065B38AB6}"/>
          </ac:picMkLst>
        </pc:picChg>
        <pc:picChg chg="add mod">
          <ac:chgData name="Felipe Souza" userId="ca1e619d-3ceb-445f-88d9-a60e7af00513" providerId="ADAL" clId="{1C2DF88F-E05C-4C8B-9047-B3DCAF066871}" dt="2025-05-07T17:05:28.712" v="919" actId="1076"/>
          <ac:picMkLst>
            <pc:docMk/>
            <pc:sldMk cId="0" sldId="330"/>
            <ac:picMk id="5" creationId="{F68736A0-1730-AB24-DFE6-BC2FA2FB9D0E}"/>
          </ac:picMkLst>
        </pc:picChg>
        <pc:picChg chg="mod">
          <ac:chgData name="Felipe Souza" userId="ca1e619d-3ceb-445f-88d9-a60e7af00513" providerId="ADAL" clId="{1C2DF88F-E05C-4C8B-9047-B3DCAF066871}" dt="2025-05-07T17:23:32.794" v="1042" actId="1076"/>
          <ac:picMkLst>
            <pc:docMk/>
            <pc:sldMk cId="0" sldId="330"/>
            <ac:picMk id="2366" creationId="{00000000-0000-0000-0000-000000000000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7:05:32.248" v="921"/>
        <pc:sldMkLst>
          <pc:docMk/>
          <pc:sldMk cId="0" sldId="331"/>
        </pc:sldMkLst>
        <pc:picChg chg="add mod">
          <ac:chgData name="Felipe Souza" userId="ca1e619d-3ceb-445f-88d9-a60e7af00513" providerId="ADAL" clId="{1C2DF88F-E05C-4C8B-9047-B3DCAF066871}" dt="2025-05-07T13:59:38.140" v="448"/>
          <ac:picMkLst>
            <pc:docMk/>
            <pc:sldMk cId="0" sldId="331"/>
            <ac:picMk id="3" creationId="{26450563-7EDD-9DEA-58ED-9571B4209635}"/>
          </ac:picMkLst>
        </pc:picChg>
        <pc:picChg chg="add mod">
          <ac:chgData name="Felipe Souza" userId="ca1e619d-3ceb-445f-88d9-a60e7af00513" providerId="ADAL" clId="{1C2DF88F-E05C-4C8B-9047-B3DCAF066871}" dt="2025-05-07T13:59:38.140" v="448"/>
          <ac:picMkLst>
            <pc:docMk/>
            <pc:sldMk cId="0" sldId="331"/>
            <ac:picMk id="4" creationId="{D9EDE2F9-819C-4A90-3A98-AF347685A59D}"/>
          </ac:picMkLst>
        </pc:picChg>
        <pc:picChg chg="add mod">
          <ac:chgData name="Felipe Souza" userId="ca1e619d-3ceb-445f-88d9-a60e7af00513" providerId="ADAL" clId="{1C2DF88F-E05C-4C8B-9047-B3DCAF066871}" dt="2025-05-07T17:05:32.248" v="921"/>
          <ac:picMkLst>
            <pc:docMk/>
            <pc:sldMk cId="0" sldId="331"/>
            <ac:picMk id="5" creationId="{96773058-F8E5-35D5-E6A8-20DE5EAACE8A}"/>
          </ac:picMkLst>
        </pc:picChg>
      </pc:sldChg>
      <pc:sldChg chg="addSp delSp modSp mod delAnim">
        <pc:chgData name="Felipe Souza" userId="ca1e619d-3ceb-445f-88d9-a60e7af00513" providerId="ADAL" clId="{1C2DF88F-E05C-4C8B-9047-B3DCAF066871}" dt="2025-05-26T17:14:14.679" v="1585" actId="20577"/>
        <pc:sldMkLst>
          <pc:docMk/>
          <pc:sldMk cId="0" sldId="332"/>
        </pc:sldMkLst>
        <pc:spChg chg="mod">
          <ac:chgData name="Felipe Souza" userId="ca1e619d-3ceb-445f-88d9-a60e7af00513" providerId="ADAL" clId="{1C2DF88F-E05C-4C8B-9047-B3DCAF066871}" dt="2025-05-26T17:14:14.679" v="1585" actId="20577"/>
          <ac:spMkLst>
            <pc:docMk/>
            <pc:sldMk cId="0" sldId="332"/>
            <ac:spMk id="2386" creationId="{00000000-0000-0000-0000-000000000000}"/>
          </ac:spMkLst>
        </pc:spChg>
        <pc:picChg chg="add mod">
          <ac:chgData name="Felipe Souza" userId="ca1e619d-3ceb-445f-88d9-a60e7af00513" providerId="ADAL" clId="{1C2DF88F-E05C-4C8B-9047-B3DCAF066871}" dt="2025-05-07T13:59:51.800" v="450"/>
          <ac:picMkLst>
            <pc:docMk/>
            <pc:sldMk cId="0" sldId="332"/>
            <ac:picMk id="3" creationId="{2453203D-805E-2B27-F329-FF30C10B8903}"/>
          </ac:picMkLst>
        </pc:picChg>
        <pc:picChg chg="add mod">
          <ac:chgData name="Felipe Souza" userId="ca1e619d-3ceb-445f-88d9-a60e7af00513" providerId="ADAL" clId="{1C2DF88F-E05C-4C8B-9047-B3DCAF066871}" dt="2025-05-07T13:59:51.800" v="450"/>
          <ac:picMkLst>
            <pc:docMk/>
            <pc:sldMk cId="0" sldId="332"/>
            <ac:picMk id="4" creationId="{B6550761-4D72-9249-F7CE-7029AF2A1080}"/>
          </ac:picMkLst>
        </pc:picChg>
        <pc:picChg chg="add mod">
          <ac:chgData name="Felipe Souza" userId="ca1e619d-3ceb-445f-88d9-a60e7af00513" providerId="ADAL" clId="{1C2DF88F-E05C-4C8B-9047-B3DCAF066871}" dt="2025-05-07T17:05:35.347" v="923"/>
          <ac:picMkLst>
            <pc:docMk/>
            <pc:sldMk cId="0" sldId="332"/>
            <ac:picMk id="5" creationId="{F0AB95F5-207B-18FE-CEA8-BD83C2688AB5}"/>
          </ac:picMkLst>
        </pc:picChg>
      </pc:sldChg>
      <pc:sldChg chg="addSp delSp modSp mod delAnim">
        <pc:chgData name="Felipe Souza" userId="ca1e619d-3ceb-445f-88d9-a60e7af00513" providerId="ADAL" clId="{1C2DF88F-E05C-4C8B-9047-B3DCAF066871}" dt="2025-05-16T17:26:50.371" v="1283" actId="478"/>
        <pc:sldMkLst>
          <pc:docMk/>
          <pc:sldMk cId="0" sldId="333"/>
        </pc:sldMkLst>
        <pc:picChg chg="add mod">
          <ac:chgData name="Felipe Souza" userId="ca1e619d-3ceb-445f-88d9-a60e7af00513" providerId="ADAL" clId="{1C2DF88F-E05C-4C8B-9047-B3DCAF066871}" dt="2025-05-07T13:59:58.241" v="452"/>
          <ac:picMkLst>
            <pc:docMk/>
            <pc:sldMk cId="0" sldId="333"/>
            <ac:picMk id="3" creationId="{75BBB5A5-A828-F112-B95A-5EEE6F557B89}"/>
          </ac:picMkLst>
        </pc:picChg>
        <pc:picChg chg="add mod">
          <ac:chgData name="Felipe Souza" userId="ca1e619d-3ceb-445f-88d9-a60e7af00513" providerId="ADAL" clId="{1C2DF88F-E05C-4C8B-9047-B3DCAF066871}" dt="2025-05-07T13:59:58.241" v="452"/>
          <ac:picMkLst>
            <pc:docMk/>
            <pc:sldMk cId="0" sldId="333"/>
            <ac:picMk id="4" creationId="{3B6EEA37-AD3C-D61D-4190-ED3C50CA0120}"/>
          </ac:picMkLst>
        </pc:picChg>
        <pc:picChg chg="add mod">
          <ac:chgData name="Felipe Souza" userId="ca1e619d-3ceb-445f-88d9-a60e7af00513" providerId="ADAL" clId="{1C2DF88F-E05C-4C8B-9047-B3DCAF066871}" dt="2025-05-07T17:05:38.015" v="925"/>
          <ac:picMkLst>
            <pc:docMk/>
            <pc:sldMk cId="0" sldId="333"/>
            <ac:picMk id="5" creationId="{CB8E0B17-23DF-A558-D8B0-B7CFF9B1AA41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7:24:07.526" v="1067" actId="1036"/>
        <pc:sldMkLst>
          <pc:docMk/>
          <pc:sldMk cId="0" sldId="334"/>
        </pc:sldMkLst>
        <pc:spChg chg="mod">
          <ac:chgData name="Felipe Souza" userId="ca1e619d-3ceb-445f-88d9-a60e7af00513" providerId="ADAL" clId="{1C2DF88F-E05C-4C8B-9047-B3DCAF066871}" dt="2025-05-07T17:24:07.526" v="1067" actId="1036"/>
          <ac:spMkLst>
            <pc:docMk/>
            <pc:sldMk cId="0" sldId="334"/>
            <ac:spMk id="2" creationId="{868635C2-E5DD-752F-5A34-56582F8F949A}"/>
          </ac:spMkLst>
        </pc:spChg>
        <pc:spChg chg="mod">
          <ac:chgData name="Felipe Souza" userId="ca1e619d-3ceb-445f-88d9-a60e7af00513" providerId="ADAL" clId="{1C2DF88F-E05C-4C8B-9047-B3DCAF066871}" dt="2025-05-07T17:23:48.962" v="1060" actId="1035"/>
          <ac:spMkLst>
            <pc:docMk/>
            <pc:sldMk cId="0" sldId="334"/>
            <ac:spMk id="2407" creationId="{00000000-0000-0000-0000-000000000000}"/>
          </ac:spMkLst>
        </pc:spChg>
        <pc:spChg chg="mod">
          <ac:chgData name="Felipe Souza" userId="ca1e619d-3ceb-445f-88d9-a60e7af00513" providerId="ADAL" clId="{1C2DF88F-E05C-4C8B-9047-B3DCAF066871}" dt="2025-05-07T17:23:48.962" v="1060" actId="1035"/>
          <ac:spMkLst>
            <pc:docMk/>
            <pc:sldMk cId="0" sldId="334"/>
            <ac:spMk id="2408" creationId="{00000000-0000-0000-0000-000000000000}"/>
          </ac:spMkLst>
        </pc:spChg>
        <pc:spChg chg="mod">
          <ac:chgData name="Felipe Souza" userId="ca1e619d-3ceb-445f-88d9-a60e7af00513" providerId="ADAL" clId="{1C2DF88F-E05C-4C8B-9047-B3DCAF066871}" dt="2025-05-07T17:23:48.962" v="1060" actId="1035"/>
          <ac:spMkLst>
            <pc:docMk/>
            <pc:sldMk cId="0" sldId="334"/>
            <ac:spMk id="2409" creationId="{00000000-0000-0000-0000-000000000000}"/>
          </ac:spMkLst>
        </pc:spChg>
        <pc:spChg chg="mod">
          <ac:chgData name="Felipe Souza" userId="ca1e619d-3ceb-445f-88d9-a60e7af00513" providerId="ADAL" clId="{1C2DF88F-E05C-4C8B-9047-B3DCAF066871}" dt="2025-05-07T17:23:48.962" v="1060" actId="1035"/>
          <ac:spMkLst>
            <pc:docMk/>
            <pc:sldMk cId="0" sldId="334"/>
            <ac:spMk id="2410" creationId="{00000000-0000-0000-0000-000000000000}"/>
          </ac:spMkLst>
        </pc:spChg>
        <pc:picChg chg="add mod">
          <ac:chgData name="Felipe Souza" userId="ca1e619d-3ceb-445f-88d9-a60e7af00513" providerId="ADAL" clId="{1C2DF88F-E05C-4C8B-9047-B3DCAF066871}" dt="2025-05-07T14:00:03.110" v="454"/>
          <ac:picMkLst>
            <pc:docMk/>
            <pc:sldMk cId="0" sldId="334"/>
            <ac:picMk id="4" creationId="{A2B45B56-91CB-C3FE-E56F-407CF2A4C6F2}"/>
          </ac:picMkLst>
        </pc:picChg>
        <pc:picChg chg="add mod">
          <ac:chgData name="Felipe Souza" userId="ca1e619d-3ceb-445f-88d9-a60e7af00513" providerId="ADAL" clId="{1C2DF88F-E05C-4C8B-9047-B3DCAF066871}" dt="2025-05-07T14:00:03.110" v="454"/>
          <ac:picMkLst>
            <pc:docMk/>
            <pc:sldMk cId="0" sldId="334"/>
            <ac:picMk id="5" creationId="{F162C32A-9FDB-6F4C-E543-4E48285ACF8E}"/>
          </ac:picMkLst>
        </pc:picChg>
        <pc:picChg chg="add mod">
          <ac:chgData name="Felipe Souza" userId="ca1e619d-3ceb-445f-88d9-a60e7af00513" providerId="ADAL" clId="{1C2DF88F-E05C-4C8B-9047-B3DCAF066871}" dt="2025-05-07T17:05:40.755" v="927"/>
          <ac:picMkLst>
            <pc:docMk/>
            <pc:sldMk cId="0" sldId="334"/>
            <ac:picMk id="6" creationId="{BB7F5A94-7139-F51F-897C-B11BA06A4C56}"/>
          </ac:picMkLst>
        </pc:picChg>
      </pc:sldChg>
      <pc:sldChg chg="addSp delSp modSp mod modAnim">
        <pc:chgData name="Felipe Souza" userId="ca1e619d-3ceb-445f-88d9-a60e7af00513" providerId="ADAL" clId="{1C2DF88F-E05C-4C8B-9047-B3DCAF066871}" dt="2025-05-23T16:42:03.261" v="1486"/>
        <pc:sldMkLst>
          <pc:docMk/>
          <pc:sldMk cId="0" sldId="335"/>
        </pc:sldMkLst>
        <pc:spChg chg="mod">
          <ac:chgData name="Felipe Souza" userId="ca1e619d-3ceb-445f-88d9-a60e7af00513" providerId="ADAL" clId="{1C2DF88F-E05C-4C8B-9047-B3DCAF066871}" dt="2025-05-07T17:24:12.625" v="1072" actId="1036"/>
          <ac:spMkLst>
            <pc:docMk/>
            <pc:sldMk cId="0" sldId="335"/>
            <ac:spMk id="2" creationId="{27CA73C3-2C5E-8DD6-9E6D-E2A3FFCE9308}"/>
          </ac:spMkLst>
        </pc:spChg>
        <pc:spChg chg="add del">
          <ac:chgData name="Felipe Souza" userId="ca1e619d-3ceb-445f-88d9-a60e7af00513" providerId="ADAL" clId="{1C2DF88F-E05C-4C8B-9047-B3DCAF066871}" dt="2025-05-07T14:00:10.798" v="457" actId="478"/>
          <ac:spMkLst>
            <pc:docMk/>
            <pc:sldMk cId="0" sldId="335"/>
            <ac:spMk id="2420" creationId="{00000000-0000-0000-0000-000000000000}"/>
          </ac:spMkLst>
        </pc:spChg>
        <pc:picChg chg="add mod">
          <ac:chgData name="Felipe Souza" userId="ca1e619d-3ceb-445f-88d9-a60e7af00513" providerId="ADAL" clId="{1C2DF88F-E05C-4C8B-9047-B3DCAF066871}" dt="2025-05-07T14:00:13.514" v="459"/>
          <ac:picMkLst>
            <pc:docMk/>
            <pc:sldMk cId="0" sldId="335"/>
            <ac:picMk id="4" creationId="{EAD7D48D-FF04-5C8B-F9D2-6DA050E429E9}"/>
          </ac:picMkLst>
        </pc:picChg>
        <pc:picChg chg="add mod">
          <ac:chgData name="Felipe Souza" userId="ca1e619d-3ceb-445f-88d9-a60e7af00513" providerId="ADAL" clId="{1C2DF88F-E05C-4C8B-9047-B3DCAF066871}" dt="2025-05-07T14:00:13.514" v="459"/>
          <ac:picMkLst>
            <pc:docMk/>
            <pc:sldMk cId="0" sldId="335"/>
            <ac:picMk id="5" creationId="{21B6520A-57A2-D5E5-792C-AE6B99F2B671}"/>
          </ac:picMkLst>
        </pc:picChg>
        <pc:picChg chg="add mod">
          <ac:chgData name="Felipe Souza" userId="ca1e619d-3ceb-445f-88d9-a60e7af00513" providerId="ADAL" clId="{1C2DF88F-E05C-4C8B-9047-B3DCAF066871}" dt="2025-05-07T17:05:43.423" v="929"/>
          <ac:picMkLst>
            <pc:docMk/>
            <pc:sldMk cId="0" sldId="335"/>
            <ac:picMk id="6" creationId="{83BF5B9F-542F-B98A-E08D-514892ED11B1}"/>
          </ac:picMkLst>
        </pc:picChg>
      </pc:sldChg>
      <pc:sldChg chg="addSp delSp modSp mod delAnim">
        <pc:chgData name="Felipe Souza" userId="ca1e619d-3ceb-445f-88d9-a60e7af00513" providerId="ADAL" clId="{1C2DF88F-E05C-4C8B-9047-B3DCAF066871}" dt="2025-05-16T17:57:59.924" v="1289" actId="478"/>
        <pc:sldMkLst>
          <pc:docMk/>
          <pc:sldMk cId="0" sldId="336"/>
        </pc:sldMkLst>
        <pc:spChg chg="mod">
          <ac:chgData name="Felipe Souza" userId="ca1e619d-3ceb-445f-88d9-a60e7af00513" providerId="ADAL" clId="{1C2DF88F-E05C-4C8B-9047-B3DCAF066871}" dt="2025-05-16T17:57:49.677" v="1288" actId="20577"/>
          <ac:spMkLst>
            <pc:docMk/>
            <pc:sldMk cId="0" sldId="336"/>
            <ac:spMk id="2436" creationId="{00000000-0000-0000-0000-000000000000}"/>
          </ac:spMkLst>
        </pc:spChg>
        <pc:picChg chg="add mod">
          <ac:chgData name="Felipe Souza" userId="ca1e619d-3ceb-445f-88d9-a60e7af00513" providerId="ADAL" clId="{1C2DF88F-E05C-4C8B-9047-B3DCAF066871}" dt="2025-05-07T14:00:19.865" v="461"/>
          <ac:picMkLst>
            <pc:docMk/>
            <pc:sldMk cId="0" sldId="336"/>
            <ac:picMk id="3" creationId="{6CC51A0A-7328-CB74-A442-88119C1F04A5}"/>
          </ac:picMkLst>
        </pc:picChg>
        <pc:picChg chg="add mod">
          <ac:chgData name="Felipe Souza" userId="ca1e619d-3ceb-445f-88d9-a60e7af00513" providerId="ADAL" clId="{1C2DF88F-E05C-4C8B-9047-B3DCAF066871}" dt="2025-05-07T14:00:19.865" v="461"/>
          <ac:picMkLst>
            <pc:docMk/>
            <pc:sldMk cId="0" sldId="336"/>
            <ac:picMk id="4" creationId="{E78B41CF-748C-7542-ADFE-B6DEE9346202}"/>
          </ac:picMkLst>
        </pc:picChg>
        <pc:picChg chg="add mod">
          <ac:chgData name="Felipe Souza" userId="ca1e619d-3ceb-445f-88d9-a60e7af00513" providerId="ADAL" clId="{1C2DF88F-E05C-4C8B-9047-B3DCAF066871}" dt="2025-05-07T17:05:46.658" v="931"/>
          <ac:picMkLst>
            <pc:docMk/>
            <pc:sldMk cId="0" sldId="336"/>
            <ac:picMk id="5" creationId="{BCB053B8-D525-747B-F5A9-1A63381AF504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7:06:01.095" v="936" actId="1076"/>
        <pc:sldMkLst>
          <pc:docMk/>
          <pc:sldMk cId="0" sldId="337"/>
        </pc:sldMkLst>
        <pc:picChg chg="add mod">
          <ac:chgData name="Felipe Souza" userId="ca1e619d-3ceb-445f-88d9-a60e7af00513" providerId="ADAL" clId="{1C2DF88F-E05C-4C8B-9047-B3DCAF066871}" dt="2025-05-07T17:06:01.095" v="936" actId="1076"/>
          <ac:picMkLst>
            <pc:docMk/>
            <pc:sldMk cId="0" sldId="337"/>
            <ac:picMk id="3" creationId="{D0D952F9-3D44-892F-FA4B-41515C3E6C57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7:07:08.005" v="967" actId="1076"/>
        <pc:sldMkLst>
          <pc:docMk/>
          <pc:sldMk cId="0" sldId="339"/>
        </pc:sldMkLst>
        <pc:picChg chg="add mod">
          <ac:chgData name="Felipe Souza" userId="ca1e619d-3ceb-445f-88d9-a60e7af00513" providerId="ADAL" clId="{1C2DF88F-E05C-4C8B-9047-B3DCAF066871}" dt="2025-05-07T17:07:08.005" v="967" actId="1076"/>
          <ac:picMkLst>
            <pc:docMk/>
            <pc:sldMk cId="0" sldId="339"/>
            <ac:picMk id="3" creationId="{3F4F6394-CF5F-7618-EDEC-0328BA06C934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7:07:19.020" v="971" actId="1076"/>
        <pc:sldMkLst>
          <pc:docMk/>
          <pc:sldMk cId="0" sldId="340"/>
        </pc:sldMkLst>
        <pc:spChg chg="mod">
          <ac:chgData name="Felipe Souza" userId="ca1e619d-3ceb-445f-88d9-a60e7af00513" providerId="ADAL" clId="{1C2DF88F-E05C-4C8B-9047-B3DCAF066871}" dt="2025-05-07T17:07:19.020" v="971" actId="1076"/>
          <ac:spMkLst>
            <pc:docMk/>
            <pc:sldMk cId="0" sldId="340"/>
            <ac:spMk id="2486" creationId="{00000000-0000-0000-0000-000000000000}"/>
          </ac:spMkLst>
        </pc:spChg>
        <pc:picChg chg="add mod">
          <ac:chgData name="Felipe Souza" userId="ca1e619d-3ceb-445f-88d9-a60e7af00513" providerId="ADAL" clId="{1C2DF88F-E05C-4C8B-9047-B3DCAF066871}" dt="2025-05-07T17:07:15.339" v="970" actId="1076"/>
          <ac:picMkLst>
            <pc:docMk/>
            <pc:sldMk cId="0" sldId="340"/>
            <ac:picMk id="3" creationId="{7DDC7672-74B1-9843-586C-2F8000008F0A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7:07:26.276" v="974" actId="1076"/>
        <pc:sldMkLst>
          <pc:docMk/>
          <pc:sldMk cId="0" sldId="341"/>
        </pc:sldMkLst>
        <pc:picChg chg="add mod">
          <ac:chgData name="Felipe Souza" userId="ca1e619d-3ceb-445f-88d9-a60e7af00513" providerId="ADAL" clId="{1C2DF88F-E05C-4C8B-9047-B3DCAF066871}" dt="2025-05-07T14:02:50.735" v="500"/>
          <ac:picMkLst>
            <pc:docMk/>
            <pc:sldMk cId="0" sldId="341"/>
            <ac:picMk id="3" creationId="{16A160EA-FEAE-457D-40C3-38096AC41F9A}"/>
          </ac:picMkLst>
        </pc:picChg>
        <pc:picChg chg="add mod">
          <ac:chgData name="Felipe Souza" userId="ca1e619d-3ceb-445f-88d9-a60e7af00513" providerId="ADAL" clId="{1C2DF88F-E05C-4C8B-9047-B3DCAF066871}" dt="2025-05-07T14:02:50.735" v="500"/>
          <ac:picMkLst>
            <pc:docMk/>
            <pc:sldMk cId="0" sldId="341"/>
            <ac:picMk id="4" creationId="{02ACB306-81DE-03AB-3ED0-DF6CFCAC3CC2}"/>
          </ac:picMkLst>
        </pc:picChg>
        <pc:picChg chg="add mod">
          <ac:chgData name="Felipe Souza" userId="ca1e619d-3ceb-445f-88d9-a60e7af00513" providerId="ADAL" clId="{1C2DF88F-E05C-4C8B-9047-B3DCAF066871}" dt="2025-05-07T17:07:26.276" v="974" actId="1076"/>
          <ac:picMkLst>
            <pc:docMk/>
            <pc:sldMk cId="0" sldId="341"/>
            <ac:picMk id="5" creationId="{C1E0795D-170C-BDB0-5CFA-8F319542CBD1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7:57:44.747" v="1155" actId="14100"/>
        <pc:sldMkLst>
          <pc:docMk/>
          <pc:sldMk cId="0" sldId="342"/>
        </pc:sldMkLst>
        <pc:grpChg chg="mod">
          <ac:chgData name="Felipe Souza" userId="ca1e619d-3ceb-445f-88d9-a60e7af00513" providerId="ADAL" clId="{1C2DF88F-E05C-4C8B-9047-B3DCAF066871}" dt="2025-05-07T17:57:44.747" v="1155" actId="14100"/>
          <ac:grpSpMkLst>
            <pc:docMk/>
            <pc:sldMk cId="0" sldId="342"/>
            <ac:grpSpMk id="2511" creationId="{00000000-0000-0000-0000-000000000000}"/>
          </ac:grpSpMkLst>
        </pc:grpChg>
        <pc:picChg chg="add mod">
          <ac:chgData name="Felipe Souza" userId="ca1e619d-3ceb-445f-88d9-a60e7af00513" providerId="ADAL" clId="{1C2DF88F-E05C-4C8B-9047-B3DCAF066871}" dt="2025-05-07T17:07:33.790" v="977" actId="1076"/>
          <ac:picMkLst>
            <pc:docMk/>
            <pc:sldMk cId="0" sldId="342"/>
            <ac:picMk id="3" creationId="{CEA19460-8B49-E5B4-3C05-386C8C28FD89}"/>
          </ac:picMkLst>
        </pc:picChg>
      </pc:sldChg>
      <pc:sldChg chg="addSp delSp modSp mod modAnim">
        <pc:chgData name="Felipe Souza" userId="ca1e619d-3ceb-445f-88d9-a60e7af00513" providerId="ADAL" clId="{1C2DF88F-E05C-4C8B-9047-B3DCAF066871}" dt="2025-05-07T17:07:40.241" v="980" actId="1076"/>
        <pc:sldMkLst>
          <pc:docMk/>
          <pc:sldMk cId="0" sldId="343"/>
        </pc:sldMkLst>
        <pc:spChg chg="add mod">
          <ac:chgData name="Felipe Souza" userId="ca1e619d-3ceb-445f-88d9-a60e7af00513" providerId="ADAL" clId="{1C2DF88F-E05C-4C8B-9047-B3DCAF066871}" dt="2025-05-07T16:34:37.573" v="616" actId="1076"/>
          <ac:spMkLst>
            <pc:docMk/>
            <pc:sldMk cId="0" sldId="343"/>
            <ac:spMk id="2" creationId="{43A97F05-DF45-6E61-2E83-8BC98E224E2E}"/>
          </ac:spMkLst>
        </pc:spChg>
        <pc:picChg chg="add mod">
          <ac:chgData name="Felipe Souza" userId="ca1e619d-3ceb-445f-88d9-a60e7af00513" providerId="ADAL" clId="{1C2DF88F-E05C-4C8B-9047-B3DCAF066871}" dt="2025-05-07T14:03:18.972" v="507"/>
          <ac:picMkLst>
            <pc:docMk/>
            <pc:sldMk cId="0" sldId="343"/>
            <ac:picMk id="4" creationId="{34ED86CE-854F-5CC5-EA1F-0D0502F1E940}"/>
          </ac:picMkLst>
        </pc:picChg>
        <pc:picChg chg="add mod">
          <ac:chgData name="Felipe Souza" userId="ca1e619d-3ceb-445f-88d9-a60e7af00513" providerId="ADAL" clId="{1C2DF88F-E05C-4C8B-9047-B3DCAF066871}" dt="2025-05-07T14:03:18.972" v="507"/>
          <ac:picMkLst>
            <pc:docMk/>
            <pc:sldMk cId="0" sldId="343"/>
            <ac:picMk id="5" creationId="{70E672FD-3467-F108-B667-E702E1F99930}"/>
          </ac:picMkLst>
        </pc:picChg>
        <pc:picChg chg="add mod">
          <ac:chgData name="Felipe Souza" userId="ca1e619d-3ceb-445f-88d9-a60e7af00513" providerId="ADAL" clId="{1C2DF88F-E05C-4C8B-9047-B3DCAF066871}" dt="2025-05-07T17:07:40.241" v="980" actId="1076"/>
          <ac:picMkLst>
            <pc:docMk/>
            <pc:sldMk cId="0" sldId="343"/>
            <ac:picMk id="6" creationId="{D30F030A-107B-A7B8-E101-DC720FD2D018}"/>
          </ac:picMkLst>
        </pc:picChg>
      </pc:sldChg>
      <pc:sldChg chg="addSp delSp modSp mod modAnim">
        <pc:chgData name="Felipe Souza" userId="ca1e619d-3ceb-445f-88d9-a60e7af00513" providerId="ADAL" clId="{1C2DF88F-E05C-4C8B-9047-B3DCAF066871}" dt="2025-05-26T18:30:30.565" v="1651"/>
        <pc:sldMkLst>
          <pc:docMk/>
          <pc:sldMk cId="0" sldId="344"/>
        </pc:sldMkLst>
        <pc:picChg chg="add mod">
          <ac:chgData name="Felipe Souza" userId="ca1e619d-3ceb-445f-88d9-a60e7af00513" providerId="ADAL" clId="{1C2DF88F-E05C-4C8B-9047-B3DCAF066871}" dt="2025-05-07T14:03:26.792" v="511"/>
          <ac:picMkLst>
            <pc:docMk/>
            <pc:sldMk cId="0" sldId="344"/>
            <ac:picMk id="3" creationId="{572D4CBE-8A94-B5C1-C72D-7CFA2D6BFC8D}"/>
          </ac:picMkLst>
        </pc:picChg>
        <pc:picChg chg="add mod">
          <ac:chgData name="Felipe Souza" userId="ca1e619d-3ceb-445f-88d9-a60e7af00513" providerId="ADAL" clId="{1C2DF88F-E05C-4C8B-9047-B3DCAF066871}" dt="2025-05-07T14:03:26.792" v="511"/>
          <ac:picMkLst>
            <pc:docMk/>
            <pc:sldMk cId="0" sldId="344"/>
            <ac:picMk id="4" creationId="{5AFD5856-1756-C834-9D3F-745C199DC119}"/>
          </ac:picMkLst>
        </pc:picChg>
        <pc:picChg chg="add mod">
          <ac:chgData name="Felipe Souza" userId="ca1e619d-3ceb-445f-88d9-a60e7af00513" providerId="ADAL" clId="{1C2DF88F-E05C-4C8B-9047-B3DCAF066871}" dt="2025-05-07T17:07:44.988" v="983" actId="1076"/>
          <ac:picMkLst>
            <pc:docMk/>
            <pc:sldMk cId="0" sldId="344"/>
            <ac:picMk id="5" creationId="{44EBDB67-F754-1746-25D9-33F85A3E4B95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7:07:50.200" v="986" actId="1076"/>
        <pc:sldMkLst>
          <pc:docMk/>
          <pc:sldMk cId="0" sldId="345"/>
        </pc:sldMkLst>
        <pc:picChg chg="add mod">
          <ac:chgData name="Felipe Souza" userId="ca1e619d-3ceb-445f-88d9-a60e7af00513" providerId="ADAL" clId="{1C2DF88F-E05C-4C8B-9047-B3DCAF066871}" dt="2025-05-07T14:03:36.372" v="514"/>
          <ac:picMkLst>
            <pc:docMk/>
            <pc:sldMk cId="0" sldId="345"/>
            <ac:picMk id="3" creationId="{5046C033-897B-1C90-CA59-80937A2C6CE3}"/>
          </ac:picMkLst>
        </pc:picChg>
        <pc:picChg chg="add mod">
          <ac:chgData name="Felipe Souza" userId="ca1e619d-3ceb-445f-88d9-a60e7af00513" providerId="ADAL" clId="{1C2DF88F-E05C-4C8B-9047-B3DCAF066871}" dt="2025-05-07T14:03:36.372" v="514"/>
          <ac:picMkLst>
            <pc:docMk/>
            <pc:sldMk cId="0" sldId="345"/>
            <ac:picMk id="4" creationId="{CEC364D6-A110-D474-3B47-22C6FCE7AF59}"/>
          </ac:picMkLst>
        </pc:picChg>
        <pc:picChg chg="add mod">
          <ac:chgData name="Felipe Souza" userId="ca1e619d-3ceb-445f-88d9-a60e7af00513" providerId="ADAL" clId="{1C2DF88F-E05C-4C8B-9047-B3DCAF066871}" dt="2025-05-07T17:07:50.200" v="986" actId="1076"/>
          <ac:picMkLst>
            <pc:docMk/>
            <pc:sldMk cId="0" sldId="345"/>
            <ac:picMk id="5" creationId="{239E5771-7614-2754-88CF-E0F2043B7A1A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7:08:02.773" v="992" actId="1076"/>
        <pc:sldMkLst>
          <pc:docMk/>
          <pc:sldMk cId="0" sldId="346"/>
        </pc:sldMkLst>
        <pc:picChg chg="add mod">
          <ac:chgData name="Felipe Souza" userId="ca1e619d-3ceb-445f-88d9-a60e7af00513" providerId="ADAL" clId="{1C2DF88F-E05C-4C8B-9047-B3DCAF066871}" dt="2025-05-07T17:08:02.773" v="992" actId="1076"/>
          <ac:picMkLst>
            <pc:docMk/>
            <pc:sldMk cId="0" sldId="346"/>
            <ac:picMk id="3" creationId="{992BDCC8-E7C6-FFD1-6451-17EE2D5FF883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7:08:06.385" v="994"/>
        <pc:sldMkLst>
          <pc:docMk/>
          <pc:sldMk cId="0" sldId="347"/>
        </pc:sldMkLst>
        <pc:picChg chg="add mod">
          <ac:chgData name="Felipe Souza" userId="ca1e619d-3ceb-445f-88d9-a60e7af00513" providerId="ADAL" clId="{1C2DF88F-E05C-4C8B-9047-B3DCAF066871}" dt="2025-05-07T14:04:12.658" v="532"/>
          <ac:picMkLst>
            <pc:docMk/>
            <pc:sldMk cId="0" sldId="347"/>
            <ac:picMk id="3" creationId="{8B777EB3-3D24-D3EB-62A1-362CC97F02A5}"/>
          </ac:picMkLst>
        </pc:picChg>
        <pc:picChg chg="add mod">
          <ac:chgData name="Felipe Souza" userId="ca1e619d-3ceb-445f-88d9-a60e7af00513" providerId="ADAL" clId="{1C2DF88F-E05C-4C8B-9047-B3DCAF066871}" dt="2025-05-07T14:04:12.658" v="532"/>
          <ac:picMkLst>
            <pc:docMk/>
            <pc:sldMk cId="0" sldId="347"/>
            <ac:picMk id="4" creationId="{8FBBD1C1-6C21-D239-4B05-3BCF1389A5C1}"/>
          </ac:picMkLst>
        </pc:picChg>
        <pc:picChg chg="add mod">
          <ac:chgData name="Felipe Souza" userId="ca1e619d-3ceb-445f-88d9-a60e7af00513" providerId="ADAL" clId="{1C2DF88F-E05C-4C8B-9047-B3DCAF066871}" dt="2025-05-07T17:08:06.385" v="994"/>
          <ac:picMkLst>
            <pc:docMk/>
            <pc:sldMk cId="0" sldId="347"/>
            <ac:picMk id="5" creationId="{21B1E1F8-0478-DB69-C758-B43CCA2663F5}"/>
          </ac:picMkLst>
        </pc:picChg>
      </pc:sldChg>
      <pc:sldChg chg="addSp delSp modSp mod">
        <pc:chgData name="Felipe Souza" userId="ca1e619d-3ceb-445f-88d9-a60e7af00513" providerId="ADAL" clId="{1C2DF88F-E05C-4C8B-9047-B3DCAF066871}" dt="2025-05-26T18:42:40.810" v="1676" actId="20577"/>
        <pc:sldMkLst>
          <pc:docMk/>
          <pc:sldMk cId="0" sldId="348"/>
        </pc:sldMkLst>
        <pc:spChg chg="add mod">
          <ac:chgData name="Felipe Souza" userId="ca1e619d-3ceb-445f-88d9-a60e7af00513" providerId="ADAL" clId="{1C2DF88F-E05C-4C8B-9047-B3DCAF066871}" dt="2025-05-06T16:43:12.268" v="87" actId="20577"/>
          <ac:spMkLst>
            <pc:docMk/>
            <pc:sldMk cId="0" sldId="348"/>
            <ac:spMk id="2" creationId="{CCF474E0-2894-250F-87D7-8EA55533EF17}"/>
          </ac:spMkLst>
        </pc:spChg>
        <pc:spChg chg="mod">
          <ac:chgData name="Felipe Souza" userId="ca1e619d-3ceb-445f-88d9-a60e7af00513" providerId="ADAL" clId="{1C2DF88F-E05C-4C8B-9047-B3DCAF066871}" dt="2025-05-07T14:04:44.144" v="543" actId="1076"/>
          <ac:spMkLst>
            <pc:docMk/>
            <pc:sldMk cId="0" sldId="348"/>
            <ac:spMk id="2657" creationId="{00000000-0000-0000-0000-000000000000}"/>
          </ac:spMkLst>
        </pc:spChg>
        <pc:spChg chg="mod">
          <ac:chgData name="Felipe Souza" userId="ca1e619d-3ceb-445f-88d9-a60e7af00513" providerId="ADAL" clId="{1C2DF88F-E05C-4C8B-9047-B3DCAF066871}" dt="2025-05-26T18:42:40.810" v="1676" actId="20577"/>
          <ac:spMkLst>
            <pc:docMk/>
            <pc:sldMk cId="0" sldId="348"/>
            <ac:spMk id="2659" creationId="{00000000-0000-0000-0000-000000000000}"/>
          </ac:spMkLst>
        </pc:spChg>
        <pc:picChg chg="add mod">
          <ac:chgData name="Felipe Souza" userId="ca1e619d-3ceb-445f-88d9-a60e7af00513" providerId="ADAL" clId="{1C2DF88F-E05C-4C8B-9047-B3DCAF066871}" dt="2025-05-07T14:04:18.184" v="536"/>
          <ac:picMkLst>
            <pc:docMk/>
            <pc:sldMk cId="0" sldId="348"/>
            <ac:picMk id="4" creationId="{97C84274-489C-4329-2141-3A750FC1DDF5}"/>
          </ac:picMkLst>
        </pc:picChg>
        <pc:picChg chg="add mod">
          <ac:chgData name="Felipe Souza" userId="ca1e619d-3ceb-445f-88d9-a60e7af00513" providerId="ADAL" clId="{1C2DF88F-E05C-4C8B-9047-B3DCAF066871}" dt="2025-05-07T14:04:18.184" v="536"/>
          <ac:picMkLst>
            <pc:docMk/>
            <pc:sldMk cId="0" sldId="348"/>
            <ac:picMk id="5" creationId="{17F6258C-B98B-E1CA-12CF-2D0FA181E8B9}"/>
          </ac:picMkLst>
        </pc:picChg>
        <pc:picChg chg="add mod">
          <ac:chgData name="Felipe Souza" userId="ca1e619d-3ceb-445f-88d9-a60e7af00513" providerId="ADAL" clId="{1C2DF88F-E05C-4C8B-9047-B3DCAF066871}" dt="2025-05-07T17:08:08.842" v="996"/>
          <ac:picMkLst>
            <pc:docMk/>
            <pc:sldMk cId="0" sldId="348"/>
            <ac:picMk id="6" creationId="{4B87B456-1661-9B52-DC45-BB5127C18D58}"/>
          </ac:picMkLst>
        </pc:picChg>
        <pc:picChg chg="mod">
          <ac:chgData name="Felipe Souza" userId="ca1e619d-3ceb-445f-88d9-a60e7af00513" providerId="ADAL" clId="{1C2DF88F-E05C-4C8B-9047-B3DCAF066871}" dt="2025-05-07T14:04:38.832" v="542" actId="14100"/>
          <ac:picMkLst>
            <pc:docMk/>
            <pc:sldMk cId="0" sldId="348"/>
            <ac:picMk id="2660" creationId="{00000000-0000-0000-0000-000000000000}"/>
          </ac:picMkLst>
        </pc:picChg>
      </pc:sldChg>
      <pc:sldChg chg="addSp delSp modSp mod">
        <pc:chgData name="Felipe Souza" userId="ca1e619d-3ceb-445f-88d9-a60e7af00513" providerId="ADAL" clId="{1C2DF88F-E05C-4C8B-9047-B3DCAF066871}" dt="2025-05-26T18:44:56.125" v="1690" actId="1076"/>
        <pc:sldMkLst>
          <pc:docMk/>
          <pc:sldMk cId="0" sldId="349"/>
        </pc:sldMkLst>
        <pc:spChg chg="mod">
          <ac:chgData name="Felipe Souza" userId="ca1e619d-3ceb-445f-88d9-a60e7af00513" providerId="ADAL" clId="{1C2DF88F-E05C-4C8B-9047-B3DCAF066871}" dt="2025-05-26T18:44:27.071" v="1688" actId="1076"/>
          <ac:spMkLst>
            <pc:docMk/>
            <pc:sldMk cId="0" sldId="349"/>
            <ac:spMk id="2668" creationId="{00000000-0000-0000-0000-000000000000}"/>
          </ac:spMkLst>
        </pc:spChg>
        <pc:spChg chg="mod">
          <ac:chgData name="Felipe Souza" userId="ca1e619d-3ceb-445f-88d9-a60e7af00513" providerId="ADAL" clId="{1C2DF88F-E05C-4C8B-9047-B3DCAF066871}" dt="2025-05-26T18:44:56.125" v="1690" actId="1076"/>
          <ac:spMkLst>
            <pc:docMk/>
            <pc:sldMk cId="0" sldId="349"/>
            <ac:spMk id="2670" creationId="{00000000-0000-0000-0000-000000000000}"/>
          </ac:spMkLst>
        </pc:spChg>
        <pc:picChg chg="add mod">
          <ac:chgData name="Felipe Souza" userId="ca1e619d-3ceb-445f-88d9-a60e7af00513" providerId="ADAL" clId="{1C2DF88F-E05C-4C8B-9047-B3DCAF066871}" dt="2025-05-07T14:04:55.839" v="547"/>
          <ac:picMkLst>
            <pc:docMk/>
            <pc:sldMk cId="0" sldId="349"/>
            <ac:picMk id="3" creationId="{49A7D094-53E8-CC8A-9E97-B016EE87CD9D}"/>
          </ac:picMkLst>
        </pc:picChg>
        <pc:picChg chg="add mod">
          <ac:chgData name="Felipe Souza" userId="ca1e619d-3ceb-445f-88d9-a60e7af00513" providerId="ADAL" clId="{1C2DF88F-E05C-4C8B-9047-B3DCAF066871}" dt="2025-05-07T14:04:55.839" v="547"/>
          <ac:picMkLst>
            <pc:docMk/>
            <pc:sldMk cId="0" sldId="349"/>
            <ac:picMk id="4" creationId="{4B7307DB-F2EA-4467-60F7-2FF600B20ADA}"/>
          </ac:picMkLst>
        </pc:picChg>
        <pc:picChg chg="add mod">
          <ac:chgData name="Felipe Souza" userId="ca1e619d-3ceb-445f-88d9-a60e7af00513" providerId="ADAL" clId="{1C2DF88F-E05C-4C8B-9047-B3DCAF066871}" dt="2025-05-26T18:44:22.039" v="1687" actId="1076"/>
          <ac:picMkLst>
            <pc:docMk/>
            <pc:sldMk cId="0" sldId="349"/>
            <ac:picMk id="5" creationId="{F7596BEF-0540-035A-01FE-341ECC48AF23}"/>
          </ac:picMkLst>
        </pc:picChg>
        <pc:picChg chg="add mod">
          <ac:chgData name="Felipe Souza" userId="ca1e619d-3ceb-445f-88d9-a60e7af00513" providerId="ADAL" clId="{1C2DF88F-E05C-4C8B-9047-B3DCAF066871}" dt="2025-05-26T18:44:52.573" v="1689" actId="208"/>
          <ac:picMkLst>
            <pc:docMk/>
            <pc:sldMk cId="0" sldId="349"/>
            <ac:picMk id="6" creationId="{70BFDEAB-A71B-121E-5A4D-452DA608FE49}"/>
          </ac:picMkLst>
        </pc:picChg>
        <pc:picChg chg="del mod">
          <ac:chgData name="Felipe Souza" userId="ca1e619d-3ceb-445f-88d9-a60e7af00513" providerId="ADAL" clId="{1C2DF88F-E05C-4C8B-9047-B3DCAF066871}" dt="2025-05-26T18:44:11.940" v="1683" actId="478"/>
          <ac:picMkLst>
            <pc:docMk/>
            <pc:sldMk cId="0" sldId="349"/>
            <ac:picMk id="2669" creationId="{00000000-0000-0000-0000-000000000000}"/>
          </ac:picMkLst>
        </pc:picChg>
      </pc:sldChg>
      <pc:sldChg chg="addSp delSp modSp mod">
        <pc:chgData name="Felipe Souza" userId="ca1e619d-3ceb-445f-88d9-a60e7af00513" providerId="ADAL" clId="{1C2DF88F-E05C-4C8B-9047-B3DCAF066871}" dt="2025-05-26T18:45:30.407" v="1693" actId="1076"/>
        <pc:sldMkLst>
          <pc:docMk/>
          <pc:sldMk cId="0" sldId="350"/>
        </pc:sldMkLst>
        <pc:spChg chg="mod">
          <ac:chgData name="Felipe Souza" userId="ca1e619d-3ceb-445f-88d9-a60e7af00513" providerId="ADAL" clId="{1C2DF88F-E05C-4C8B-9047-B3DCAF066871}" dt="2025-05-26T18:45:26.760" v="1692" actId="1076"/>
          <ac:spMkLst>
            <pc:docMk/>
            <pc:sldMk cId="0" sldId="350"/>
            <ac:spMk id="2679" creationId="{00000000-0000-0000-0000-000000000000}"/>
          </ac:spMkLst>
        </pc:spChg>
        <pc:spChg chg="mod">
          <ac:chgData name="Felipe Souza" userId="ca1e619d-3ceb-445f-88d9-a60e7af00513" providerId="ADAL" clId="{1C2DF88F-E05C-4C8B-9047-B3DCAF066871}" dt="2025-05-26T18:45:00.989" v="1691" actId="1076"/>
          <ac:spMkLst>
            <pc:docMk/>
            <pc:sldMk cId="0" sldId="350"/>
            <ac:spMk id="2681" creationId="{00000000-0000-0000-0000-000000000000}"/>
          </ac:spMkLst>
        </pc:spChg>
        <pc:picChg chg="add mod">
          <ac:chgData name="Felipe Souza" userId="ca1e619d-3ceb-445f-88d9-a60e7af00513" providerId="ADAL" clId="{1C2DF88F-E05C-4C8B-9047-B3DCAF066871}" dt="2025-05-07T14:05:01.229" v="551"/>
          <ac:picMkLst>
            <pc:docMk/>
            <pc:sldMk cId="0" sldId="350"/>
            <ac:picMk id="3" creationId="{DB1FFD49-48B6-68DA-0036-26BB62C2A135}"/>
          </ac:picMkLst>
        </pc:picChg>
        <pc:picChg chg="add mod">
          <ac:chgData name="Felipe Souza" userId="ca1e619d-3ceb-445f-88d9-a60e7af00513" providerId="ADAL" clId="{1C2DF88F-E05C-4C8B-9047-B3DCAF066871}" dt="2025-05-07T14:05:01.229" v="551"/>
          <ac:picMkLst>
            <pc:docMk/>
            <pc:sldMk cId="0" sldId="350"/>
            <ac:picMk id="4" creationId="{42A833C0-5A84-65F0-0828-B0922ABA21D8}"/>
          </ac:picMkLst>
        </pc:picChg>
        <pc:picChg chg="add mod">
          <ac:chgData name="Felipe Souza" userId="ca1e619d-3ceb-445f-88d9-a60e7af00513" providerId="ADAL" clId="{1C2DF88F-E05C-4C8B-9047-B3DCAF066871}" dt="2025-05-26T18:45:30.407" v="1693" actId="1076"/>
          <ac:picMkLst>
            <pc:docMk/>
            <pc:sldMk cId="0" sldId="350"/>
            <ac:picMk id="5" creationId="{AF5C3FE2-5E83-FE0C-1BC3-F5C5140BC839}"/>
          </ac:picMkLst>
        </pc:picChg>
      </pc:sldChg>
      <pc:sldChg chg="addSp delSp modSp mod modShow">
        <pc:chgData name="Felipe Souza" userId="ca1e619d-3ceb-445f-88d9-a60e7af00513" providerId="ADAL" clId="{1C2DF88F-E05C-4C8B-9047-B3DCAF066871}" dt="2025-05-26T18:48:52.272" v="1705" actId="729"/>
        <pc:sldMkLst>
          <pc:docMk/>
          <pc:sldMk cId="0" sldId="351"/>
        </pc:sldMkLst>
        <pc:picChg chg="add mod">
          <ac:chgData name="Felipe Souza" userId="ca1e619d-3ceb-445f-88d9-a60e7af00513" providerId="ADAL" clId="{1C2DF88F-E05C-4C8B-9047-B3DCAF066871}" dt="2025-05-07T14:05:06.929" v="554"/>
          <ac:picMkLst>
            <pc:docMk/>
            <pc:sldMk cId="0" sldId="351"/>
            <ac:picMk id="3" creationId="{EFB5C416-7798-5B88-E9DA-0E8D97124096}"/>
          </ac:picMkLst>
        </pc:picChg>
        <pc:picChg chg="add mod">
          <ac:chgData name="Felipe Souza" userId="ca1e619d-3ceb-445f-88d9-a60e7af00513" providerId="ADAL" clId="{1C2DF88F-E05C-4C8B-9047-B3DCAF066871}" dt="2025-05-07T14:05:06.929" v="554"/>
          <ac:picMkLst>
            <pc:docMk/>
            <pc:sldMk cId="0" sldId="351"/>
            <ac:picMk id="4" creationId="{586FF810-C8E2-128E-AD55-BCBC5B3A9038}"/>
          </ac:picMkLst>
        </pc:picChg>
        <pc:picChg chg="add mod">
          <ac:chgData name="Felipe Souza" userId="ca1e619d-3ceb-445f-88d9-a60e7af00513" providerId="ADAL" clId="{1C2DF88F-E05C-4C8B-9047-B3DCAF066871}" dt="2025-05-07T17:08:18.434" v="1003"/>
          <ac:picMkLst>
            <pc:docMk/>
            <pc:sldMk cId="0" sldId="351"/>
            <ac:picMk id="5" creationId="{135235DF-62E5-7D44-3B17-A80961427527}"/>
          </ac:picMkLst>
        </pc:picChg>
      </pc:sldChg>
      <pc:sldChg chg="addSp delSp modSp mod">
        <pc:chgData name="Felipe Souza" userId="ca1e619d-3ceb-445f-88d9-a60e7af00513" providerId="ADAL" clId="{1C2DF88F-E05C-4C8B-9047-B3DCAF066871}" dt="2025-05-26T18:45:47.785" v="1697" actId="1076"/>
        <pc:sldMkLst>
          <pc:docMk/>
          <pc:sldMk cId="0" sldId="352"/>
        </pc:sldMkLst>
        <pc:picChg chg="mod">
          <ac:chgData name="Felipe Souza" userId="ca1e619d-3ceb-445f-88d9-a60e7af00513" providerId="ADAL" clId="{1C2DF88F-E05C-4C8B-9047-B3DCAF066871}" dt="2025-05-26T18:45:47.785" v="1697" actId="1076"/>
          <ac:picMkLst>
            <pc:docMk/>
            <pc:sldMk cId="0" sldId="352"/>
            <ac:picMk id="2" creationId="{00000000-0000-0000-0000-000000000000}"/>
          </ac:picMkLst>
        </pc:picChg>
        <pc:picChg chg="add mod">
          <ac:chgData name="Felipe Souza" userId="ca1e619d-3ceb-445f-88d9-a60e7af00513" providerId="ADAL" clId="{1C2DF88F-E05C-4C8B-9047-B3DCAF066871}" dt="2025-05-07T14:05:15.272" v="557"/>
          <ac:picMkLst>
            <pc:docMk/>
            <pc:sldMk cId="0" sldId="352"/>
            <ac:picMk id="4" creationId="{20C2B162-4F40-4BC4-3551-9596CAE20577}"/>
          </ac:picMkLst>
        </pc:picChg>
        <pc:picChg chg="add mod">
          <ac:chgData name="Felipe Souza" userId="ca1e619d-3ceb-445f-88d9-a60e7af00513" providerId="ADAL" clId="{1C2DF88F-E05C-4C8B-9047-B3DCAF066871}" dt="2025-05-07T14:05:15.272" v="557"/>
          <ac:picMkLst>
            <pc:docMk/>
            <pc:sldMk cId="0" sldId="352"/>
            <ac:picMk id="5" creationId="{611A96E7-F5CC-6676-82D1-223FF7A7D4F3}"/>
          </ac:picMkLst>
        </pc:picChg>
        <pc:picChg chg="add mod">
          <ac:chgData name="Felipe Souza" userId="ca1e619d-3ceb-445f-88d9-a60e7af00513" providerId="ADAL" clId="{1C2DF88F-E05C-4C8B-9047-B3DCAF066871}" dt="2025-05-07T17:08:31.463" v="1009" actId="1076"/>
          <ac:picMkLst>
            <pc:docMk/>
            <pc:sldMk cId="0" sldId="352"/>
            <ac:picMk id="6" creationId="{7508F6BE-C664-DE44-D2D5-563CC24F7196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7:08:42.288" v="1013" actId="1076"/>
        <pc:sldMkLst>
          <pc:docMk/>
          <pc:sldMk cId="0" sldId="353"/>
        </pc:sldMkLst>
        <pc:spChg chg="mod">
          <ac:chgData name="Felipe Souza" userId="ca1e619d-3ceb-445f-88d9-a60e7af00513" providerId="ADAL" clId="{1C2DF88F-E05C-4C8B-9047-B3DCAF066871}" dt="2025-05-07T17:08:42.288" v="1013" actId="1076"/>
          <ac:spMkLst>
            <pc:docMk/>
            <pc:sldMk cId="0" sldId="353"/>
            <ac:spMk id="2712" creationId="{00000000-0000-0000-0000-000000000000}"/>
          </ac:spMkLst>
        </pc:spChg>
        <pc:picChg chg="add mod">
          <ac:chgData name="Felipe Souza" userId="ca1e619d-3ceb-445f-88d9-a60e7af00513" providerId="ADAL" clId="{1C2DF88F-E05C-4C8B-9047-B3DCAF066871}" dt="2025-05-07T14:05:20.636" v="559"/>
          <ac:picMkLst>
            <pc:docMk/>
            <pc:sldMk cId="0" sldId="353"/>
            <ac:picMk id="3" creationId="{A087E277-62D9-AF08-44E1-92BC9085C7F6}"/>
          </ac:picMkLst>
        </pc:picChg>
        <pc:picChg chg="add mod">
          <ac:chgData name="Felipe Souza" userId="ca1e619d-3ceb-445f-88d9-a60e7af00513" providerId="ADAL" clId="{1C2DF88F-E05C-4C8B-9047-B3DCAF066871}" dt="2025-05-07T14:05:20.636" v="559"/>
          <ac:picMkLst>
            <pc:docMk/>
            <pc:sldMk cId="0" sldId="353"/>
            <ac:picMk id="4" creationId="{D4561D33-8999-34B5-72F0-C9F230A1D2C3}"/>
          </ac:picMkLst>
        </pc:picChg>
        <pc:picChg chg="add mod">
          <ac:chgData name="Felipe Souza" userId="ca1e619d-3ceb-445f-88d9-a60e7af00513" providerId="ADAL" clId="{1C2DF88F-E05C-4C8B-9047-B3DCAF066871}" dt="2025-05-07T17:08:39.645" v="1012" actId="1076"/>
          <ac:picMkLst>
            <pc:docMk/>
            <pc:sldMk cId="0" sldId="353"/>
            <ac:picMk id="5" creationId="{B0DB9F53-088C-C506-D8EB-A356D659CBC3}"/>
          </ac:picMkLst>
        </pc:picChg>
      </pc:sldChg>
      <pc:sldChg chg="addSp delSp modSp mod">
        <pc:chgData name="Felipe Souza" userId="ca1e619d-3ceb-445f-88d9-a60e7af00513" providerId="ADAL" clId="{1C2DF88F-E05C-4C8B-9047-B3DCAF066871}" dt="2025-05-26T18:57:45.754" v="1769" actId="1076"/>
        <pc:sldMkLst>
          <pc:docMk/>
          <pc:sldMk cId="0" sldId="354"/>
        </pc:sldMkLst>
        <pc:spChg chg="add mod">
          <ac:chgData name="Felipe Souza" userId="ca1e619d-3ceb-445f-88d9-a60e7af00513" providerId="ADAL" clId="{1C2DF88F-E05C-4C8B-9047-B3DCAF066871}" dt="2025-05-26T18:54:20.441" v="1757" actId="1038"/>
          <ac:spMkLst>
            <pc:docMk/>
            <pc:sldMk cId="0" sldId="354"/>
            <ac:spMk id="2" creationId="{A109DD33-1FD5-64D8-63B8-2F6009AAF90A}"/>
          </ac:spMkLst>
        </pc:spChg>
        <pc:spChg chg="add mod">
          <ac:chgData name="Felipe Souza" userId="ca1e619d-3ceb-445f-88d9-a60e7af00513" providerId="ADAL" clId="{1C2DF88F-E05C-4C8B-9047-B3DCAF066871}" dt="2025-05-26T18:57:40.180" v="1768" actId="1076"/>
          <ac:spMkLst>
            <pc:docMk/>
            <pc:sldMk cId="0" sldId="354"/>
            <ac:spMk id="3" creationId="{CC2487B4-C10E-2F4A-B83C-F22350271568}"/>
          </ac:spMkLst>
        </pc:spChg>
        <pc:spChg chg="add del mod">
          <ac:chgData name="Felipe Souza" userId="ca1e619d-3ceb-445f-88d9-a60e7af00513" providerId="ADAL" clId="{1C2DF88F-E05C-4C8B-9047-B3DCAF066871}" dt="2025-05-26T18:53:45.280" v="1728" actId="478"/>
          <ac:spMkLst>
            <pc:docMk/>
            <pc:sldMk cId="0" sldId="354"/>
            <ac:spMk id="9" creationId="{67361C63-EA37-9544-9CA5-672297E6B9EA}"/>
          </ac:spMkLst>
        </pc:spChg>
        <pc:spChg chg="add mod">
          <ac:chgData name="Felipe Souza" userId="ca1e619d-3ceb-445f-88d9-a60e7af00513" providerId="ADAL" clId="{1C2DF88F-E05C-4C8B-9047-B3DCAF066871}" dt="2025-05-26T18:54:43.505" v="1766" actId="20577"/>
          <ac:spMkLst>
            <pc:docMk/>
            <pc:sldMk cId="0" sldId="354"/>
            <ac:spMk id="10" creationId="{37618FE0-9A4B-9617-8FC0-4FCE0AD0BB7C}"/>
          </ac:spMkLst>
        </pc:spChg>
        <pc:spChg chg="mod">
          <ac:chgData name="Felipe Souza" userId="ca1e619d-3ceb-445f-88d9-a60e7af00513" providerId="ADAL" clId="{1C2DF88F-E05C-4C8B-9047-B3DCAF066871}" dt="2025-05-07T17:08:49.845" v="1017" actId="1076"/>
          <ac:spMkLst>
            <pc:docMk/>
            <pc:sldMk cId="0" sldId="354"/>
            <ac:spMk id="2723" creationId="{00000000-0000-0000-0000-000000000000}"/>
          </ac:spMkLst>
        </pc:spChg>
        <pc:spChg chg="mod">
          <ac:chgData name="Felipe Souza" userId="ca1e619d-3ceb-445f-88d9-a60e7af00513" providerId="ADAL" clId="{1C2DF88F-E05C-4C8B-9047-B3DCAF066871}" dt="2025-05-26T18:54:20.441" v="1757" actId="1038"/>
          <ac:spMkLst>
            <pc:docMk/>
            <pc:sldMk cId="0" sldId="354"/>
            <ac:spMk id="2726" creationId="{00000000-0000-0000-0000-000000000000}"/>
          </ac:spMkLst>
        </pc:spChg>
        <pc:spChg chg="mod">
          <ac:chgData name="Felipe Souza" userId="ca1e619d-3ceb-445f-88d9-a60e7af00513" providerId="ADAL" clId="{1C2DF88F-E05C-4C8B-9047-B3DCAF066871}" dt="2025-05-26T18:57:45.754" v="1769" actId="1076"/>
          <ac:spMkLst>
            <pc:docMk/>
            <pc:sldMk cId="0" sldId="354"/>
            <ac:spMk id="2729" creationId="{00000000-0000-0000-0000-000000000000}"/>
          </ac:spMkLst>
        </pc:spChg>
        <pc:picChg chg="add mod">
          <ac:chgData name="Felipe Souza" userId="ca1e619d-3ceb-445f-88d9-a60e7af00513" providerId="ADAL" clId="{1C2DF88F-E05C-4C8B-9047-B3DCAF066871}" dt="2025-05-07T14:05:26.960" v="561"/>
          <ac:picMkLst>
            <pc:docMk/>
            <pc:sldMk cId="0" sldId="354"/>
            <ac:picMk id="5" creationId="{FFFE873E-10C2-A9AE-B9B8-B56546A69FC9}"/>
          </ac:picMkLst>
        </pc:picChg>
        <pc:picChg chg="add mod">
          <ac:chgData name="Felipe Souza" userId="ca1e619d-3ceb-445f-88d9-a60e7af00513" providerId="ADAL" clId="{1C2DF88F-E05C-4C8B-9047-B3DCAF066871}" dt="2025-05-07T14:05:26.960" v="561"/>
          <ac:picMkLst>
            <pc:docMk/>
            <pc:sldMk cId="0" sldId="354"/>
            <ac:picMk id="6" creationId="{46B1D6C9-49D5-7EE4-B867-2C85D5858DCB}"/>
          </ac:picMkLst>
        </pc:picChg>
        <pc:picChg chg="add mod">
          <ac:chgData name="Felipe Souza" userId="ca1e619d-3ceb-445f-88d9-a60e7af00513" providerId="ADAL" clId="{1C2DF88F-E05C-4C8B-9047-B3DCAF066871}" dt="2025-05-07T17:08:46.869" v="1016" actId="1076"/>
          <ac:picMkLst>
            <pc:docMk/>
            <pc:sldMk cId="0" sldId="354"/>
            <ac:picMk id="8" creationId="{C725E4F8-352D-F306-8665-B92D77045060}"/>
          </ac:picMkLst>
        </pc:picChg>
        <pc:picChg chg="mod">
          <ac:chgData name="Felipe Souza" userId="ca1e619d-3ceb-445f-88d9-a60e7af00513" providerId="ADAL" clId="{1C2DF88F-E05C-4C8B-9047-B3DCAF066871}" dt="2025-05-26T18:54:20.441" v="1757" actId="1038"/>
          <ac:picMkLst>
            <pc:docMk/>
            <pc:sldMk cId="0" sldId="354"/>
            <ac:picMk id="2724" creationId="{00000000-0000-0000-0000-000000000000}"/>
          </ac:picMkLst>
        </pc:picChg>
        <pc:picChg chg="mod">
          <ac:chgData name="Felipe Souza" userId="ca1e619d-3ceb-445f-88d9-a60e7af00513" providerId="ADAL" clId="{1C2DF88F-E05C-4C8B-9047-B3DCAF066871}" dt="2025-05-26T18:57:40.180" v="1768" actId="1076"/>
          <ac:picMkLst>
            <pc:docMk/>
            <pc:sldMk cId="0" sldId="354"/>
            <ac:picMk id="2727" creationId="{00000000-0000-0000-0000-000000000000}"/>
          </ac:picMkLst>
        </pc:picChg>
        <pc:cxnChg chg="add mod">
          <ac:chgData name="Felipe Souza" userId="ca1e619d-3ceb-445f-88d9-a60e7af00513" providerId="ADAL" clId="{1C2DF88F-E05C-4C8B-9047-B3DCAF066871}" dt="2025-05-07T14:05:34.558" v="562"/>
          <ac:cxnSpMkLst>
            <pc:docMk/>
            <pc:sldMk cId="0" sldId="354"/>
            <ac:cxnSpMk id="7" creationId="{F1027D70-B7CD-87BA-14DF-18A83CD05B7C}"/>
          </ac:cxnSpMkLst>
        </pc:cxnChg>
      </pc:sldChg>
      <pc:sldChg chg="addSp delSp modSp mod modShow">
        <pc:chgData name="Felipe Souza" userId="ca1e619d-3ceb-445f-88d9-a60e7af00513" providerId="ADAL" clId="{1C2DF88F-E05C-4C8B-9047-B3DCAF066871}" dt="2025-05-26T19:05:08.005" v="1771" actId="729"/>
        <pc:sldMkLst>
          <pc:docMk/>
          <pc:sldMk cId="0" sldId="355"/>
        </pc:sldMkLst>
        <pc:spChg chg="add mod">
          <ac:chgData name="Felipe Souza" userId="ca1e619d-3ceb-445f-88d9-a60e7af00513" providerId="ADAL" clId="{1C2DF88F-E05C-4C8B-9047-B3DCAF066871}" dt="2025-05-07T14:06:45.823" v="589" actId="14100"/>
          <ac:spMkLst>
            <pc:docMk/>
            <pc:sldMk cId="0" sldId="355"/>
            <ac:spMk id="4" creationId="{455A8B9E-22D4-56E7-6197-1AFFBC952F20}"/>
          </ac:spMkLst>
        </pc:spChg>
        <pc:spChg chg="mod">
          <ac:chgData name="Felipe Souza" userId="ca1e619d-3ceb-445f-88d9-a60e7af00513" providerId="ADAL" clId="{1C2DF88F-E05C-4C8B-9047-B3DCAF066871}" dt="2025-05-07T14:06:56.845" v="591" actId="1076"/>
          <ac:spMkLst>
            <pc:docMk/>
            <pc:sldMk cId="0" sldId="355"/>
            <ac:spMk id="2737" creationId="{00000000-0000-0000-0000-000000000000}"/>
          </ac:spMkLst>
        </pc:spChg>
        <pc:spChg chg="mod">
          <ac:chgData name="Felipe Souza" userId="ca1e619d-3ceb-445f-88d9-a60e7af00513" providerId="ADAL" clId="{1C2DF88F-E05C-4C8B-9047-B3DCAF066871}" dt="2025-05-07T14:06:51.235" v="590" actId="1076"/>
          <ac:spMkLst>
            <pc:docMk/>
            <pc:sldMk cId="0" sldId="355"/>
            <ac:spMk id="2739" creationId="{00000000-0000-0000-0000-000000000000}"/>
          </ac:spMkLst>
        </pc:spChg>
        <pc:picChg chg="add mod">
          <ac:chgData name="Felipe Souza" userId="ca1e619d-3ceb-445f-88d9-a60e7af00513" providerId="ADAL" clId="{1C2DF88F-E05C-4C8B-9047-B3DCAF066871}" dt="2025-05-07T14:06:32.338" v="577"/>
          <ac:picMkLst>
            <pc:docMk/>
            <pc:sldMk cId="0" sldId="355"/>
            <ac:picMk id="3" creationId="{26638519-FCA0-31AE-C41E-A8F646DA009B}"/>
          </ac:picMkLst>
        </pc:picChg>
        <pc:picChg chg="add mod">
          <ac:chgData name="Felipe Souza" userId="ca1e619d-3ceb-445f-88d9-a60e7af00513" providerId="ADAL" clId="{1C2DF88F-E05C-4C8B-9047-B3DCAF066871}" dt="2025-05-07T14:06:32.338" v="577"/>
          <ac:picMkLst>
            <pc:docMk/>
            <pc:sldMk cId="0" sldId="355"/>
            <ac:picMk id="5" creationId="{00BF9723-2858-C337-785E-DB1BE377E180}"/>
          </ac:picMkLst>
        </pc:picChg>
        <pc:picChg chg="add mod">
          <ac:chgData name="Felipe Souza" userId="ca1e619d-3ceb-445f-88d9-a60e7af00513" providerId="ADAL" clId="{1C2DF88F-E05C-4C8B-9047-B3DCAF066871}" dt="2025-05-07T17:09:06.500" v="1023" actId="1076"/>
          <ac:picMkLst>
            <pc:docMk/>
            <pc:sldMk cId="0" sldId="355"/>
            <ac:picMk id="6" creationId="{2F3F357D-3182-0975-84E1-2770FF40D8E3}"/>
          </ac:picMkLst>
        </pc:picChg>
        <pc:picChg chg="mod">
          <ac:chgData name="Felipe Souza" userId="ca1e619d-3ceb-445f-88d9-a60e7af00513" providerId="ADAL" clId="{1C2DF88F-E05C-4C8B-9047-B3DCAF066871}" dt="2025-05-07T14:06:37.466" v="578" actId="14100"/>
          <ac:picMkLst>
            <pc:docMk/>
            <pc:sldMk cId="0" sldId="355"/>
            <ac:picMk id="2740" creationId="{00000000-0000-0000-0000-000000000000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7:09:13.540" v="1026" actId="1076"/>
        <pc:sldMkLst>
          <pc:docMk/>
          <pc:sldMk cId="0" sldId="356"/>
        </pc:sldMkLst>
        <pc:spChg chg="add del">
          <ac:chgData name="Felipe Souza" userId="ca1e619d-3ceb-445f-88d9-a60e7af00513" providerId="ADAL" clId="{1C2DF88F-E05C-4C8B-9047-B3DCAF066871}" dt="2025-05-07T14:07:12.588" v="597" actId="478"/>
          <ac:spMkLst>
            <pc:docMk/>
            <pc:sldMk cId="0" sldId="356"/>
            <ac:spMk id="2756" creationId="{00000000-0000-0000-0000-000000000000}"/>
          </ac:spMkLst>
        </pc:spChg>
        <pc:picChg chg="add mod">
          <ac:chgData name="Felipe Souza" userId="ca1e619d-3ceb-445f-88d9-a60e7af00513" providerId="ADAL" clId="{1C2DF88F-E05C-4C8B-9047-B3DCAF066871}" dt="2025-05-07T14:07:14.851" v="599"/>
          <ac:picMkLst>
            <pc:docMk/>
            <pc:sldMk cId="0" sldId="356"/>
            <ac:picMk id="3" creationId="{777FD6A5-1B1F-E4CE-F042-3A38D5512943}"/>
          </ac:picMkLst>
        </pc:picChg>
        <pc:picChg chg="add mod">
          <ac:chgData name="Felipe Souza" userId="ca1e619d-3ceb-445f-88d9-a60e7af00513" providerId="ADAL" clId="{1C2DF88F-E05C-4C8B-9047-B3DCAF066871}" dt="2025-05-07T14:07:14.851" v="599"/>
          <ac:picMkLst>
            <pc:docMk/>
            <pc:sldMk cId="0" sldId="356"/>
            <ac:picMk id="4" creationId="{94CD4617-1AF9-20EC-2AF5-72177D5F7A22}"/>
          </ac:picMkLst>
        </pc:picChg>
        <pc:picChg chg="add mod">
          <ac:chgData name="Felipe Souza" userId="ca1e619d-3ceb-445f-88d9-a60e7af00513" providerId="ADAL" clId="{1C2DF88F-E05C-4C8B-9047-B3DCAF066871}" dt="2025-05-07T17:09:13.540" v="1026" actId="1076"/>
          <ac:picMkLst>
            <pc:docMk/>
            <pc:sldMk cId="0" sldId="356"/>
            <ac:picMk id="5" creationId="{873F8693-882D-740D-6C32-5BAFFC2A5556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7:09:21.824" v="1029" actId="1076"/>
        <pc:sldMkLst>
          <pc:docMk/>
          <pc:sldMk cId="0" sldId="357"/>
        </pc:sldMkLst>
        <pc:picChg chg="add mod">
          <ac:chgData name="Felipe Souza" userId="ca1e619d-3ceb-445f-88d9-a60e7af00513" providerId="ADAL" clId="{1C2DF88F-E05C-4C8B-9047-B3DCAF066871}" dt="2025-05-07T14:07:21.474" v="601"/>
          <ac:picMkLst>
            <pc:docMk/>
            <pc:sldMk cId="0" sldId="357"/>
            <ac:picMk id="3" creationId="{A1F1C6B9-0511-2631-5AFD-EA2CA2815103}"/>
          </ac:picMkLst>
        </pc:picChg>
        <pc:picChg chg="add mod">
          <ac:chgData name="Felipe Souza" userId="ca1e619d-3ceb-445f-88d9-a60e7af00513" providerId="ADAL" clId="{1C2DF88F-E05C-4C8B-9047-B3DCAF066871}" dt="2025-05-07T14:07:21.474" v="601"/>
          <ac:picMkLst>
            <pc:docMk/>
            <pc:sldMk cId="0" sldId="357"/>
            <ac:picMk id="4" creationId="{625E2EC8-BF74-E935-6C54-822B3F6109ED}"/>
          </ac:picMkLst>
        </pc:picChg>
        <pc:picChg chg="add mod">
          <ac:chgData name="Felipe Souza" userId="ca1e619d-3ceb-445f-88d9-a60e7af00513" providerId="ADAL" clId="{1C2DF88F-E05C-4C8B-9047-B3DCAF066871}" dt="2025-05-07T17:09:21.824" v="1029" actId="1076"/>
          <ac:picMkLst>
            <pc:docMk/>
            <pc:sldMk cId="0" sldId="357"/>
            <ac:picMk id="5" creationId="{A25D30CE-BE1A-ED73-44CD-10065C1A0D74}"/>
          </ac:picMkLst>
        </pc:picChg>
      </pc:sldChg>
      <pc:sldChg chg="addSp delSp modSp del mod">
        <pc:chgData name="Felipe Souza" userId="ca1e619d-3ceb-445f-88d9-a60e7af00513" providerId="ADAL" clId="{1C2DF88F-E05C-4C8B-9047-B3DCAF066871}" dt="2025-05-26T15:10:22.412" v="1561" actId="47"/>
        <pc:sldMkLst>
          <pc:docMk/>
          <pc:sldMk cId="0" sldId="358"/>
        </pc:sldMkLst>
      </pc:sldChg>
      <pc:sldChg chg="addSp delSp modSp mod">
        <pc:chgData name="Felipe Souza" userId="ca1e619d-3ceb-445f-88d9-a60e7af00513" providerId="ADAL" clId="{1C2DF88F-E05C-4C8B-9047-B3DCAF066871}" dt="2025-05-07T17:09:45.182" v="1041" actId="1076"/>
        <pc:sldMkLst>
          <pc:docMk/>
          <pc:sldMk cId="0" sldId="359"/>
        </pc:sldMkLst>
        <pc:picChg chg="add mod">
          <ac:chgData name="Felipe Souza" userId="ca1e619d-3ceb-445f-88d9-a60e7af00513" providerId="ADAL" clId="{1C2DF88F-E05C-4C8B-9047-B3DCAF066871}" dt="2025-05-07T14:08:13.670" v="613"/>
          <ac:picMkLst>
            <pc:docMk/>
            <pc:sldMk cId="0" sldId="359"/>
            <ac:picMk id="2" creationId="{8A4242FB-1386-0087-59DB-23E8E294A35E}"/>
          </ac:picMkLst>
        </pc:picChg>
        <pc:picChg chg="add mod">
          <ac:chgData name="Felipe Souza" userId="ca1e619d-3ceb-445f-88d9-a60e7af00513" providerId="ADAL" clId="{1C2DF88F-E05C-4C8B-9047-B3DCAF066871}" dt="2025-05-07T14:08:13.670" v="613"/>
          <ac:picMkLst>
            <pc:docMk/>
            <pc:sldMk cId="0" sldId="359"/>
            <ac:picMk id="3" creationId="{4D514689-7A09-6563-7B04-2D3DD96CEC24}"/>
          </ac:picMkLst>
        </pc:picChg>
        <pc:picChg chg="add mod">
          <ac:chgData name="Felipe Souza" userId="ca1e619d-3ceb-445f-88d9-a60e7af00513" providerId="ADAL" clId="{1C2DF88F-E05C-4C8B-9047-B3DCAF066871}" dt="2025-05-07T17:09:45.182" v="1041" actId="1076"/>
          <ac:picMkLst>
            <pc:docMk/>
            <pc:sldMk cId="0" sldId="359"/>
            <ac:picMk id="6" creationId="{00F605D8-9DBF-E84C-1C5A-C6B87BAF6627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6:58:18.568" v="841" actId="1076"/>
        <pc:sldMkLst>
          <pc:docMk/>
          <pc:sldMk cId="1048463530" sldId="482"/>
        </pc:sldMkLst>
        <pc:picChg chg="add mod">
          <ac:chgData name="Felipe Souza" userId="ca1e619d-3ceb-445f-88d9-a60e7af00513" providerId="ADAL" clId="{1C2DF88F-E05C-4C8B-9047-B3DCAF066871}" dt="2025-05-07T13:52:53.915" v="319"/>
          <ac:picMkLst>
            <pc:docMk/>
            <pc:sldMk cId="1048463530" sldId="482"/>
            <ac:picMk id="3" creationId="{1E82587E-D34D-B8F3-2FC8-574ED398B87C}"/>
          </ac:picMkLst>
        </pc:picChg>
        <pc:picChg chg="add mod">
          <ac:chgData name="Felipe Souza" userId="ca1e619d-3ceb-445f-88d9-a60e7af00513" providerId="ADAL" clId="{1C2DF88F-E05C-4C8B-9047-B3DCAF066871}" dt="2025-05-07T13:52:53.915" v="319"/>
          <ac:picMkLst>
            <pc:docMk/>
            <pc:sldMk cId="1048463530" sldId="482"/>
            <ac:picMk id="4" creationId="{A341F5BD-1E8A-8608-86A2-FBA02C8D55DE}"/>
          </ac:picMkLst>
        </pc:picChg>
        <pc:picChg chg="add mod">
          <ac:chgData name="Felipe Souza" userId="ca1e619d-3ceb-445f-88d9-a60e7af00513" providerId="ADAL" clId="{1C2DF88F-E05C-4C8B-9047-B3DCAF066871}" dt="2025-05-07T16:58:18.568" v="841" actId="1076"/>
          <ac:picMkLst>
            <pc:docMk/>
            <pc:sldMk cId="1048463530" sldId="482"/>
            <ac:picMk id="8" creationId="{F3328D15-19C1-4FB6-82E2-13339CCA871F}"/>
          </ac:picMkLst>
        </pc:picChg>
      </pc:sldChg>
      <pc:sldChg chg="addSp delSp modSp mod">
        <pc:chgData name="Felipe Souza" userId="ca1e619d-3ceb-445f-88d9-a60e7af00513" providerId="ADAL" clId="{1C2DF88F-E05C-4C8B-9047-B3DCAF066871}" dt="2025-05-26T14:35:52.899" v="1539" actId="2710"/>
        <pc:sldMkLst>
          <pc:docMk/>
          <pc:sldMk cId="2032740909" sldId="483"/>
        </pc:sldMkLst>
        <pc:spChg chg="mod">
          <ac:chgData name="Felipe Souza" userId="ca1e619d-3ceb-445f-88d9-a60e7af00513" providerId="ADAL" clId="{1C2DF88F-E05C-4C8B-9047-B3DCAF066871}" dt="2025-05-26T14:35:52.899" v="1539" actId="2710"/>
          <ac:spMkLst>
            <pc:docMk/>
            <pc:sldMk cId="2032740909" sldId="483"/>
            <ac:spMk id="1678" creationId="{00000000-0000-0000-0000-000000000000}"/>
          </ac:spMkLst>
        </pc:spChg>
        <pc:picChg chg="add mod">
          <ac:chgData name="Felipe Souza" userId="ca1e619d-3ceb-445f-88d9-a60e7af00513" providerId="ADAL" clId="{1C2DF88F-E05C-4C8B-9047-B3DCAF066871}" dt="2025-05-07T13:52:26.805" v="315"/>
          <ac:picMkLst>
            <pc:docMk/>
            <pc:sldMk cId="2032740909" sldId="483"/>
            <ac:picMk id="2" creationId="{1D906456-213D-D976-5797-2BD8F84C50F7}"/>
          </ac:picMkLst>
        </pc:picChg>
        <pc:picChg chg="add mod">
          <ac:chgData name="Felipe Souza" userId="ca1e619d-3ceb-445f-88d9-a60e7af00513" providerId="ADAL" clId="{1C2DF88F-E05C-4C8B-9047-B3DCAF066871}" dt="2025-05-07T13:52:26.805" v="315"/>
          <ac:picMkLst>
            <pc:docMk/>
            <pc:sldMk cId="2032740909" sldId="483"/>
            <ac:picMk id="3" creationId="{A8B3C414-279E-9FF9-FF0F-F251BF61AFB4}"/>
          </ac:picMkLst>
        </pc:picChg>
        <pc:picChg chg="add mod">
          <ac:chgData name="Felipe Souza" userId="ca1e619d-3ceb-445f-88d9-a60e7af00513" providerId="ADAL" clId="{1C2DF88F-E05C-4C8B-9047-B3DCAF066871}" dt="2025-05-07T16:57:43.879" v="833" actId="1076"/>
          <ac:picMkLst>
            <pc:docMk/>
            <pc:sldMk cId="2032740909" sldId="483"/>
            <ac:picMk id="5" creationId="{CB235F65-AAD9-AB53-18C7-E61C797BB6DB}"/>
          </ac:picMkLst>
        </pc:picChg>
      </pc:sldChg>
      <pc:sldChg chg="addSp delSp modSp mod">
        <pc:chgData name="Felipe Souza" userId="ca1e619d-3ceb-445f-88d9-a60e7af00513" providerId="ADAL" clId="{1C2DF88F-E05C-4C8B-9047-B3DCAF066871}" dt="2025-05-23T16:36:06.128" v="1446" actId="478"/>
        <pc:sldMkLst>
          <pc:docMk/>
          <pc:sldMk cId="635346642" sldId="484"/>
        </pc:sldMkLst>
        <pc:picChg chg="add mod">
          <ac:chgData name="Felipe Souza" userId="ca1e619d-3ceb-445f-88d9-a60e7af00513" providerId="ADAL" clId="{1C2DF88F-E05C-4C8B-9047-B3DCAF066871}" dt="2025-05-07T13:47:44.303" v="227"/>
          <ac:picMkLst>
            <pc:docMk/>
            <pc:sldMk cId="635346642" sldId="484"/>
            <ac:picMk id="5" creationId="{0BA31FDF-91D6-4468-F039-4C5CC0CB9D5C}"/>
          </ac:picMkLst>
        </pc:picChg>
        <pc:picChg chg="add mod">
          <ac:chgData name="Felipe Souza" userId="ca1e619d-3ceb-445f-88d9-a60e7af00513" providerId="ADAL" clId="{1C2DF88F-E05C-4C8B-9047-B3DCAF066871}" dt="2025-05-07T13:47:44.303" v="227"/>
          <ac:picMkLst>
            <pc:docMk/>
            <pc:sldMk cId="635346642" sldId="484"/>
            <ac:picMk id="6" creationId="{B0F7D2F6-33DC-F860-C3A7-8FDF0E6A114E}"/>
          </ac:picMkLst>
        </pc:picChg>
        <pc:picChg chg="add mod">
          <ac:chgData name="Felipe Souza" userId="ca1e619d-3ceb-445f-88d9-a60e7af00513" providerId="ADAL" clId="{1C2DF88F-E05C-4C8B-9047-B3DCAF066871}" dt="2025-05-07T16:53:29.077" v="743" actId="1076"/>
          <ac:picMkLst>
            <pc:docMk/>
            <pc:sldMk cId="635346642" sldId="484"/>
            <ac:picMk id="8" creationId="{26D60E4C-CCCC-C7CD-466F-757C90F54C53}"/>
          </ac:picMkLst>
        </pc:picChg>
      </pc:sldChg>
      <pc:sldChg chg="addSp delSp modSp mod">
        <pc:chgData name="Felipe Souza" userId="ca1e619d-3ceb-445f-88d9-a60e7af00513" providerId="ADAL" clId="{1C2DF88F-E05C-4C8B-9047-B3DCAF066871}" dt="2025-05-26T14:09:40.300" v="1504" actId="1076"/>
        <pc:sldMkLst>
          <pc:docMk/>
          <pc:sldMk cId="3997240901" sldId="485"/>
        </pc:sldMkLst>
        <pc:spChg chg="mod">
          <ac:chgData name="Felipe Souza" userId="ca1e619d-3ceb-445f-88d9-a60e7af00513" providerId="ADAL" clId="{1C2DF88F-E05C-4C8B-9047-B3DCAF066871}" dt="2025-05-07T13:48:09.651" v="232" actId="1076"/>
          <ac:spMkLst>
            <pc:docMk/>
            <pc:sldMk cId="3997240901" sldId="485"/>
            <ac:spMk id="1136" creationId="{00000000-0000-0000-0000-000000000000}"/>
          </ac:spMkLst>
        </pc:spChg>
        <pc:grpChg chg="mod">
          <ac:chgData name="Felipe Souza" userId="ca1e619d-3ceb-445f-88d9-a60e7af00513" providerId="ADAL" clId="{1C2DF88F-E05C-4C8B-9047-B3DCAF066871}" dt="2025-05-26T14:09:40.300" v="1504" actId="1076"/>
          <ac:grpSpMkLst>
            <pc:docMk/>
            <pc:sldMk cId="3997240901" sldId="485"/>
            <ac:grpSpMk id="162" creationId="{00000000-0000-0000-0000-000000000000}"/>
          </ac:grpSpMkLst>
        </pc:grpChg>
        <pc:graphicFrameChg chg="mod modGraphic">
          <ac:chgData name="Felipe Souza" userId="ca1e619d-3ceb-445f-88d9-a60e7af00513" providerId="ADAL" clId="{1C2DF88F-E05C-4C8B-9047-B3DCAF066871}" dt="2025-05-26T14:09:31.587" v="1490" actId="1076"/>
          <ac:graphicFrameMkLst>
            <pc:docMk/>
            <pc:sldMk cId="3997240901" sldId="485"/>
            <ac:graphicFrameMk id="163" creationId="{00000000-0000-0000-0000-000000000000}"/>
          </ac:graphicFrameMkLst>
        </pc:graphicFrameChg>
        <pc:graphicFrameChg chg="modGraphic">
          <ac:chgData name="Felipe Souza" userId="ca1e619d-3ceb-445f-88d9-a60e7af00513" providerId="ADAL" clId="{1C2DF88F-E05C-4C8B-9047-B3DCAF066871}" dt="2025-05-26T14:09:36.294" v="1503" actId="20577"/>
          <ac:graphicFrameMkLst>
            <pc:docMk/>
            <pc:sldMk cId="3997240901" sldId="485"/>
            <ac:graphicFrameMk id="189" creationId="{00000000-0000-0000-0000-000000000000}"/>
          </ac:graphicFrameMkLst>
        </pc:graphicFrameChg>
        <pc:picChg chg="add mod">
          <ac:chgData name="Felipe Souza" userId="ca1e619d-3ceb-445f-88d9-a60e7af00513" providerId="ADAL" clId="{1C2DF88F-E05C-4C8B-9047-B3DCAF066871}" dt="2025-05-07T13:47:59.415" v="230"/>
          <ac:picMkLst>
            <pc:docMk/>
            <pc:sldMk cId="3997240901" sldId="485"/>
            <ac:picMk id="4" creationId="{F402886C-474B-3E5C-1D61-BBB0F7C751C9}"/>
          </ac:picMkLst>
        </pc:picChg>
        <pc:picChg chg="add mod">
          <ac:chgData name="Felipe Souza" userId="ca1e619d-3ceb-445f-88d9-a60e7af00513" providerId="ADAL" clId="{1C2DF88F-E05C-4C8B-9047-B3DCAF066871}" dt="2025-05-07T13:47:59.415" v="230"/>
          <ac:picMkLst>
            <pc:docMk/>
            <pc:sldMk cId="3997240901" sldId="485"/>
            <ac:picMk id="5" creationId="{0B65B45C-DC8C-DE55-5DB2-1385130EC28B}"/>
          </ac:picMkLst>
        </pc:picChg>
        <pc:picChg chg="add mod">
          <ac:chgData name="Felipe Souza" userId="ca1e619d-3ceb-445f-88d9-a60e7af00513" providerId="ADAL" clId="{1C2DF88F-E05C-4C8B-9047-B3DCAF066871}" dt="2025-05-07T16:53:35.486" v="746" actId="1076"/>
          <ac:picMkLst>
            <pc:docMk/>
            <pc:sldMk cId="3997240901" sldId="485"/>
            <ac:picMk id="8" creationId="{9D18A5BB-692C-DDA5-D383-8CB80D82EE9E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6:53:50.232" v="749" actId="1076"/>
        <pc:sldMkLst>
          <pc:docMk/>
          <pc:sldMk cId="2002685160" sldId="486"/>
        </pc:sldMkLst>
        <pc:spChg chg="mod">
          <ac:chgData name="Felipe Souza" userId="ca1e619d-3ceb-445f-88d9-a60e7af00513" providerId="ADAL" clId="{1C2DF88F-E05C-4C8B-9047-B3DCAF066871}" dt="2025-05-07T13:48:19.680" v="235" actId="1076"/>
          <ac:spMkLst>
            <pc:docMk/>
            <pc:sldMk cId="2002685160" sldId="486"/>
            <ac:spMk id="1578" creationId="{00000000-0000-0000-0000-000000000000}"/>
          </ac:spMkLst>
        </pc:spChg>
        <pc:picChg chg="add mod">
          <ac:chgData name="Felipe Souza" userId="ca1e619d-3ceb-445f-88d9-a60e7af00513" providerId="ADAL" clId="{1C2DF88F-E05C-4C8B-9047-B3DCAF066871}" dt="2025-05-07T13:48:14.961" v="234"/>
          <ac:picMkLst>
            <pc:docMk/>
            <pc:sldMk cId="2002685160" sldId="486"/>
            <ac:picMk id="2" creationId="{34863C35-431C-68F7-7C6C-9CC45F220797}"/>
          </ac:picMkLst>
        </pc:picChg>
        <pc:picChg chg="add mod">
          <ac:chgData name="Felipe Souza" userId="ca1e619d-3ceb-445f-88d9-a60e7af00513" providerId="ADAL" clId="{1C2DF88F-E05C-4C8B-9047-B3DCAF066871}" dt="2025-05-07T13:48:14.961" v="234"/>
          <ac:picMkLst>
            <pc:docMk/>
            <pc:sldMk cId="2002685160" sldId="486"/>
            <ac:picMk id="3" creationId="{E8EFEF17-F90E-F355-9D6A-384D0FD0D8A4}"/>
          </ac:picMkLst>
        </pc:picChg>
        <pc:picChg chg="add mod">
          <ac:chgData name="Felipe Souza" userId="ca1e619d-3ceb-445f-88d9-a60e7af00513" providerId="ADAL" clId="{1C2DF88F-E05C-4C8B-9047-B3DCAF066871}" dt="2025-05-07T16:53:50.232" v="749" actId="1076"/>
          <ac:picMkLst>
            <pc:docMk/>
            <pc:sldMk cId="2002685160" sldId="486"/>
            <ac:picMk id="5" creationId="{BD17578C-47C6-963A-4026-7F0C1EBDEAE9}"/>
          </ac:picMkLst>
        </pc:picChg>
      </pc:sldChg>
      <pc:sldChg chg="modAnim">
        <pc:chgData name="Felipe Souza" userId="ca1e619d-3ceb-445f-88d9-a60e7af00513" providerId="ADAL" clId="{1C2DF88F-E05C-4C8B-9047-B3DCAF066871}" dt="2025-05-23T16:38:38.159" v="1469"/>
        <pc:sldMkLst>
          <pc:docMk/>
          <pc:sldMk cId="946684481" sldId="489"/>
        </pc:sldMkLst>
      </pc:sldChg>
      <pc:sldChg chg="modAnim">
        <pc:chgData name="Felipe Souza" userId="ca1e619d-3ceb-445f-88d9-a60e7af00513" providerId="ADAL" clId="{1C2DF88F-E05C-4C8B-9047-B3DCAF066871}" dt="2025-05-23T16:38:57.117" v="1472"/>
        <pc:sldMkLst>
          <pc:docMk/>
          <pc:sldMk cId="3303761520" sldId="490"/>
        </pc:sldMkLst>
      </pc:sldChg>
      <pc:sldChg chg="ord">
        <pc:chgData name="Felipe Souza" userId="ca1e619d-3ceb-445f-88d9-a60e7af00513" providerId="ADAL" clId="{1C2DF88F-E05C-4C8B-9047-B3DCAF066871}" dt="2025-05-23T16:39:35.925" v="1474"/>
        <pc:sldMkLst>
          <pc:docMk/>
          <pc:sldMk cId="16330566" sldId="491"/>
        </pc:sldMkLst>
      </pc:sldChg>
      <pc:sldChg chg="addSp modSp mod ord">
        <pc:chgData name="Felipe Souza" userId="ca1e619d-3ceb-445f-88d9-a60e7af00513" providerId="ADAL" clId="{1C2DF88F-E05C-4C8B-9047-B3DCAF066871}" dt="2025-05-23T16:39:39.758" v="1476"/>
        <pc:sldMkLst>
          <pc:docMk/>
          <pc:sldMk cId="1987840592" sldId="492"/>
        </pc:sldMkLst>
        <pc:picChg chg="add mod">
          <ac:chgData name="Felipe Souza" userId="ca1e619d-3ceb-445f-88d9-a60e7af00513" providerId="ADAL" clId="{1C2DF88F-E05C-4C8B-9047-B3DCAF066871}" dt="2025-05-07T16:58:11.716" v="838" actId="1076"/>
          <ac:picMkLst>
            <pc:docMk/>
            <pc:sldMk cId="1987840592" sldId="492"/>
            <ac:picMk id="2" creationId="{D955B2CD-92BD-CA4E-332F-1CC50C71C807}"/>
          </ac:picMkLst>
        </pc:picChg>
      </pc:sldChg>
      <pc:sldChg chg="addSp delSp modSp mod delAnim">
        <pc:chgData name="Felipe Souza" userId="ca1e619d-3ceb-445f-88d9-a60e7af00513" providerId="ADAL" clId="{1C2DF88F-E05C-4C8B-9047-B3DCAF066871}" dt="2025-05-26T14:13:25.877" v="1517" actId="1076"/>
        <pc:sldMkLst>
          <pc:docMk/>
          <pc:sldMk cId="2204332175" sldId="494"/>
        </pc:sldMkLst>
        <pc:spChg chg="add mod">
          <ac:chgData name="Felipe Souza" userId="ca1e619d-3ceb-445f-88d9-a60e7af00513" providerId="ADAL" clId="{1C2DF88F-E05C-4C8B-9047-B3DCAF066871}" dt="2025-05-26T14:13:04.547" v="1513" actId="14100"/>
          <ac:spMkLst>
            <pc:docMk/>
            <pc:sldMk cId="2204332175" sldId="494"/>
            <ac:spMk id="5" creationId="{72071BFB-CD36-155E-15BF-F2A6A94D2532}"/>
          </ac:spMkLst>
        </pc:spChg>
        <pc:spChg chg="add mod">
          <ac:chgData name="Felipe Souza" userId="ca1e619d-3ceb-445f-88d9-a60e7af00513" providerId="ADAL" clId="{1C2DF88F-E05C-4C8B-9047-B3DCAF066871}" dt="2025-05-26T14:13:16.461" v="1515" actId="1076"/>
          <ac:spMkLst>
            <pc:docMk/>
            <pc:sldMk cId="2204332175" sldId="494"/>
            <ac:spMk id="7" creationId="{5C819B37-897C-4AA5-7C56-9010A4FD9B0F}"/>
          </ac:spMkLst>
        </pc:spChg>
        <pc:spChg chg="add mod">
          <ac:chgData name="Felipe Souza" userId="ca1e619d-3ceb-445f-88d9-a60e7af00513" providerId="ADAL" clId="{1C2DF88F-E05C-4C8B-9047-B3DCAF066871}" dt="2025-05-26T14:13:25.877" v="1517" actId="1076"/>
          <ac:spMkLst>
            <pc:docMk/>
            <pc:sldMk cId="2204332175" sldId="494"/>
            <ac:spMk id="8" creationId="{C0A24D30-72DA-E03A-A240-463CBC7D9DD5}"/>
          </ac:spMkLst>
        </pc:spChg>
        <pc:picChg chg="add mod">
          <ac:chgData name="Felipe Souza" userId="ca1e619d-3ceb-445f-88d9-a60e7af00513" providerId="ADAL" clId="{1C2DF88F-E05C-4C8B-9047-B3DCAF066871}" dt="2025-05-07T13:50:14.854" v="275"/>
          <ac:picMkLst>
            <pc:docMk/>
            <pc:sldMk cId="2204332175" sldId="494"/>
            <ac:picMk id="2" creationId="{46DCAFD2-7969-312A-B33E-B6087D5F2EC0}"/>
          </ac:picMkLst>
        </pc:picChg>
        <pc:picChg chg="add mod">
          <ac:chgData name="Felipe Souza" userId="ca1e619d-3ceb-445f-88d9-a60e7af00513" providerId="ADAL" clId="{1C2DF88F-E05C-4C8B-9047-B3DCAF066871}" dt="2025-05-07T13:50:14.854" v="275"/>
          <ac:picMkLst>
            <pc:docMk/>
            <pc:sldMk cId="2204332175" sldId="494"/>
            <ac:picMk id="4" creationId="{A13C9F64-8774-831B-71EA-23BBA8603E96}"/>
          </ac:picMkLst>
        </pc:picChg>
        <pc:picChg chg="add mod">
          <ac:chgData name="Felipe Souza" userId="ca1e619d-3ceb-445f-88d9-a60e7af00513" providerId="ADAL" clId="{1C2DF88F-E05C-4C8B-9047-B3DCAF066871}" dt="2025-05-07T16:56:00.057" v="791" actId="1076"/>
          <ac:picMkLst>
            <pc:docMk/>
            <pc:sldMk cId="2204332175" sldId="494"/>
            <ac:picMk id="6" creationId="{22921562-90C2-C5F7-F532-1D03904A8374}"/>
          </ac:picMkLst>
        </pc:picChg>
      </pc:sldChg>
      <pc:sldChg chg="addSp delSp modSp mod delAnim">
        <pc:chgData name="Felipe Souza" userId="ca1e619d-3ceb-445f-88d9-a60e7af00513" providerId="ADAL" clId="{1C2DF88F-E05C-4C8B-9047-B3DCAF066871}" dt="2025-05-16T17:02:55.449" v="1274" actId="478"/>
        <pc:sldMkLst>
          <pc:docMk/>
          <pc:sldMk cId="1543349803" sldId="495"/>
        </pc:sldMkLst>
        <pc:picChg chg="add mod">
          <ac:chgData name="Felipe Souza" userId="ca1e619d-3ceb-445f-88d9-a60e7af00513" providerId="ADAL" clId="{1C2DF88F-E05C-4C8B-9047-B3DCAF066871}" dt="2025-05-07T13:50:47.463" v="287"/>
          <ac:picMkLst>
            <pc:docMk/>
            <pc:sldMk cId="1543349803" sldId="495"/>
            <ac:picMk id="2" creationId="{6032250C-291F-D7B5-7882-53C0223C0C3E}"/>
          </ac:picMkLst>
        </pc:picChg>
        <pc:picChg chg="add mod">
          <ac:chgData name="Felipe Souza" userId="ca1e619d-3ceb-445f-88d9-a60e7af00513" providerId="ADAL" clId="{1C2DF88F-E05C-4C8B-9047-B3DCAF066871}" dt="2025-05-07T13:50:47.463" v="287"/>
          <ac:picMkLst>
            <pc:docMk/>
            <pc:sldMk cId="1543349803" sldId="495"/>
            <ac:picMk id="5" creationId="{26E38183-EF1B-3319-4ADA-94A6B99C4F0A}"/>
          </ac:picMkLst>
        </pc:picChg>
        <pc:picChg chg="add mod">
          <ac:chgData name="Felipe Souza" userId="ca1e619d-3ceb-445f-88d9-a60e7af00513" providerId="ADAL" clId="{1C2DF88F-E05C-4C8B-9047-B3DCAF066871}" dt="2025-05-07T16:56:40.970" v="809" actId="1076"/>
          <ac:picMkLst>
            <pc:docMk/>
            <pc:sldMk cId="1543349803" sldId="495"/>
            <ac:picMk id="7" creationId="{0A8775E0-6852-EF4A-8E2F-D2231E6C04AA}"/>
          </ac:picMkLst>
        </pc:picChg>
      </pc:sldChg>
      <pc:sldChg chg="addSp delSp modSp mod delAnim">
        <pc:chgData name="Felipe Souza" userId="ca1e619d-3ceb-445f-88d9-a60e7af00513" providerId="ADAL" clId="{1C2DF88F-E05C-4C8B-9047-B3DCAF066871}" dt="2025-05-23T16:35:58.415" v="1445" actId="478"/>
        <pc:sldMkLst>
          <pc:docMk/>
          <pc:sldMk cId="3339850969" sldId="496"/>
        </pc:sldMkLst>
        <pc:picChg chg="add mod">
          <ac:chgData name="Felipe Souza" userId="ca1e619d-3ceb-445f-88d9-a60e7af00513" providerId="ADAL" clId="{1C2DF88F-E05C-4C8B-9047-B3DCAF066871}" dt="2025-05-07T16:52:57.778" v="732" actId="1076"/>
          <ac:picMkLst>
            <pc:docMk/>
            <pc:sldMk cId="3339850969" sldId="496"/>
            <ac:picMk id="5" creationId="{6F091C01-2CFB-087A-2105-7C5964E97438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6:53:02.448" v="734"/>
        <pc:sldMkLst>
          <pc:docMk/>
          <pc:sldMk cId="3258143753" sldId="499"/>
        </pc:sldMkLst>
        <pc:spChg chg="mod">
          <ac:chgData name="Felipe Souza" userId="ca1e619d-3ceb-445f-88d9-a60e7af00513" providerId="ADAL" clId="{1C2DF88F-E05C-4C8B-9047-B3DCAF066871}" dt="2025-05-07T13:47:12.878" v="220" actId="1076"/>
          <ac:spMkLst>
            <pc:docMk/>
            <pc:sldMk cId="3258143753" sldId="499"/>
            <ac:spMk id="24" creationId="{00000000-0000-0000-0000-000000000000}"/>
          </ac:spMkLst>
        </pc:spChg>
        <pc:picChg chg="add mod">
          <ac:chgData name="Felipe Souza" userId="ca1e619d-3ceb-445f-88d9-a60e7af00513" providerId="ADAL" clId="{1C2DF88F-E05C-4C8B-9047-B3DCAF066871}" dt="2025-05-07T13:47:09.259" v="219"/>
          <ac:picMkLst>
            <pc:docMk/>
            <pc:sldMk cId="3258143753" sldId="499"/>
            <ac:picMk id="2" creationId="{911CCA88-1C6F-3A4D-8490-D65FD63373E8}"/>
          </ac:picMkLst>
        </pc:picChg>
        <pc:picChg chg="add mod">
          <ac:chgData name="Felipe Souza" userId="ca1e619d-3ceb-445f-88d9-a60e7af00513" providerId="ADAL" clId="{1C2DF88F-E05C-4C8B-9047-B3DCAF066871}" dt="2025-05-07T13:47:09.259" v="219"/>
          <ac:picMkLst>
            <pc:docMk/>
            <pc:sldMk cId="3258143753" sldId="499"/>
            <ac:picMk id="4" creationId="{D3A5BA2C-B624-595B-EB92-0CAB157FF690}"/>
          </ac:picMkLst>
        </pc:picChg>
        <pc:picChg chg="add mod">
          <ac:chgData name="Felipe Souza" userId="ca1e619d-3ceb-445f-88d9-a60e7af00513" providerId="ADAL" clId="{1C2DF88F-E05C-4C8B-9047-B3DCAF066871}" dt="2025-05-07T16:53:02.448" v="734"/>
          <ac:picMkLst>
            <pc:docMk/>
            <pc:sldMk cId="3258143753" sldId="499"/>
            <ac:picMk id="6" creationId="{F287D62E-4B7E-CB13-1559-4992863F4C7E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6:51:19.005" v="694" actId="14100"/>
        <pc:sldMkLst>
          <pc:docMk/>
          <pc:sldMk cId="2409779436" sldId="500"/>
        </pc:sldMkLst>
        <pc:picChg chg="add mod">
          <ac:chgData name="Felipe Souza" userId="ca1e619d-3ceb-445f-88d9-a60e7af00513" providerId="ADAL" clId="{1C2DF88F-E05C-4C8B-9047-B3DCAF066871}" dt="2025-05-07T16:51:19.005" v="694" actId="14100"/>
          <ac:picMkLst>
            <pc:docMk/>
            <pc:sldMk cId="2409779436" sldId="500"/>
            <ac:picMk id="3" creationId="{2C293DBF-66D4-C9E6-5533-4D6E6DAA24EA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6:53:18.225" v="740" actId="1076"/>
        <pc:sldMkLst>
          <pc:docMk/>
          <pc:sldMk cId="3105466009" sldId="501"/>
        </pc:sldMkLst>
        <pc:spChg chg="mod">
          <ac:chgData name="Felipe Souza" userId="ca1e619d-3ceb-445f-88d9-a60e7af00513" providerId="ADAL" clId="{1C2DF88F-E05C-4C8B-9047-B3DCAF066871}" dt="2025-05-07T13:47:33.830" v="225" actId="1076"/>
          <ac:spMkLst>
            <pc:docMk/>
            <pc:sldMk cId="3105466009" sldId="501"/>
            <ac:spMk id="490" creationId="{00000000-0000-0000-0000-000000000000}"/>
          </ac:spMkLst>
        </pc:spChg>
        <pc:picChg chg="add mod">
          <ac:chgData name="Felipe Souza" userId="ca1e619d-3ceb-445f-88d9-a60e7af00513" providerId="ADAL" clId="{1C2DF88F-E05C-4C8B-9047-B3DCAF066871}" dt="2025-05-07T13:47:29.231" v="224"/>
          <ac:picMkLst>
            <pc:docMk/>
            <pc:sldMk cId="3105466009" sldId="501"/>
            <ac:picMk id="2" creationId="{95C762B9-ABA5-278B-6A8F-4C1844A0A95B}"/>
          </ac:picMkLst>
        </pc:picChg>
        <pc:picChg chg="add mod">
          <ac:chgData name="Felipe Souza" userId="ca1e619d-3ceb-445f-88d9-a60e7af00513" providerId="ADAL" clId="{1C2DF88F-E05C-4C8B-9047-B3DCAF066871}" dt="2025-05-07T13:47:29.231" v="224"/>
          <ac:picMkLst>
            <pc:docMk/>
            <pc:sldMk cId="3105466009" sldId="501"/>
            <ac:picMk id="3" creationId="{D1183ABA-A97B-833B-32E6-046D5904D0AA}"/>
          </ac:picMkLst>
        </pc:picChg>
        <pc:picChg chg="add mod">
          <ac:chgData name="Felipe Souza" userId="ca1e619d-3ceb-445f-88d9-a60e7af00513" providerId="ADAL" clId="{1C2DF88F-E05C-4C8B-9047-B3DCAF066871}" dt="2025-05-07T16:53:18.225" v="740" actId="1076"/>
          <ac:picMkLst>
            <pc:docMk/>
            <pc:sldMk cId="3105466009" sldId="501"/>
            <ac:picMk id="6" creationId="{880B06EC-DBFB-9971-C451-C127416B0601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6:52:22.923" v="711" actId="1076"/>
        <pc:sldMkLst>
          <pc:docMk/>
          <pc:sldMk cId="3505852736" sldId="503"/>
        </pc:sldMkLst>
        <pc:picChg chg="add mod">
          <ac:chgData name="Felipe Souza" userId="ca1e619d-3ceb-445f-88d9-a60e7af00513" providerId="ADAL" clId="{1C2DF88F-E05C-4C8B-9047-B3DCAF066871}" dt="2025-05-07T13:46:02.814" v="201"/>
          <ac:picMkLst>
            <pc:docMk/>
            <pc:sldMk cId="3505852736" sldId="503"/>
            <ac:picMk id="8" creationId="{69D0D292-FBA8-0C08-A8F4-06C5C67A015E}"/>
          </ac:picMkLst>
        </pc:picChg>
        <pc:picChg chg="add mod">
          <ac:chgData name="Felipe Souza" userId="ca1e619d-3ceb-445f-88d9-a60e7af00513" providerId="ADAL" clId="{1C2DF88F-E05C-4C8B-9047-B3DCAF066871}" dt="2025-05-07T13:46:02.814" v="201"/>
          <ac:picMkLst>
            <pc:docMk/>
            <pc:sldMk cId="3505852736" sldId="503"/>
            <ac:picMk id="11" creationId="{52442B6A-5C82-9372-AE5D-058A1379F782}"/>
          </ac:picMkLst>
        </pc:picChg>
        <pc:picChg chg="add mod">
          <ac:chgData name="Felipe Souza" userId="ca1e619d-3ceb-445f-88d9-a60e7af00513" providerId="ADAL" clId="{1C2DF88F-E05C-4C8B-9047-B3DCAF066871}" dt="2025-05-07T16:52:22.923" v="711" actId="1076"/>
          <ac:picMkLst>
            <pc:docMk/>
            <pc:sldMk cId="3505852736" sldId="503"/>
            <ac:picMk id="13" creationId="{40AD56CD-E7AB-271C-C864-5FF6A96C77B7}"/>
          </ac:picMkLst>
        </pc:picChg>
        <pc:cxnChg chg="add mod">
          <ac:chgData name="Felipe Souza" userId="ca1e619d-3ceb-445f-88d9-a60e7af00513" providerId="ADAL" clId="{1C2DF88F-E05C-4C8B-9047-B3DCAF066871}" dt="2025-05-07T13:46:02.814" v="201"/>
          <ac:cxnSpMkLst>
            <pc:docMk/>
            <pc:sldMk cId="3505852736" sldId="503"/>
            <ac:cxnSpMk id="6" creationId="{7F6A76D1-17EB-F041-A2E6-639F5324C339}"/>
          </ac:cxnSpMkLst>
        </pc:cxnChg>
      </pc:sldChg>
      <pc:sldChg chg="addSp delSp modSp mod delAnim modAnim">
        <pc:chgData name="Felipe Souza" userId="ca1e619d-3ceb-445f-88d9-a60e7af00513" providerId="ADAL" clId="{1C2DF88F-E05C-4C8B-9047-B3DCAF066871}" dt="2025-05-26T14:33:53.003" v="1538" actId="1076"/>
        <pc:sldMkLst>
          <pc:docMk/>
          <pc:sldMk cId="1082917239" sldId="504"/>
        </pc:sldMkLst>
        <pc:spChg chg="mod">
          <ac:chgData name="Felipe Souza" userId="ca1e619d-3ceb-445f-88d9-a60e7af00513" providerId="ADAL" clId="{1C2DF88F-E05C-4C8B-9047-B3DCAF066871}" dt="2025-05-26T14:33:45.730" v="1536" actId="1076"/>
          <ac:spMkLst>
            <pc:docMk/>
            <pc:sldMk cId="1082917239" sldId="504"/>
            <ac:spMk id="23" creationId="{A31D0DC2-3534-9EC3-284A-72652A04D232}"/>
          </ac:spMkLst>
        </pc:spChg>
        <pc:spChg chg="mod">
          <ac:chgData name="Felipe Souza" userId="ca1e619d-3ceb-445f-88d9-a60e7af00513" providerId="ADAL" clId="{1C2DF88F-E05C-4C8B-9047-B3DCAF066871}" dt="2025-05-26T14:33:51.044" v="1537" actId="1076"/>
          <ac:spMkLst>
            <pc:docMk/>
            <pc:sldMk cId="1082917239" sldId="504"/>
            <ac:spMk id="29" creationId="{1E4226AC-B38F-42DE-E3F3-46975C4E47E0}"/>
          </ac:spMkLst>
        </pc:spChg>
        <pc:grpChg chg="del">
          <ac:chgData name="Felipe Souza" userId="ca1e619d-3ceb-445f-88d9-a60e7af00513" providerId="ADAL" clId="{1C2DF88F-E05C-4C8B-9047-B3DCAF066871}" dt="2025-05-26T14:33:33.562" v="1518" actId="478"/>
          <ac:grpSpMkLst>
            <pc:docMk/>
            <pc:sldMk cId="1082917239" sldId="504"/>
            <ac:grpSpMk id="24" creationId="{CCE0F74B-5C70-100B-84E5-656A560F5BD9}"/>
          </ac:grpSpMkLst>
        </pc:grpChg>
        <pc:picChg chg="add mod">
          <ac:chgData name="Felipe Souza" userId="ca1e619d-3ceb-445f-88d9-a60e7af00513" providerId="ADAL" clId="{1C2DF88F-E05C-4C8B-9047-B3DCAF066871}" dt="2025-05-26T14:33:53.003" v="1538" actId="1076"/>
          <ac:picMkLst>
            <pc:docMk/>
            <pc:sldMk cId="1082917239" sldId="504"/>
            <ac:picMk id="33" creationId="{05FDD0B2-8364-BA81-B9BD-B2FEB2A3DE6D}"/>
          </ac:picMkLst>
        </pc:picChg>
      </pc:sldChg>
      <pc:sldChg chg="addSp delSp modSp mod">
        <pc:chgData name="Felipe Souza" userId="ca1e619d-3ceb-445f-88d9-a60e7af00513" providerId="ADAL" clId="{1C2DF88F-E05C-4C8B-9047-B3DCAF066871}" dt="2025-05-26T18:00:58.489" v="1586" actId="14100"/>
        <pc:sldMkLst>
          <pc:docMk/>
          <pc:sldMk cId="2789174734" sldId="505"/>
        </pc:sldMkLst>
        <pc:spChg chg="mod">
          <ac:chgData name="Felipe Souza" userId="ca1e619d-3ceb-445f-88d9-a60e7af00513" providerId="ADAL" clId="{1C2DF88F-E05C-4C8B-9047-B3DCAF066871}" dt="2025-05-26T18:00:58.489" v="1586" actId="14100"/>
          <ac:spMkLst>
            <pc:docMk/>
            <pc:sldMk cId="2789174734" sldId="505"/>
            <ac:spMk id="2" creationId="{00000000-0000-0000-0000-000000000000}"/>
          </ac:spMkLst>
        </pc:spChg>
        <pc:picChg chg="add mod">
          <ac:chgData name="Felipe Souza" userId="ca1e619d-3ceb-445f-88d9-a60e7af00513" providerId="ADAL" clId="{1C2DF88F-E05C-4C8B-9047-B3DCAF066871}" dt="2025-05-07T14:00:49.423" v="469"/>
          <ac:picMkLst>
            <pc:docMk/>
            <pc:sldMk cId="2789174734" sldId="505"/>
            <ac:picMk id="4" creationId="{F87E0415-535E-7354-B2A7-EC396047830D}"/>
          </ac:picMkLst>
        </pc:picChg>
        <pc:picChg chg="add mod">
          <ac:chgData name="Felipe Souza" userId="ca1e619d-3ceb-445f-88d9-a60e7af00513" providerId="ADAL" clId="{1C2DF88F-E05C-4C8B-9047-B3DCAF066871}" dt="2025-05-07T14:00:49.423" v="469"/>
          <ac:picMkLst>
            <pc:docMk/>
            <pc:sldMk cId="2789174734" sldId="505"/>
            <ac:picMk id="5" creationId="{324A8FE3-F93B-7B35-2A5B-094EFCB1CAC8}"/>
          </ac:picMkLst>
        </pc:picChg>
        <pc:picChg chg="add mod">
          <ac:chgData name="Felipe Souza" userId="ca1e619d-3ceb-445f-88d9-a60e7af00513" providerId="ADAL" clId="{1C2DF88F-E05C-4C8B-9047-B3DCAF066871}" dt="2025-05-07T17:06:10.121" v="939" actId="1076"/>
          <ac:picMkLst>
            <pc:docMk/>
            <pc:sldMk cId="2789174734" sldId="505"/>
            <ac:picMk id="6" creationId="{EB2A528D-5AD7-1E7F-9653-F6C1621892E0}"/>
          </ac:picMkLst>
        </pc:picChg>
        <pc:cxnChg chg="mod">
          <ac:chgData name="Felipe Souza" userId="ca1e619d-3ceb-445f-88d9-a60e7af00513" providerId="ADAL" clId="{1C2DF88F-E05C-4C8B-9047-B3DCAF066871}" dt="2025-05-07T14:00:55.788" v="470" actId="1076"/>
          <ac:cxnSpMkLst>
            <pc:docMk/>
            <pc:sldMk cId="2789174734" sldId="505"/>
            <ac:cxnSpMk id="2503" creationId="{00000000-0000-0000-0000-000000000000}"/>
          </ac:cxnSpMkLst>
        </pc:cxnChg>
      </pc:sldChg>
      <pc:sldChg chg="addSp delSp modSp mod">
        <pc:chgData name="Felipe Souza" userId="ca1e619d-3ceb-445f-88d9-a60e7af00513" providerId="ADAL" clId="{1C2DF88F-E05C-4C8B-9047-B3DCAF066871}" dt="2025-05-26T18:03:11.856" v="1614" actId="1037"/>
        <pc:sldMkLst>
          <pc:docMk/>
          <pc:sldMk cId="1219855494" sldId="506"/>
        </pc:sldMkLst>
        <pc:spChg chg="mod">
          <ac:chgData name="Felipe Souza" userId="ca1e619d-3ceb-445f-88d9-a60e7af00513" providerId="ADAL" clId="{1C2DF88F-E05C-4C8B-9047-B3DCAF066871}" dt="2025-05-06T17:17:47.574" v="135" actId="1076"/>
          <ac:spMkLst>
            <pc:docMk/>
            <pc:sldMk cId="1219855494" sldId="506"/>
            <ac:spMk id="10" creationId="{00000000-0000-0000-0000-000000000000}"/>
          </ac:spMkLst>
        </pc:spChg>
        <pc:spChg chg="add mod">
          <ac:chgData name="Felipe Souza" userId="ca1e619d-3ceb-445f-88d9-a60e7af00513" providerId="ADAL" clId="{1C2DF88F-E05C-4C8B-9047-B3DCAF066871}" dt="2025-05-26T18:03:03.214" v="1601" actId="1076"/>
          <ac:spMkLst>
            <pc:docMk/>
            <pc:sldMk cId="1219855494" sldId="506"/>
            <ac:spMk id="14" creationId="{1C2CCAB6-C350-0790-A5F7-588F758B2E05}"/>
          </ac:spMkLst>
        </pc:spChg>
        <pc:spChg chg="mod">
          <ac:chgData name="Felipe Souza" userId="ca1e619d-3ceb-445f-88d9-a60e7af00513" providerId="ADAL" clId="{1C2DF88F-E05C-4C8B-9047-B3DCAF066871}" dt="2025-05-06T17:17:35.919" v="133" actId="14100"/>
          <ac:spMkLst>
            <pc:docMk/>
            <pc:sldMk cId="1219855494" sldId="506"/>
            <ac:spMk id="23" creationId="{00000000-0000-0000-0000-000000000000}"/>
          </ac:spMkLst>
        </pc:spChg>
        <pc:spChg chg="mod">
          <ac:chgData name="Felipe Souza" userId="ca1e619d-3ceb-445f-88d9-a60e7af00513" providerId="ADAL" clId="{1C2DF88F-E05C-4C8B-9047-B3DCAF066871}" dt="2025-05-26T18:03:11.856" v="1614" actId="1037"/>
          <ac:spMkLst>
            <pc:docMk/>
            <pc:sldMk cId="1219855494" sldId="506"/>
            <ac:spMk id="24" creationId="{00000000-0000-0000-0000-000000000000}"/>
          </ac:spMkLst>
        </pc:spChg>
        <pc:spChg chg="mod">
          <ac:chgData name="Felipe Souza" userId="ca1e619d-3ceb-445f-88d9-a60e7af00513" providerId="ADAL" clId="{1C2DF88F-E05C-4C8B-9047-B3DCAF066871}" dt="2025-05-06T17:17:28.191" v="132" actId="14100"/>
          <ac:spMkLst>
            <pc:docMk/>
            <pc:sldMk cId="1219855494" sldId="506"/>
            <ac:spMk id="25" creationId="{00000000-0000-0000-0000-000000000000}"/>
          </ac:spMkLst>
        </pc:spChg>
        <pc:spChg chg="add mod">
          <ac:chgData name="Felipe Souza" userId="ca1e619d-3ceb-445f-88d9-a60e7af00513" providerId="ADAL" clId="{1C2DF88F-E05C-4C8B-9047-B3DCAF066871}" dt="2025-05-26T18:03:08.522" v="1610" actId="20577"/>
          <ac:spMkLst>
            <pc:docMk/>
            <pc:sldMk cId="1219855494" sldId="506"/>
            <ac:spMk id="27" creationId="{254BD7CB-A91D-09ED-D142-512BC3139679}"/>
          </ac:spMkLst>
        </pc:spChg>
        <pc:spChg chg="mod">
          <ac:chgData name="Felipe Souza" userId="ca1e619d-3ceb-445f-88d9-a60e7af00513" providerId="ADAL" clId="{1C2DF88F-E05C-4C8B-9047-B3DCAF066871}" dt="2025-05-07T17:06:19.490" v="943" actId="1076"/>
          <ac:spMkLst>
            <pc:docMk/>
            <pc:sldMk cId="1219855494" sldId="506"/>
            <ac:spMk id="2506" creationId="{00000000-0000-0000-0000-000000000000}"/>
          </ac:spMkLst>
        </pc:spChg>
        <pc:picChg chg="add mod">
          <ac:chgData name="Felipe Souza" userId="ca1e619d-3ceb-445f-88d9-a60e7af00513" providerId="ADAL" clId="{1C2DF88F-E05C-4C8B-9047-B3DCAF066871}" dt="2025-05-07T14:01:01.569" v="472"/>
          <ac:picMkLst>
            <pc:docMk/>
            <pc:sldMk cId="1219855494" sldId="506"/>
            <ac:picMk id="16" creationId="{87D6FDF1-913B-42DB-40E2-8CC3FEAB2E6E}"/>
          </ac:picMkLst>
        </pc:picChg>
        <pc:picChg chg="add mod">
          <ac:chgData name="Felipe Souza" userId="ca1e619d-3ceb-445f-88d9-a60e7af00513" providerId="ADAL" clId="{1C2DF88F-E05C-4C8B-9047-B3DCAF066871}" dt="2025-05-07T14:01:01.569" v="472"/>
          <ac:picMkLst>
            <pc:docMk/>
            <pc:sldMk cId="1219855494" sldId="506"/>
            <ac:picMk id="18" creationId="{F3CFE17C-79FD-5F23-D3E5-F5C0AC533057}"/>
          </ac:picMkLst>
        </pc:picChg>
        <pc:picChg chg="add mod">
          <ac:chgData name="Felipe Souza" userId="ca1e619d-3ceb-445f-88d9-a60e7af00513" providerId="ADAL" clId="{1C2DF88F-E05C-4C8B-9047-B3DCAF066871}" dt="2025-05-07T17:06:14.881" v="942" actId="1076"/>
          <ac:picMkLst>
            <pc:docMk/>
            <pc:sldMk cId="1219855494" sldId="506"/>
            <ac:picMk id="19" creationId="{167D6D6A-B1F5-3466-56AA-4630610FAEBC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7:06:29.692" v="947" actId="1076"/>
        <pc:sldMkLst>
          <pc:docMk/>
          <pc:sldMk cId="1853442201" sldId="507"/>
        </pc:sldMkLst>
        <pc:spChg chg="mod">
          <ac:chgData name="Felipe Souza" userId="ca1e619d-3ceb-445f-88d9-a60e7af00513" providerId="ADAL" clId="{1C2DF88F-E05C-4C8B-9047-B3DCAF066871}" dt="2025-05-06T18:09:40.947" v="146" actId="404"/>
          <ac:spMkLst>
            <pc:docMk/>
            <pc:sldMk cId="1853442201" sldId="507"/>
            <ac:spMk id="18" creationId="{00000000-0000-0000-0000-000000000000}"/>
          </ac:spMkLst>
        </pc:spChg>
        <pc:spChg chg="mod">
          <ac:chgData name="Felipe Souza" userId="ca1e619d-3ceb-445f-88d9-a60e7af00513" providerId="ADAL" clId="{1C2DF88F-E05C-4C8B-9047-B3DCAF066871}" dt="2025-05-07T17:06:26.844" v="946" actId="1076"/>
          <ac:spMkLst>
            <pc:docMk/>
            <pc:sldMk cId="1853442201" sldId="507"/>
            <ac:spMk id="2506" creationId="{00000000-0000-0000-0000-000000000000}"/>
          </ac:spMkLst>
        </pc:spChg>
        <pc:picChg chg="add mod">
          <ac:chgData name="Felipe Souza" userId="ca1e619d-3ceb-445f-88d9-a60e7af00513" providerId="ADAL" clId="{1C2DF88F-E05C-4C8B-9047-B3DCAF066871}" dt="2025-05-07T14:01:38.789" v="475"/>
          <ac:picMkLst>
            <pc:docMk/>
            <pc:sldMk cId="1853442201" sldId="507"/>
            <ac:picMk id="4" creationId="{141A100A-A5FF-6E94-41D2-E9A5EEF8E72E}"/>
          </ac:picMkLst>
        </pc:picChg>
        <pc:picChg chg="add mod">
          <ac:chgData name="Felipe Souza" userId="ca1e619d-3ceb-445f-88d9-a60e7af00513" providerId="ADAL" clId="{1C2DF88F-E05C-4C8B-9047-B3DCAF066871}" dt="2025-05-07T14:01:38.789" v="475"/>
          <ac:picMkLst>
            <pc:docMk/>
            <pc:sldMk cId="1853442201" sldId="507"/>
            <ac:picMk id="5" creationId="{62DD43ED-C7EB-E876-9C44-582317413889}"/>
          </ac:picMkLst>
        </pc:picChg>
        <pc:picChg chg="add mod">
          <ac:chgData name="Felipe Souza" userId="ca1e619d-3ceb-445f-88d9-a60e7af00513" providerId="ADAL" clId="{1C2DF88F-E05C-4C8B-9047-B3DCAF066871}" dt="2025-05-07T17:06:29.692" v="947" actId="1076"/>
          <ac:picMkLst>
            <pc:docMk/>
            <pc:sldMk cId="1853442201" sldId="507"/>
            <ac:picMk id="6" creationId="{0E281B84-B6FB-CE64-0486-E32D0ACD0B9F}"/>
          </ac:picMkLst>
        </pc:picChg>
      </pc:sldChg>
      <pc:sldChg chg="addSp delSp modSp mod">
        <pc:chgData name="Felipe Souza" userId="ca1e619d-3ceb-445f-88d9-a60e7af00513" providerId="ADAL" clId="{1C2DF88F-E05C-4C8B-9047-B3DCAF066871}" dt="2025-05-26T18:12:46.346" v="1645" actId="113"/>
        <pc:sldMkLst>
          <pc:docMk/>
          <pc:sldMk cId="545096135" sldId="508"/>
        </pc:sldMkLst>
        <pc:spChg chg="mod">
          <ac:chgData name="Felipe Souza" userId="ca1e619d-3ceb-445f-88d9-a60e7af00513" providerId="ADAL" clId="{1C2DF88F-E05C-4C8B-9047-B3DCAF066871}" dt="2025-05-26T18:12:46.346" v="1645" actId="113"/>
          <ac:spMkLst>
            <pc:docMk/>
            <pc:sldMk cId="545096135" sldId="508"/>
            <ac:spMk id="3" creationId="{00000000-0000-0000-0000-000000000000}"/>
          </ac:spMkLst>
        </pc:spChg>
        <pc:spChg chg="add del mod">
          <ac:chgData name="Felipe Souza" userId="ca1e619d-3ceb-445f-88d9-a60e7af00513" providerId="ADAL" clId="{1C2DF88F-E05C-4C8B-9047-B3DCAF066871}" dt="2025-05-26T18:12:08.031" v="1633" actId="478"/>
          <ac:spMkLst>
            <pc:docMk/>
            <pc:sldMk cId="545096135" sldId="508"/>
            <ac:spMk id="4" creationId="{1A3CB91B-FAF4-9F6E-9C68-6F8BB42026B3}"/>
          </ac:spMkLst>
        </pc:spChg>
        <pc:spChg chg="add del mod">
          <ac:chgData name="Felipe Souza" userId="ca1e619d-3ceb-445f-88d9-a60e7af00513" providerId="ADAL" clId="{1C2DF88F-E05C-4C8B-9047-B3DCAF066871}" dt="2025-05-26T18:12:08.031" v="1633" actId="478"/>
          <ac:spMkLst>
            <pc:docMk/>
            <pc:sldMk cId="545096135" sldId="508"/>
            <ac:spMk id="8" creationId="{C1DDFE98-E512-9709-F611-7449C846C256}"/>
          </ac:spMkLst>
        </pc:spChg>
        <pc:spChg chg="add del mod">
          <ac:chgData name="Felipe Souza" userId="ca1e619d-3ceb-445f-88d9-a60e7af00513" providerId="ADAL" clId="{1C2DF88F-E05C-4C8B-9047-B3DCAF066871}" dt="2025-05-26T18:12:08.031" v="1633" actId="478"/>
          <ac:spMkLst>
            <pc:docMk/>
            <pc:sldMk cId="545096135" sldId="508"/>
            <ac:spMk id="11" creationId="{23D843F9-83CA-F04A-6C06-BDE1AAFDC581}"/>
          </ac:spMkLst>
        </pc:spChg>
        <pc:spChg chg="add del mod">
          <ac:chgData name="Felipe Souza" userId="ca1e619d-3ceb-445f-88d9-a60e7af00513" providerId="ADAL" clId="{1C2DF88F-E05C-4C8B-9047-B3DCAF066871}" dt="2025-05-26T18:12:08.031" v="1633" actId="478"/>
          <ac:spMkLst>
            <pc:docMk/>
            <pc:sldMk cId="545096135" sldId="508"/>
            <ac:spMk id="12" creationId="{CB4FDFF7-53C9-1981-3B1A-4E76980546F0}"/>
          </ac:spMkLst>
        </pc:spChg>
        <pc:spChg chg="add del mod">
          <ac:chgData name="Felipe Souza" userId="ca1e619d-3ceb-445f-88d9-a60e7af00513" providerId="ADAL" clId="{1C2DF88F-E05C-4C8B-9047-B3DCAF066871}" dt="2025-05-26T18:12:08.031" v="1633" actId="478"/>
          <ac:spMkLst>
            <pc:docMk/>
            <pc:sldMk cId="545096135" sldId="508"/>
            <ac:spMk id="13" creationId="{A1B9956E-89FD-FB9B-9A36-E09018CE8679}"/>
          </ac:spMkLst>
        </pc:spChg>
        <pc:spChg chg="add del mod">
          <ac:chgData name="Felipe Souza" userId="ca1e619d-3ceb-445f-88d9-a60e7af00513" providerId="ADAL" clId="{1C2DF88F-E05C-4C8B-9047-B3DCAF066871}" dt="2025-05-26T18:12:08.031" v="1633" actId="478"/>
          <ac:spMkLst>
            <pc:docMk/>
            <pc:sldMk cId="545096135" sldId="508"/>
            <ac:spMk id="14" creationId="{832F9924-8264-4FE1-A5AB-6581F06073ED}"/>
          </ac:spMkLst>
        </pc:spChg>
        <pc:picChg chg="add mod">
          <ac:chgData name="Felipe Souza" userId="ca1e619d-3ceb-445f-88d9-a60e7af00513" providerId="ADAL" clId="{1C2DF88F-E05C-4C8B-9047-B3DCAF066871}" dt="2025-05-07T14:01:44.721" v="477"/>
          <ac:picMkLst>
            <pc:docMk/>
            <pc:sldMk cId="545096135" sldId="508"/>
            <ac:picMk id="5" creationId="{017C4B35-98E8-34DB-7342-8645A504FAD7}"/>
          </ac:picMkLst>
        </pc:picChg>
        <pc:picChg chg="add mod">
          <ac:chgData name="Felipe Souza" userId="ca1e619d-3ceb-445f-88d9-a60e7af00513" providerId="ADAL" clId="{1C2DF88F-E05C-4C8B-9047-B3DCAF066871}" dt="2025-05-07T14:01:44.721" v="477"/>
          <ac:picMkLst>
            <pc:docMk/>
            <pc:sldMk cId="545096135" sldId="508"/>
            <ac:picMk id="6" creationId="{C2B92582-B0B7-E7BB-1B8E-3E5DC42EC32F}"/>
          </ac:picMkLst>
        </pc:picChg>
        <pc:picChg chg="add mod">
          <ac:chgData name="Felipe Souza" userId="ca1e619d-3ceb-445f-88d9-a60e7af00513" providerId="ADAL" clId="{1C2DF88F-E05C-4C8B-9047-B3DCAF066871}" dt="2025-05-07T17:06:35.604" v="950" actId="1076"/>
          <ac:picMkLst>
            <pc:docMk/>
            <pc:sldMk cId="545096135" sldId="508"/>
            <ac:picMk id="7" creationId="{83383407-7CC1-5670-92A9-D95AB0BA1476}"/>
          </ac:picMkLst>
        </pc:picChg>
        <pc:picChg chg="mod">
          <ac:chgData name="Felipe Souza" userId="ca1e619d-3ceb-445f-88d9-a60e7af00513" providerId="ADAL" clId="{1C2DF88F-E05C-4C8B-9047-B3DCAF066871}" dt="2025-05-07T17:06:45.400" v="959" actId="1036"/>
          <ac:picMkLst>
            <pc:docMk/>
            <pc:sldMk cId="545096135" sldId="508"/>
            <ac:picMk id="9" creationId="{00000000-0000-0000-0000-000000000000}"/>
          </ac:picMkLst>
        </pc:picChg>
        <pc:picChg chg="add mod">
          <ac:chgData name="Felipe Souza" userId="ca1e619d-3ceb-445f-88d9-a60e7af00513" providerId="ADAL" clId="{1C2DF88F-E05C-4C8B-9047-B3DCAF066871}" dt="2025-05-26T18:12:20.858" v="1638" actId="1076"/>
          <ac:picMkLst>
            <pc:docMk/>
            <pc:sldMk cId="545096135" sldId="508"/>
            <ac:picMk id="16" creationId="{CB9CE71E-EDBA-A8D6-431F-156F6B14C24C}"/>
          </ac:picMkLst>
        </pc:picChg>
      </pc:sldChg>
      <pc:sldChg chg="addSp delSp modSp mod">
        <pc:chgData name="Felipe Souza" userId="ca1e619d-3ceb-445f-88d9-a60e7af00513" providerId="ADAL" clId="{1C2DF88F-E05C-4C8B-9047-B3DCAF066871}" dt="2025-05-26T18:15:30.787" v="1648" actId="14100"/>
        <pc:sldMkLst>
          <pc:docMk/>
          <pc:sldMk cId="1885803232" sldId="509"/>
        </pc:sldMkLst>
        <pc:picChg chg="mod">
          <ac:chgData name="Felipe Souza" userId="ca1e619d-3ceb-445f-88d9-a60e7af00513" providerId="ADAL" clId="{1C2DF88F-E05C-4C8B-9047-B3DCAF066871}" dt="2025-05-26T18:15:30.787" v="1648" actId="14100"/>
          <ac:picMkLst>
            <pc:docMk/>
            <pc:sldMk cId="1885803232" sldId="509"/>
            <ac:picMk id="2" creationId="{00000000-0000-0000-0000-000000000000}"/>
          </ac:picMkLst>
        </pc:picChg>
        <pc:picChg chg="add mod">
          <ac:chgData name="Felipe Souza" userId="ca1e619d-3ceb-445f-88d9-a60e7af00513" providerId="ADAL" clId="{1C2DF88F-E05C-4C8B-9047-B3DCAF066871}" dt="2025-05-07T14:01:52.854" v="479"/>
          <ac:picMkLst>
            <pc:docMk/>
            <pc:sldMk cId="1885803232" sldId="509"/>
            <ac:picMk id="6" creationId="{45AA0415-72E7-351A-97F3-13473850ED54}"/>
          </ac:picMkLst>
        </pc:picChg>
        <pc:picChg chg="add mod">
          <ac:chgData name="Felipe Souza" userId="ca1e619d-3ceb-445f-88d9-a60e7af00513" providerId="ADAL" clId="{1C2DF88F-E05C-4C8B-9047-B3DCAF066871}" dt="2025-05-07T14:01:52.854" v="479"/>
          <ac:picMkLst>
            <pc:docMk/>
            <pc:sldMk cId="1885803232" sldId="509"/>
            <ac:picMk id="7" creationId="{0A8362F1-1411-2C1E-F078-EF4F35AE7D1E}"/>
          </ac:picMkLst>
        </pc:picChg>
        <pc:picChg chg="add mod">
          <ac:chgData name="Felipe Souza" userId="ca1e619d-3ceb-445f-88d9-a60e7af00513" providerId="ADAL" clId="{1C2DF88F-E05C-4C8B-9047-B3DCAF066871}" dt="2025-05-07T17:06:49.527" v="961"/>
          <ac:picMkLst>
            <pc:docMk/>
            <pc:sldMk cId="1885803232" sldId="509"/>
            <ac:picMk id="8" creationId="{31F5208F-B42F-43D4-DC7F-298220C46B43}"/>
          </ac:picMkLst>
        </pc:picChg>
      </pc:sldChg>
      <pc:sldChg chg="addSp delSp modSp mod">
        <pc:chgData name="Felipe Souza" userId="ca1e619d-3ceb-445f-88d9-a60e7af00513" providerId="ADAL" clId="{1C2DF88F-E05C-4C8B-9047-B3DCAF066871}" dt="2025-05-07T17:06:54.898" v="964" actId="1076"/>
        <pc:sldMkLst>
          <pc:docMk/>
          <pc:sldMk cId="2821118874" sldId="510"/>
        </pc:sldMkLst>
        <pc:picChg chg="add mod">
          <ac:chgData name="Felipe Souza" userId="ca1e619d-3ceb-445f-88d9-a60e7af00513" providerId="ADAL" clId="{1C2DF88F-E05C-4C8B-9047-B3DCAF066871}" dt="2025-05-07T14:01:58.286" v="481"/>
          <ac:picMkLst>
            <pc:docMk/>
            <pc:sldMk cId="2821118874" sldId="510"/>
            <ac:picMk id="5" creationId="{45A30560-3B6A-5552-6EC3-3D91C35DF3EE}"/>
          </ac:picMkLst>
        </pc:picChg>
        <pc:picChg chg="add mod">
          <ac:chgData name="Felipe Souza" userId="ca1e619d-3ceb-445f-88d9-a60e7af00513" providerId="ADAL" clId="{1C2DF88F-E05C-4C8B-9047-B3DCAF066871}" dt="2025-05-07T14:01:58.286" v="481"/>
          <ac:picMkLst>
            <pc:docMk/>
            <pc:sldMk cId="2821118874" sldId="510"/>
            <ac:picMk id="7" creationId="{2212103B-C8B7-2BD7-BC43-2DBF96784B70}"/>
          </ac:picMkLst>
        </pc:picChg>
        <pc:picChg chg="add mod">
          <ac:chgData name="Felipe Souza" userId="ca1e619d-3ceb-445f-88d9-a60e7af00513" providerId="ADAL" clId="{1C2DF88F-E05C-4C8B-9047-B3DCAF066871}" dt="2025-05-07T17:06:54.898" v="964" actId="1076"/>
          <ac:picMkLst>
            <pc:docMk/>
            <pc:sldMk cId="2821118874" sldId="510"/>
            <ac:picMk id="8" creationId="{FC902316-4712-6E7A-CA7A-B8BAC6C3E1EF}"/>
          </ac:picMkLst>
        </pc:picChg>
      </pc:sldChg>
      <pc:sldChg chg="addSp delSp modSp mod setBg modAnim">
        <pc:chgData name="Felipe Souza" userId="ca1e619d-3ceb-445f-88d9-a60e7af00513" providerId="ADAL" clId="{1C2DF88F-E05C-4C8B-9047-B3DCAF066871}" dt="2025-05-26T18:25:36.840" v="1650"/>
        <pc:sldMkLst>
          <pc:docMk/>
          <pc:sldMk cId="2528791844" sldId="511"/>
        </pc:sldMkLst>
        <pc:spChg chg="add mod ord">
          <ac:chgData name="Felipe Souza" userId="ca1e619d-3ceb-445f-88d9-a60e7af00513" providerId="ADAL" clId="{1C2DF88F-E05C-4C8B-9047-B3DCAF066871}" dt="2025-05-07T17:32:40.559" v="1131" actId="207"/>
          <ac:spMkLst>
            <pc:docMk/>
            <pc:sldMk cId="2528791844" sldId="511"/>
            <ac:spMk id="5" creationId="{FC6F0E57-1C5B-C4A1-82B7-3806DDB05976}"/>
          </ac:spMkLst>
        </pc:spChg>
        <pc:spChg chg="add mod">
          <ac:chgData name="Felipe Souza" userId="ca1e619d-3ceb-445f-88d9-a60e7af00513" providerId="ADAL" clId="{1C2DF88F-E05C-4C8B-9047-B3DCAF066871}" dt="2025-05-07T17:34:34.698" v="1153" actId="14100"/>
          <ac:spMkLst>
            <pc:docMk/>
            <pc:sldMk cId="2528791844" sldId="511"/>
            <ac:spMk id="9" creationId="{E66D9F9F-6814-2326-7F10-428F07596B59}"/>
          </ac:spMkLst>
        </pc:spChg>
        <pc:spChg chg="add">
          <ac:chgData name="Felipe Souza" userId="ca1e619d-3ceb-445f-88d9-a60e7af00513" providerId="ADAL" clId="{1C2DF88F-E05C-4C8B-9047-B3DCAF066871}" dt="2025-05-07T17:28:17.783" v="1081" actId="26606"/>
          <ac:spMkLst>
            <pc:docMk/>
            <pc:sldMk cId="2528791844" sldId="511"/>
            <ac:spMk id="18" creationId="{C0A1ED06-4733-4020-9C60-81D4D801408D}"/>
          </ac:spMkLst>
        </pc:spChg>
        <pc:spChg chg="add">
          <ac:chgData name="Felipe Souza" userId="ca1e619d-3ceb-445f-88d9-a60e7af00513" providerId="ADAL" clId="{1C2DF88F-E05C-4C8B-9047-B3DCAF066871}" dt="2025-05-07T17:28:17.783" v="1081" actId="26606"/>
          <ac:spMkLst>
            <pc:docMk/>
            <pc:sldMk cId="2528791844" sldId="511"/>
            <ac:spMk id="19" creationId="{B0CA3509-3AF9-45FE-93ED-57BB5D5E8E07}"/>
          </ac:spMkLst>
        </pc:spChg>
        <pc:graphicFrameChg chg="add mod modGraphic">
          <ac:chgData name="Felipe Souza" userId="ca1e619d-3ceb-445f-88d9-a60e7af00513" providerId="ADAL" clId="{1C2DF88F-E05C-4C8B-9047-B3DCAF066871}" dt="2025-05-07T17:33:47.612" v="1149" actId="14100"/>
          <ac:graphicFrameMkLst>
            <pc:docMk/>
            <pc:sldMk cId="2528791844" sldId="511"/>
            <ac:graphicFrameMk id="10" creationId="{8E53DF9B-8A4E-A6BA-FE34-A10134923239}"/>
          </ac:graphicFrameMkLst>
        </pc:graphicFrameChg>
        <pc:picChg chg="add mod">
          <ac:chgData name="Felipe Souza" userId="ca1e619d-3ceb-445f-88d9-a60e7af00513" providerId="ADAL" clId="{1C2DF88F-E05C-4C8B-9047-B3DCAF066871}" dt="2025-05-07T17:34:24.150" v="1151"/>
          <ac:picMkLst>
            <pc:docMk/>
            <pc:sldMk cId="2528791844" sldId="511"/>
            <ac:picMk id="6" creationId="{89A949CD-2E65-D498-121C-E8919401C165}"/>
          </ac:picMkLst>
        </pc:picChg>
      </pc:sldChg>
      <pc:sldChg chg="addSp delSp modSp mod modShow">
        <pc:chgData name="Felipe Souza" userId="ca1e619d-3ceb-445f-88d9-a60e7af00513" providerId="ADAL" clId="{1C2DF88F-E05C-4C8B-9047-B3DCAF066871}" dt="2025-05-26T19:05:00.425" v="1770" actId="729"/>
        <pc:sldMkLst>
          <pc:docMk/>
          <pc:sldMk cId="1189998437" sldId="513"/>
        </pc:sldMkLst>
        <pc:spChg chg="mod">
          <ac:chgData name="Felipe Souza" userId="ca1e619d-3ceb-445f-88d9-a60e7af00513" providerId="ADAL" clId="{1C2DF88F-E05C-4C8B-9047-B3DCAF066871}" dt="2025-05-07T14:06:21.061" v="573" actId="1076"/>
          <ac:spMkLst>
            <pc:docMk/>
            <pc:sldMk cId="1189998437" sldId="513"/>
            <ac:spMk id="2723" creationId="{00000000-0000-0000-0000-000000000000}"/>
          </ac:spMkLst>
        </pc:spChg>
        <pc:picChg chg="add mod">
          <ac:chgData name="Felipe Souza" userId="ca1e619d-3ceb-445f-88d9-a60e7af00513" providerId="ADAL" clId="{1C2DF88F-E05C-4C8B-9047-B3DCAF066871}" dt="2025-05-07T14:06:09.930" v="571"/>
          <ac:picMkLst>
            <pc:docMk/>
            <pc:sldMk cId="1189998437" sldId="513"/>
            <ac:picMk id="4" creationId="{552D7965-8305-5DEB-06D0-4D08F4161753}"/>
          </ac:picMkLst>
        </pc:picChg>
        <pc:picChg chg="add mod">
          <ac:chgData name="Felipe Souza" userId="ca1e619d-3ceb-445f-88d9-a60e7af00513" providerId="ADAL" clId="{1C2DF88F-E05C-4C8B-9047-B3DCAF066871}" dt="2025-05-07T14:06:09.930" v="571"/>
          <ac:picMkLst>
            <pc:docMk/>
            <pc:sldMk cId="1189998437" sldId="513"/>
            <ac:picMk id="5" creationId="{235BAD35-74E1-872D-135A-B9212E778E7E}"/>
          </ac:picMkLst>
        </pc:picChg>
        <pc:picChg chg="add mod">
          <ac:chgData name="Felipe Souza" userId="ca1e619d-3ceb-445f-88d9-a60e7af00513" providerId="ADAL" clId="{1C2DF88F-E05C-4C8B-9047-B3DCAF066871}" dt="2025-05-07T17:08:57.123" v="1020" actId="1076"/>
          <ac:picMkLst>
            <pc:docMk/>
            <pc:sldMk cId="1189998437" sldId="513"/>
            <ac:picMk id="7" creationId="{D27A9D9A-B4D3-9C77-642A-E6FE76C3D541}"/>
          </ac:picMkLst>
        </pc:picChg>
        <pc:cxnChg chg="add mod">
          <ac:chgData name="Felipe Souza" userId="ca1e619d-3ceb-445f-88d9-a60e7af00513" providerId="ADAL" clId="{1C2DF88F-E05C-4C8B-9047-B3DCAF066871}" dt="2025-05-07T14:06:14.996" v="572"/>
          <ac:cxnSpMkLst>
            <pc:docMk/>
            <pc:sldMk cId="1189998437" sldId="513"/>
            <ac:cxnSpMk id="6" creationId="{E29CCC7B-5BC3-3EF3-1F7F-2E43FB30DF27}"/>
          </ac:cxnSpMkLst>
        </pc:cxnChg>
      </pc:sldChg>
      <pc:sldChg chg="addSp delSp modSp mod modAnim">
        <pc:chgData name="Felipe Souza" userId="ca1e619d-3ceb-445f-88d9-a60e7af00513" providerId="ADAL" clId="{1C2DF88F-E05C-4C8B-9047-B3DCAF066871}" dt="2025-05-26T19:07:58.828" v="1798"/>
        <pc:sldMkLst>
          <pc:docMk/>
          <pc:sldMk cId="2971355018" sldId="514"/>
        </pc:sldMkLst>
        <pc:picChg chg="add mod">
          <ac:chgData name="Felipe Souza" userId="ca1e619d-3ceb-445f-88d9-a60e7af00513" providerId="ADAL" clId="{1C2DF88F-E05C-4C8B-9047-B3DCAF066871}" dt="2025-05-07T14:07:58.111" v="609"/>
          <ac:picMkLst>
            <pc:docMk/>
            <pc:sldMk cId="2971355018" sldId="514"/>
            <ac:picMk id="3" creationId="{9926BB25-2DEE-9265-4C91-3DF86FB5A4DE}"/>
          </ac:picMkLst>
        </pc:picChg>
        <pc:picChg chg="add mod">
          <ac:chgData name="Felipe Souza" userId="ca1e619d-3ceb-445f-88d9-a60e7af00513" providerId="ADAL" clId="{1C2DF88F-E05C-4C8B-9047-B3DCAF066871}" dt="2025-05-07T14:07:58.111" v="609"/>
          <ac:picMkLst>
            <pc:docMk/>
            <pc:sldMk cId="2971355018" sldId="514"/>
            <ac:picMk id="4" creationId="{9EF2480C-7CB8-6B38-DD4E-FE594802842C}"/>
          </ac:picMkLst>
        </pc:picChg>
        <pc:picChg chg="add mod">
          <ac:chgData name="Felipe Souza" userId="ca1e619d-3ceb-445f-88d9-a60e7af00513" providerId="ADAL" clId="{1C2DF88F-E05C-4C8B-9047-B3DCAF066871}" dt="2025-05-07T17:09:31.716" v="1035"/>
          <ac:picMkLst>
            <pc:docMk/>
            <pc:sldMk cId="2971355018" sldId="514"/>
            <ac:picMk id="5" creationId="{DB03DFB4-D6C1-E4BE-0D90-D3C8614D6A1F}"/>
          </ac:picMkLst>
        </pc:picChg>
      </pc:sldChg>
      <pc:sldChg chg="addSp delSp modSp mod">
        <pc:chgData name="Felipe Souza" userId="ca1e619d-3ceb-445f-88d9-a60e7af00513" providerId="ADAL" clId="{1C2DF88F-E05C-4C8B-9047-B3DCAF066871}" dt="2025-05-26T19:07:35.284" v="1797" actId="1076"/>
        <pc:sldMkLst>
          <pc:docMk/>
          <pc:sldMk cId="1540119230" sldId="515"/>
        </pc:sldMkLst>
        <pc:spChg chg="add mod">
          <ac:chgData name="Felipe Souza" userId="ca1e619d-3ceb-445f-88d9-a60e7af00513" providerId="ADAL" clId="{1C2DF88F-E05C-4C8B-9047-B3DCAF066871}" dt="2025-05-26T18:46:43.107" v="1704" actId="1076"/>
          <ac:spMkLst>
            <pc:docMk/>
            <pc:sldMk cId="1540119230" sldId="515"/>
            <ac:spMk id="2" creationId="{C05B6DEF-F414-2041-137A-719D246E8AA7}"/>
          </ac:spMkLst>
        </pc:spChg>
        <pc:spChg chg="mod">
          <ac:chgData name="Felipe Souza" userId="ca1e619d-3ceb-445f-88d9-a60e7af00513" providerId="ADAL" clId="{1C2DF88F-E05C-4C8B-9047-B3DCAF066871}" dt="2025-05-26T19:07:35.284" v="1797" actId="1076"/>
          <ac:spMkLst>
            <pc:docMk/>
            <pc:sldMk cId="1540119230" sldId="515"/>
            <ac:spMk id="10" creationId="{FBF8B7B7-74AD-6B66-722B-96D4ED40E156}"/>
          </ac:spMkLst>
        </pc:spChg>
        <pc:picChg chg="add mod">
          <ac:chgData name="Felipe Souza" userId="ca1e619d-3ceb-445f-88d9-a60e7af00513" providerId="ADAL" clId="{1C2DF88F-E05C-4C8B-9047-B3DCAF066871}" dt="2025-05-07T14:07:35.423" v="605"/>
          <ac:picMkLst>
            <pc:docMk/>
            <pc:sldMk cId="1540119230" sldId="515"/>
            <ac:picMk id="4" creationId="{DD3511B4-1248-FCB0-129F-73EB083B8314}"/>
          </ac:picMkLst>
        </pc:picChg>
        <pc:picChg chg="add mod">
          <ac:chgData name="Felipe Souza" userId="ca1e619d-3ceb-445f-88d9-a60e7af00513" providerId="ADAL" clId="{1C2DF88F-E05C-4C8B-9047-B3DCAF066871}" dt="2025-05-07T14:07:35.423" v="605"/>
          <ac:picMkLst>
            <pc:docMk/>
            <pc:sldMk cId="1540119230" sldId="515"/>
            <ac:picMk id="5" creationId="{039C37B6-2C0D-3809-2E39-75C549173854}"/>
          </ac:picMkLst>
        </pc:picChg>
        <pc:picChg chg="add mod">
          <ac:chgData name="Felipe Souza" userId="ca1e619d-3ceb-445f-88d9-a60e7af00513" providerId="ADAL" clId="{1C2DF88F-E05C-4C8B-9047-B3DCAF066871}" dt="2025-05-07T17:09:28.384" v="1033"/>
          <ac:picMkLst>
            <pc:docMk/>
            <pc:sldMk cId="1540119230" sldId="515"/>
            <ac:picMk id="6" creationId="{93E44369-8453-07E4-06BB-F53C964AEC78}"/>
          </ac:picMkLst>
        </pc:picChg>
        <pc:picChg chg="mod">
          <ac:chgData name="Felipe Souza" userId="ca1e619d-3ceb-445f-88d9-a60e7af00513" providerId="ADAL" clId="{1C2DF88F-E05C-4C8B-9047-B3DCAF066871}" dt="2025-05-26T18:46:40.665" v="1703" actId="1076"/>
          <ac:picMkLst>
            <pc:docMk/>
            <pc:sldMk cId="1540119230" sldId="515"/>
            <ac:picMk id="7" creationId="{1A7F3AD6-912D-9604-908B-EC9C3053B57F}"/>
          </ac:picMkLst>
        </pc:picChg>
      </pc:sldChg>
      <pc:sldChg chg="modSp mod modShow">
        <pc:chgData name="Felipe Souza" userId="ca1e619d-3ceb-445f-88d9-a60e7af00513" providerId="ADAL" clId="{1C2DF88F-E05C-4C8B-9047-B3DCAF066871}" dt="2025-05-26T18:24:55.962" v="1649" actId="729"/>
        <pc:sldMkLst>
          <pc:docMk/>
          <pc:sldMk cId="2973185315" sldId="516"/>
        </pc:sldMkLst>
        <pc:spChg chg="mod">
          <ac:chgData name="Felipe Souza" userId="ca1e619d-3ceb-445f-88d9-a60e7af00513" providerId="ADAL" clId="{1C2DF88F-E05C-4C8B-9047-B3DCAF066871}" dt="2025-05-09T14:02:09.374" v="1172" actId="14100"/>
          <ac:spMkLst>
            <pc:docMk/>
            <pc:sldMk cId="2973185315" sldId="516"/>
            <ac:spMk id="10" creationId="{F9B797AC-A93A-7CA2-27C8-1CABD6E432A5}"/>
          </ac:spMkLst>
        </pc:spChg>
        <pc:picChg chg="mod">
          <ac:chgData name="Felipe Souza" userId="ca1e619d-3ceb-445f-88d9-a60e7af00513" providerId="ADAL" clId="{1C2DF88F-E05C-4C8B-9047-B3DCAF066871}" dt="2025-05-09T14:01:24.320" v="1161" actId="1076"/>
          <ac:picMkLst>
            <pc:docMk/>
            <pc:sldMk cId="2973185315" sldId="516"/>
            <ac:picMk id="9" creationId="{9A3CE413-9EFC-5E46-7941-A603B5520169}"/>
          </ac:picMkLst>
        </pc:picChg>
      </pc:sldChg>
      <pc:sldChg chg="add del">
        <pc:chgData name="Felipe Souza" userId="ca1e619d-3ceb-445f-88d9-a60e7af00513" providerId="ADAL" clId="{1C2DF88F-E05C-4C8B-9047-B3DCAF066871}" dt="2025-05-07T13:44:10.736" v="168"/>
        <pc:sldMkLst>
          <pc:docMk/>
          <pc:sldMk cId="3430115781" sldId="516"/>
        </pc:sldMkLst>
      </pc:sldChg>
      <pc:sldChg chg="addSp delSp modSp add mod delAnim modAnim">
        <pc:chgData name="Felipe Souza" userId="ca1e619d-3ceb-445f-88d9-a60e7af00513" providerId="ADAL" clId="{1C2DF88F-E05C-4C8B-9047-B3DCAF066871}" dt="2025-05-16T16:55:29.994" v="1260" actId="1076"/>
        <pc:sldMkLst>
          <pc:docMk/>
          <pc:sldMk cId="1181059999" sldId="517"/>
        </pc:sldMkLst>
        <pc:spChg chg="mod">
          <ac:chgData name="Felipe Souza" userId="ca1e619d-3ceb-445f-88d9-a60e7af00513" providerId="ADAL" clId="{1C2DF88F-E05C-4C8B-9047-B3DCAF066871}" dt="2025-05-16T16:54:01.812" v="1232" actId="1076"/>
          <ac:spMkLst>
            <pc:docMk/>
            <pc:sldMk cId="1181059999" sldId="517"/>
            <ac:spMk id="2" creationId="{7AF91432-793E-F948-52F2-00CC6CF65CEF}"/>
          </ac:spMkLst>
        </pc:spChg>
        <pc:spChg chg="mod">
          <ac:chgData name="Felipe Souza" userId="ca1e619d-3ceb-445f-88d9-a60e7af00513" providerId="ADAL" clId="{1C2DF88F-E05C-4C8B-9047-B3DCAF066871}" dt="2025-05-16T16:51:24.589" v="1203" actId="1076"/>
          <ac:spMkLst>
            <pc:docMk/>
            <pc:sldMk cId="1181059999" sldId="517"/>
            <ac:spMk id="3" creationId="{7656DB69-EA51-E4EC-1136-8A93C4F635E5}"/>
          </ac:spMkLst>
        </pc:spChg>
        <pc:spChg chg="add mod">
          <ac:chgData name="Felipe Souza" userId="ca1e619d-3ceb-445f-88d9-a60e7af00513" providerId="ADAL" clId="{1C2DF88F-E05C-4C8B-9047-B3DCAF066871}" dt="2025-05-16T16:55:04.411" v="1247" actId="1076"/>
          <ac:spMkLst>
            <pc:docMk/>
            <pc:sldMk cId="1181059999" sldId="517"/>
            <ac:spMk id="37" creationId="{526BC942-95D3-D1B7-E067-51EB34920A84}"/>
          </ac:spMkLst>
        </pc:spChg>
        <pc:spChg chg="add mod">
          <ac:chgData name="Felipe Souza" userId="ca1e619d-3ceb-445f-88d9-a60e7af00513" providerId="ADAL" clId="{1C2DF88F-E05C-4C8B-9047-B3DCAF066871}" dt="2025-05-16T16:55:29.994" v="1260" actId="1076"/>
          <ac:spMkLst>
            <pc:docMk/>
            <pc:sldMk cId="1181059999" sldId="517"/>
            <ac:spMk id="42" creationId="{279C446D-2310-7E8C-BBAD-57A9462BFB20}"/>
          </ac:spMkLst>
        </pc:spChg>
        <pc:picChg chg="add mod">
          <ac:chgData name="Felipe Souza" userId="ca1e619d-3ceb-445f-88d9-a60e7af00513" providerId="ADAL" clId="{1C2DF88F-E05C-4C8B-9047-B3DCAF066871}" dt="2025-05-16T16:51:17.011" v="1201"/>
          <ac:picMkLst>
            <pc:docMk/>
            <pc:sldMk cId="1181059999" sldId="517"/>
            <ac:picMk id="35" creationId="{335207B6-8DC4-C986-2708-52968BF0A846}"/>
          </ac:picMkLst>
        </pc:picChg>
        <pc:picChg chg="add mod">
          <ac:chgData name="Felipe Souza" userId="ca1e619d-3ceb-445f-88d9-a60e7af00513" providerId="ADAL" clId="{1C2DF88F-E05C-4C8B-9047-B3DCAF066871}" dt="2025-05-16T16:51:17.011" v="1201"/>
          <ac:picMkLst>
            <pc:docMk/>
            <pc:sldMk cId="1181059999" sldId="517"/>
            <ac:picMk id="36" creationId="{0217DECB-E3DE-7C04-840A-D04CFF2C34B0}"/>
          </ac:picMkLst>
        </pc:picChg>
        <pc:picChg chg="add mod">
          <ac:chgData name="Felipe Souza" userId="ca1e619d-3ceb-445f-88d9-a60e7af00513" providerId="ADAL" clId="{1C2DF88F-E05C-4C8B-9047-B3DCAF066871}" dt="2025-05-16T16:54:25.634" v="1241" actId="1076"/>
          <ac:picMkLst>
            <pc:docMk/>
            <pc:sldMk cId="1181059999" sldId="517"/>
            <ac:picMk id="1026" creationId="{5D18F9DA-745F-A67B-A94C-EB7242705990}"/>
          </ac:picMkLst>
        </pc:picChg>
        <pc:cxnChg chg="add mod">
          <ac:chgData name="Felipe Souza" userId="ca1e619d-3ceb-445f-88d9-a60e7af00513" providerId="ADAL" clId="{1C2DF88F-E05C-4C8B-9047-B3DCAF066871}" dt="2025-05-16T16:51:17.011" v="1201"/>
          <ac:cxnSpMkLst>
            <pc:docMk/>
            <pc:sldMk cId="1181059999" sldId="517"/>
            <ac:cxnSpMk id="33" creationId="{C88673D0-57AC-5E7A-D3BA-F7F20410D6BA}"/>
          </ac:cxnSpMkLst>
        </pc:cxnChg>
      </pc:sldChg>
      <pc:sldChg chg="addSp delSp modSp add mod">
        <pc:chgData name="Felipe Souza" userId="ca1e619d-3ceb-445f-88d9-a60e7af00513" providerId="ADAL" clId="{1C2DF88F-E05C-4C8B-9047-B3DCAF066871}" dt="2025-05-16T17:58:29.373" v="1298"/>
        <pc:sldMkLst>
          <pc:docMk/>
          <pc:sldMk cId="0" sldId="518"/>
        </pc:sldMkLst>
        <pc:picChg chg="add mod">
          <ac:chgData name="Felipe Souza" userId="ca1e619d-3ceb-445f-88d9-a60e7af00513" providerId="ADAL" clId="{1C2DF88F-E05C-4C8B-9047-B3DCAF066871}" dt="2025-05-16T17:58:29.373" v="1298"/>
          <ac:picMkLst>
            <pc:docMk/>
            <pc:sldMk cId="0" sldId="518"/>
            <ac:picMk id="2" creationId="{86B3E208-B641-C71B-DB3C-4E90EE233B78}"/>
          </ac:picMkLst>
        </pc:picChg>
        <pc:picChg chg="add mod">
          <ac:chgData name="Felipe Souza" userId="ca1e619d-3ceb-445f-88d9-a60e7af00513" providerId="ADAL" clId="{1C2DF88F-E05C-4C8B-9047-B3DCAF066871}" dt="2025-05-16T17:58:29.373" v="1298"/>
          <ac:picMkLst>
            <pc:docMk/>
            <pc:sldMk cId="0" sldId="518"/>
            <ac:picMk id="3" creationId="{2D8666AC-FFF3-254D-B6FA-20DB3FA55654}"/>
          </ac:picMkLst>
        </pc:picChg>
        <pc:picChg chg="add mod">
          <ac:chgData name="Felipe Souza" userId="ca1e619d-3ceb-445f-88d9-a60e7af00513" providerId="ADAL" clId="{1C2DF88F-E05C-4C8B-9047-B3DCAF066871}" dt="2025-05-16T17:58:29.373" v="1298"/>
          <ac:picMkLst>
            <pc:docMk/>
            <pc:sldMk cId="0" sldId="518"/>
            <ac:picMk id="4" creationId="{2C8A4585-D375-D7D9-3BBB-66448AB95D44}"/>
          </ac:picMkLst>
        </pc:picChg>
      </pc:sldChg>
      <pc:sldChg chg="addSp delSp modSp add mod">
        <pc:chgData name="Felipe Souza" userId="ca1e619d-3ceb-445f-88d9-a60e7af00513" providerId="ADAL" clId="{1C2DF88F-E05C-4C8B-9047-B3DCAF066871}" dt="2025-05-16T17:58:22.621" v="1293"/>
        <pc:sldMkLst>
          <pc:docMk/>
          <pc:sldMk cId="0" sldId="519"/>
        </pc:sldMkLst>
        <pc:picChg chg="add mod">
          <ac:chgData name="Felipe Souza" userId="ca1e619d-3ceb-445f-88d9-a60e7af00513" providerId="ADAL" clId="{1C2DF88F-E05C-4C8B-9047-B3DCAF066871}" dt="2025-05-16T17:58:22.621" v="1293"/>
          <ac:picMkLst>
            <pc:docMk/>
            <pc:sldMk cId="0" sldId="519"/>
            <ac:picMk id="2" creationId="{5C65286F-C149-A0B7-2ACE-94CBF6E429DE}"/>
          </ac:picMkLst>
        </pc:picChg>
        <pc:picChg chg="add mod">
          <ac:chgData name="Felipe Souza" userId="ca1e619d-3ceb-445f-88d9-a60e7af00513" providerId="ADAL" clId="{1C2DF88F-E05C-4C8B-9047-B3DCAF066871}" dt="2025-05-16T17:58:22.621" v="1293"/>
          <ac:picMkLst>
            <pc:docMk/>
            <pc:sldMk cId="0" sldId="519"/>
            <ac:picMk id="3" creationId="{B202C9AD-8BB4-2278-1D4E-695937A72740}"/>
          </ac:picMkLst>
        </pc:picChg>
        <pc:picChg chg="add mod">
          <ac:chgData name="Felipe Souza" userId="ca1e619d-3ceb-445f-88d9-a60e7af00513" providerId="ADAL" clId="{1C2DF88F-E05C-4C8B-9047-B3DCAF066871}" dt="2025-05-16T17:58:22.621" v="1293"/>
          <ac:picMkLst>
            <pc:docMk/>
            <pc:sldMk cId="0" sldId="519"/>
            <ac:picMk id="4" creationId="{42D711DC-4FBA-946B-C663-6BE7E1AE7869}"/>
          </ac:picMkLst>
        </pc:picChg>
      </pc:sldChg>
      <pc:sldChg chg="add">
        <pc:chgData name="Felipe Souza" userId="ca1e619d-3ceb-445f-88d9-a60e7af00513" providerId="ADAL" clId="{1C2DF88F-E05C-4C8B-9047-B3DCAF066871}" dt="2025-05-23T16:24:52.845" v="1299"/>
        <pc:sldMkLst>
          <pc:docMk/>
          <pc:sldMk cId="2312499830" sldId="520"/>
        </pc:sldMkLst>
      </pc:sldChg>
      <pc:sldChg chg="add">
        <pc:chgData name="Felipe Souza" userId="ca1e619d-3ceb-445f-88d9-a60e7af00513" providerId="ADAL" clId="{1C2DF88F-E05C-4C8B-9047-B3DCAF066871}" dt="2025-05-23T16:25:03.709" v="1300"/>
        <pc:sldMkLst>
          <pc:docMk/>
          <pc:sldMk cId="2455750707" sldId="521"/>
        </pc:sldMkLst>
      </pc:sldChg>
      <pc:sldChg chg="add">
        <pc:chgData name="Felipe Souza" userId="ca1e619d-3ceb-445f-88d9-a60e7af00513" providerId="ADAL" clId="{1C2DF88F-E05C-4C8B-9047-B3DCAF066871}" dt="2025-05-26T14:37:46.861" v="1540"/>
        <pc:sldMkLst>
          <pc:docMk/>
          <pc:sldMk cId="3921770959" sldId="523"/>
        </pc:sldMkLst>
      </pc:sldChg>
      <pc:sldChg chg="modSp add mod">
        <pc:chgData name="Felipe Souza" userId="ca1e619d-3ceb-445f-88d9-a60e7af00513" providerId="ADAL" clId="{1C2DF88F-E05C-4C8B-9047-B3DCAF066871}" dt="2025-05-26T18:33:48.922" v="1656" actId="1076"/>
        <pc:sldMkLst>
          <pc:docMk/>
          <pc:sldMk cId="1751180644" sldId="524"/>
        </pc:sldMkLst>
        <pc:spChg chg="mod">
          <ac:chgData name="Felipe Souza" userId="ca1e619d-3ceb-445f-88d9-a60e7af00513" providerId="ADAL" clId="{1C2DF88F-E05C-4C8B-9047-B3DCAF066871}" dt="2025-05-26T18:33:48.922" v="1656" actId="1076"/>
          <ac:spMkLst>
            <pc:docMk/>
            <pc:sldMk cId="1751180644" sldId="524"/>
            <ac:spMk id="17" creationId="{00000000-0000-0000-0000-000000000000}"/>
          </ac:spMkLst>
        </pc:spChg>
      </pc:sldChg>
      <pc:sldChg chg="addSp delSp modSp add del mod setBg setClrOvrMap">
        <pc:chgData name="Felipe Souza" userId="ca1e619d-3ceb-445f-88d9-a60e7af00513" providerId="ADAL" clId="{1C2DF88F-E05C-4C8B-9047-B3DCAF066871}" dt="2025-05-26T19:34:47.491" v="2092" actId="47"/>
        <pc:sldMkLst>
          <pc:docMk/>
          <pc:sldMk cId="2599805351" sldId="525"/>
        </pc:sldMkLst>
        <pc:spChg chg="add">
          <ac:chgData name="Felipe Souza" userId="ca1e619d-3ceb-445f-88d9-a60e7af00513" providerId="ADAL" clId="{1C2DF88F-E05C-4C8B-9047-B3DCAF066871}" dt="2025-05-26T19:17:41.388" v="1804"/>
          <ac:spMkLst>
            <pc:docMk/>
            <pc:sldMk cId="2599805351" sldId="525"/>
            <ac:spMk id="4" creationId="{12E40750-87DD-28F0-FF3E-ED05A0A62C2E}"/>
          </ac:spMkLst>
        </pc:spChg>
        <pc:spChg chg="add">
          <ac:chgData name="Felipe Souza" userId="ca1e619d-3ceb-445f-88d9-a60e7af00513" providerId="ADAL" clId="{1C2DF88F-E05C-4C8B-9047-B3DCAF066871}" dt="2025-05-26T19:17:41.388" v="1804"/>
          <ac:spMkLst>
            <pc:docMk/>
            <pc:sldMk cId="2599805351" sldId="525"/>
            <ac:spMk id="6" creationId="{2BB976C8-ED17-0EDD-E2D2-8C19F118E7B7}"/>
          </ac:spMkLst>
        </pc:spChg>
        <pc:spChg chg="add">
          <ac:chgData name="Felipe Souza" userId="ca1e619d-3ceb-445f-88d9-a60e7af00513" providerId="ADAL" clId="{1C2DF88F-E05C-4C8B-9047-B3DCAF066871}" dt="2025-05-26T19:17:41.388" v="1804"/>
          <ac:spMkLst>
            <pc:docMk/>
            <pc:sldMk cId="2599805351" sldId="525"/>
            <ac:spMk id="7" creationId="{62A6C0AD-FAB6-61AA-1025-A5C8D0183CBA}"/>
          </ac:spMkLst>
        </pc:spChg>
        <pc:spChg chg="add">
          <ac:chgData name="Felipe Souza" userId="ca1e619d-3ceb-445f-88d9-a60e7af00513" providerId="ADAL" clId="{1C2DF88F-E05C-4C8B-9047-B3DCAF066871}" dt="2025-05-26T19:17:41.388" v="1804"/>
          <ac:spMkLst>
            <pc:docMk/>
            <pc:sldMk cId="2599805351" sldId="525"/>
            <ac:spMk id="8" creationId="{3693162B-8A83-1CF1-643C-B469534CB848}"/>
          </ac:spMkLst>
        </pc:spChg>
        <pc:spChg chg="add">
          <ac:chgData name="Felipe Souza" userId="ca1e619d-3ceb-445f-88d9-a60e7af00513" providerId="ADAL" clId="{1C2DF88F-E05C-4C8B-9047-B3DCAF066871}" dt="2025-05-26T19:17:41.388" v="1804"/>
          <ac:spMkLst>
            <pc:docMk/>
            <pc:sldMk cId="2599805351" sldId="525"/>
            <ac:spMk id="9" creationId="{8264E274-F379-B741-4874-493C3DB2E18A}"/>
          </ac:spMkLst>
        </pc:spChg>
        <pc:spChg chg="add mod">
          <ac:chgData name="Felipe Souza" userId="ca1e619d-3ceb-445f-88d9-a60e7af00513" providerId="ADAL" clId="{1C2DF88F-E05C-4C8B-9047-B3DCAF066871}" dt="2025-05-26T19:24:48.199" v="1971" actId="14100"/>
          <ac:spMkLst>
            <pc:docMk/>
            <pc:sldMk cId="2599805351" sldId="525"/>
            <ac:spMk id="11" creationId="{276B251D-CCA2-183E-556D-A6E8640CAF66}"/>
          </ac:spMkLst>
        </pc:spChg>
        <pc:spChg chg="del">
          <ac:chgData name="Felipe Souza" userId="ca1e619d-3ceb-445f-88d9-a60e7af00513" providerId="ADAL" clId="{1C2DF88F-E05C-4C8B-9047-B3DCAF066871}" dt="2025-05-26T19:17:21.222" v="1800" actId="478"/>
          <ac:spMkLst>
            <pc:docMk/>
            <pc:sldMk cId="2599805351" sldId="525"/>
            <ac:spMk id="1350" creationId="{CB50BDD9-5074-379C-A356-50AC505CAE7A}"/>
          </ac:spMkLst>
        </pc:spChg>
        <pc:spChg chg="mod ord">
          <ac:chgData name="Felipe Souza" userId="ca1e619d-3ceb-445f-88d9-a60e7af00513" providerId="ADAL" clId="{1C2DF88F-E05C-4C8B-9047-B3DCAF066871}" dt="2025-05-26T19:24:01.959" v="1945" actId="26606"/>
          <ac:spMkLst>
            <pc:docMk/>
            <pc:sldMk cId="2599805351" sldId="525"/>
            <ac:spMk id="1351" creationId="{3E2C1EEC-14F8-3935-CABE-D40EA5E504FE}"/>
          </ac:spMkLst>
        </pc:spChg>
        <pc:spChg chg="del">
          <ac:chgData name="Felipe Souza" userId="ca1e619d-3ceb-445f-88d9-a60e7af00513" providerId="ADAL" clId="{1C2DF88F-E05C-4C8B-9047-B3DCAF066871}" dt="2025-05-26T19:17:21.222" v="1800" actId="478"/>
          <ac:spMkLst>
            <pc:docMk/>
            <pc:sldMk cId="2599805351" sldId="525"/>
            <ac:spMk id="1353" creationId="{899B1278-5E99-319A-BDC7-CF9541ED273D}"/>
          </ac:spMkLst>
        </pc:spChg>
        <pc:spChg chg="del">
          <ac:chgData name="Felipe Souza" userId="ca1e619d-3ceb-445f-88d9-a60e7af00513" providerId="ADAL" clId="{1C2DF88F-E05C-4C8B-9047-B3DCAF066871}" dt="2025-05-26T19:17:21.222" v="1800" actId="478"/>
          <ac:spMkLst>
            <pc:docMk/>
            <pc:sldMk cId="2599805351" sldId="525"/>
            <ac:spMk id="1354" creationId="{43CE9B0D-EB0D-26F3-3103-187122797846}"/>
          </ac:spMkLst>
        </pc:spChg>
        <pc:spChg chg="mod ord">
          <ac:chgData name="Felipe Souza" userId="ca1e619d-3ceb-445f-88d9-a60e7af00513" providerId="ADAL" clId="{1C2DF88F-E05C-4C8B-9047-B3DCAF066871}" dt="2025-05-26T19:24:15.206" v="1952" actId="14100"/>
          <ac:spMkLst>
            <pc:docMk/>
            <pc:sldMk cId="2599805351" sldId="525"/>
            <ac:spMk id="1356" creationId="{C1321129-7D42-4328-6717-464D6A26A5C4}"/>
          </ac:spMkLst>
        </pc:spChg>
        <pc:spChg chg="add del">
          <ac:chgData name="Felipe Souza" userId="ca1e619d-3ceb-445f-88d9-a60e7af00513" providerId="ADAL" clId="{1C2DF88F-E05C-4C8B-9047-B3DCAF066871}" dt="2025-05-26T19:21:03.572" v="1873" actId="26606"/>
          <ac:spMkLst>
            <pc:docMk/>
            <pc:sldMk cId="2599805351" sldId="525"/>
            <ac:spMk id="1359" creationId="{3ECBE1F1-D69B-4AFA-ABD5-8E41720EF6DE}"/>
          </ac:spMkLst>
        </pc:spChg>
        <pc:spChg chg="del">
          <ac:chgData name="Felipe Souza" userId="ca1e619d-3ceb-445f-88d9-a60e7af00513" providerId="ADAL" clId="{1C2DF88F-E05C-4C8B-9047-B3DCAF066871}" dt="2025-05-26T19:17:24.138" v="1801" actId="478"/>
          <ac:spMkLst>
            <pc:docMk/>
            <pc:sldMk cId="2599805351" sldId="525"/>
            <ac:spMk id="1361" creationId="{2316978A-019F-9A93-7A69-32B72D441FFB}"/>
          </ac:spMkLst>
        </pc:spChg>
        <pc:spChg chg="del">
          <ac:chgData name="Felipe Souza" userId="ca1e619d-3ceb-445f-88d9-a60e7af00513" providerId="ADAL" clId="{1C2DF88F-E05C-4C8B-9047-B3DCAF066871}" dt="2025-05-26T19:17:21.222" v="1800" actId="478"/>
          <ac:spMkLst>
            <pc:docMk/>
            <pc:sldMk cId="2599805351" sldId="525"/>
            <ac:spMk id="1364" creationId="{8014D90E-A6A9-3D5C-24AF-08C52E701620}"/>
          </ac:spMkLst>
        </pc:spChg>
        <pc:spChg chg="add del">
          <ac:chgData name="Felipe Souza" userId="ca1e619d-3ceb-445f-88d9-a60e7af00513" providerId="ADAL" clId="{1C2DF88F-E05C-4C8B-9047-B3DCAF066871}" dt="2025-05-26T19:21:03.572" v="1873" actId="26606"/>
          <ac:spMkLst>
            <pc:docMk/>
            <pc:sldMk cId="2599805351" sldId="525"/>
            <ac:spMk id="1365" creationId="{603A6265-E10C-4B85-9C20-E75FCAF9CC63}"/>
          </ac:spMkLst>
        </pc:spChg>
        <pc:spChg chg="del">
          <ac:chgData name="Felipe Souza" userId="ca1e619d-3ceb-445f-88d9-a60e7af00513" providerId="ADAL" clId="{1C2DF88F-E05C-4C8B-9047-B3DCAF066871}" dt="2025-05-26T19:17:21.222" v="1800" actId="478"/>
          <ac:spMkLst>
            <pc:docMk/>
            <pc:sldMk cId="2599805351" sldId="525"/>
            <ac:spMk id="1367" creationId="{5A300490-F4D2-AAC9-2D6D-193C2ED2111A}"/>
          </ac:spMkLst>
        </pc:spChg>
        <pc:spChg chg="del">
          <ac:chgData name="Felipe Souza" userId="ca1e619d-3ceb-445f-88d9-a60e7af00513" providerId="ADAL" clId="{1C2DF88F-E05C-4C8B-9047-B3DCAF066871}" dt="2025-05-26T19:17:21.222" v="1800" actId="478"/>
          <ac:spMkLst>
            <pc:docMk/>
            <pc:sldMk cId="2599805351" sldId="525"/>
            <ac:spMk id="1368" creationId="{740D5D2D-B604-1BDB-3DF7-FF76F84BE552}"/>
          </ac:spMkLst>
        </pc:spChg>
        <pc:spChg chg="del">
          <ac:chgData name="Felipe Souza" userId="ca1e619d-3ceb-445f-88d9-a60e7af00513" providerId="ADAL" clId="{1C2DF88F-E05C-4C8B-9047-B3DCAF066871}" dt="2025-05-26T19:17:21.222" v="1800" actId="478"/>
          <ac:spMkLst>
            <pc:docMk/>
            <pc:sldMk cId="2599805351" sldId="525"/>
            <ac:spMk id="1369" creationId="{2B92279A-4828-FB95-9014-D1B3AE4C28A6}"/>
          </ac:spMkLst>
        </pc:spChg>
        <pc:spChg chg="del">
          <ac:chgData name="Felipe Souza" userId="ca1e619d-3ceb-445f-88d9-a60e7af00513" providerId="ADAL" clId="{1C2DF88F-E05C-4C8B-9047-B3DCAF066871}" dt="2025-05-26T19:17:21.222" v="1800" actId="478"/>
          <ac:spMkLst>
            <pc:docMk/>
            <pc:sldMk cId="2599805351" sldId="525"/>
            <ac:spMk id="1370" creationId="{FE19065A-8344-AF5F-0F2F-CD01588C4337}"/>
          </ac:spMkLst>
        </pc:spChg>
        <pc:spChg chg="del">
          <ac:chgData name="Felipe Souza" userId="ca1e619d-3ceb-445f-88d9-a60e7af00513" providerId="ADAL" clId="{1C2DF88F-E05C-4C8B-9047-B3DCAF066871}" dt="2025-05-26T19:17:21.222" v="1800" actId="478"/>
          <ac:spMkLst>
            <pc:docMk/>
            <pc:sldMk cId="2599805351" sldId="525"/>
            <ac:spMk id="1372" creationId="{AEEC3A67-1B8B-5F01-B294-CAB06E740C9E}"/>
          </ac:spMkLst>
        </pc:spChg>
        <pc:spChg chg="del">
          <ac:chgData name="Felipe Souza" userId="ca1e619d-3ceb-445f-88d9-a60e7af00513" providerId="ADAL" clId="{1C2DF88F-E05C-4C8B-9047-B3DCAF066871}" dt="2025-05-26T19:17:21.222" v="1800" actId="478"/>
          <ac:spMkLst>
            <pc:docMk/>
            <pc:sldMk cId="2599805351" sldId="525"/>
            <ac:spMk id="1373" creationId="{48FFBE3A-8272-80EC-D0AD-E1C3A17F735F}"/>
          </ac:spMkLst>
        </pc:spChg>
        <pc:spChg chg="add del">
          <ac:chgData name="Felipe Souza" userId="ca1e619d-3ceb-445f-88d9-a60e7af00513" providerId="ADAL" clId="{1C2DF88F-E05C-4C8B-9047-B3DCAF066871}" dt="2025-05-26T19:22:28.148" v="1909" actId="26606"/>
          <ac:spMkLst>
            <pc:docMk/>
            <pc:sldMk cId="2599805351" sldId="525"/>
            <ac:spMk id="1393" creationId="{55D4142C-5077-457F-A6AD-3FECFDB39685}"/>
          </ac:spMkLst>
        </pc:spChg>
        <pc:spChg chg="add del">
          <ac:chgData name="Felipe Souza" userId="ca1e619d-3ceb-445f-88d9-a60e7af00513" providerId="ADAL" clId="{1C2DF88F-E05C-4C8B-9047-B3DCAF066871}" dt="2025-05-26T19:22:28.148" v="1909" actId="26606"/>
          <ac:spMkLst>
            <pc:docMk/>
            <pc:sldMk cId="2599805351" sldId="525"/>
            <ac:spMk id="1394" creationId="{21A75659-5A6F-4F77-9679-678A00B9D8DC}"/>
          </ac:spMkLst>
        </pc:spChg>
        <pc:spChg chg="add del">
          <ac:chgData name="Felipe Souza" userId="ca1e619d-3ceb-445f-88d9-a60e7af00513" providerId="ADAL" clId="{1C2DF88F-E05C-4C8B-9047-B3DCAF066871}" dt="2025-05-26T19:22:28.148" v="1909" actId="26606"/>
          <ac:spMkLst>
            <pc:docMk/>
            <pc:sldMk cId="2599805351" sldId="525"/>
            <ac:spMk id="1395" creationId="{7A5F0580-5EE9-419F-96EE-B6529EF6E7D0}"/>
          </ac:spMkLst>
        </pc:spChg>
        <pc:spChg chg="add del">
          <ac:chgData name="Felipe Souza" userId="ca1e619d-3ceb-445f-88d9-a60e7af00513" providerId="ADAL" clId="{1C2DF88F-E05C-4C8B-9047-B3DCAF066871}" dt="2025-05-26T19:22:28.148" v="1909" actId="26606"/>
          <ac:spMkLst>
            <pc:docMk/>
            <pc:sldMk cId="2599805351" sldId="525"/>
            <ac:spMk id="1396" creationId="{E30A3A45-140E-431E-AED0-07EF836310B3}"/>
          </ac:spMkLst>
        </pc:spChg>
        <pc:spChg chg="add del">
          <ac:chgData name="Felipe Souza" userId="ca1e619d-3ceb-445f-88d9-a60e7af00513" providerId="ADAL" clId="{1C2DF88F-E05C-4C8B-9047-B3DCAF066871}" dt="2025-05-26T19:22:28.132" v="1908" actId="26606"/>
          <ac:spMkLst>
            <pc:docMk/>
            <pc:sldMk cId="2599805351" sldId="525"/>
            <ac:spMk id="1401" creationId="{04812C46-200A-4DEB-A05E-3ED6C68C2387}"/>
          </ac:spMkLst>
        </pc:spChg>
        <pc:spChg chg="add del">
          <ac:chgData name="Felipe Souza" userId="ca1e619d-3ceb-445f-88d9-a60e7af00513" providerId="ADAL" clId="{1C2DF88F-E05C-4C8B-9047-B3DCAF066871}" dt="2025-05-26T19:22:28.132" v="1908" actId="26606"/>
          <ac:spMkLst>
            <pc:docMk/>
            <pc:sldMk cId="2599805351" sldId="525"/>
            <ac:spMk id="1403" creationId="{D1EA859B-E555-4109-94F3-6700E046E008}"/>
          </ac:spMkLst>
        </pc:spChg>
        <pc:spChg chg="add del">
          <ac:chgData name="Felipe Souza" userId="ca1e619d-3ceb-445f-88d9-a60e7af00513" providerId="ADAL" clId="{1C2DF88F-E05C-4C8B-9047-B3DCAF066871}" dt="2025-05-26T19:22:39.595" v="1911" actId="26606"/>
          <ac:spMkLst>
            <pc:docMk/>
            <pc:sldMk cId="2599805351" sldId="525"/>
            <ac:spMk id="1405" creationId="{04812C46-200A-4DEB-A05E-3ED6C68C2387}"/>
          </ac:spMkLst>
        </pc:spChg>
        <pc:spChg chg="add del">
          <ac:chgData name="Felipe Souza" userId="ca1e619d-3ceb-445f-88d9-a60e7af00513" providerId="ADAL" clId="{1C2DF88F-E05C-4C8B-9047-B3DCAF066871}" dt="2025-05-26T19:22:39.595" v="1911" actId="26606"/>
          <ac:spMkLst>
            <pc:docMk/>
            <pc:sldMk cId="2599805351" sldId="525"/>
            <ac:spMk id="1406" creationId="{D1EA859B-E555-4109-94F3-6700E046E008}"/>
          </ac:spMkLst>
        </pc:spChg>
        <pc:spChg chg="add del">
          <ac:chgData name="Felipe Souza" userId="ca1e619d-3ceb-445f-88d9-a60e7af00513" providerId="ADAL" clId="{1C2DF88F-E05C-4C8B-9047-B3DCAF066871}" dt="2025-05-26T19:24:01.959" v="1945" actId="26606"/>
          <ac:spMkLst>
            <pc:docMk/>
            <pc:sldMk cId="2599805351" sldId="525"/>
            <ac:spMk id="1411" creationId="{21A75659-5A6F-4F77-9679-678A00B9D8DC}"/>
          </ac:spMkLst>
        </pc:spChg>
        <pc:spChg chg="add del">
          <ac:chgData name="Felipe Souza" userId="ca1e619d-3ceb-445f-88d9-a60e7af00513" providerId="ADAL" clId="{1C2DF88F-E05C-4C8B-9047-B3DCAF066871}" dt="2025-05-26T19:24:01.959" v="1945" actId="26606"/>
          <ac:spMkLst>
            <pc:docMk/>
            <pc:sldMk cId="2599805351" sldId="525"/>
            <ac:spMk id="1413" creationId="{E30A3A45-140E-431E-AED0-07EF836310B3}"/>
          </ac:spMkLst>
        </pc:spChg>
        <pc:spChg chg="add del">
          <ac:chgData name="Felipe Souza" userId="ca1e619d-3ceb-445f-88d9-a60e7af00513" providerId="ADAL" clId="{1C2DF88F-E05C-4C8B-9047-B3DCAF066871}" dt="2025-05-26T19:24:01.959" v="1945" actId="26606"/>
          <ac:spMkLst>
            <pc:docMk/>
            <pc:sldMk cId="2599805351" sldId="525"/>
            <ac:spMk id="1415" creationId="{55D4142C-5077-457F-A6AD-3FECFDB39685}"/>
          </ac:spMkLst>
        </pc:spChg>
        <pc:spChg chg="add del">
          <ac:chgData name="Felipe Souza" userId="ca1e619d-3ceb-445f-88d9-a60e7af00513" providerId="ADAL" clId="{1C2DF88F-E05C-4C8B-9047-B3DCAF066871}" dt="2025-05-26T19:24:01.959" v="1945" actId="26606"/>
          <ac:spMkLst>
            <pc:docMk/>
            <pc:sldMk cId="2599805351" sldId="525"/>
            <ac:spMk id="1417" creationId="{7A5F0580-5EE9-419F-96EE-B6529EF6E7D0}"/>
          </ac:spMkLst>
        </pc:spChg>
        <pc:spChg chg="add del">
          <ac:chgData name="Felipe Souza" userId="ca1e619d-3ceb-445f-88d9-a60e7af00513" providerId="ADAL" clId="{1C2DF88F-E05C-4C8B-9047-B3DCAF066871}" dt="2025-05-26T19:24:01.955" v="1944" actId="26606"/>
          <ac:spMkLst>
            <pc:docMk/>
            <pc:sldMk cId="2599805351" sldId="525"/>
            <ac:spMk id="1423" creationId="{9F7D5CDA-D291-4307-BF55-1381FED29634}"/>
          </ac:spMkLst>
        </pc:spChg>
        <pc:spChg chg="add del">
          <ac:chgData name="Felipe Souza" userId="ca1e619d-3ceb-445f-88d9-a60e7af00513" providerId="ADAL" clId="{1C2DF88F-E05C-4C8B-9047-B3DCAF066871}" dt="2025-05-26T19:24:01.955" v="1944" actId="26606"/>
          <ac:spMkLst>
            <pc:docMk/>
            <pc:sldMk cId="2599805351" sldId="525"/>
            <ac:spMk id="1425" creationId="{59B296B9-C5A5-4E4F-9B60-C907B5F1466C}"/>
          </ac:spMkLst>
        </pc:spChg>
        <pc:spChg chg="add del">
          <ac:chgData name="Felipe Souza" userId="ca1e619d-3ceb-445f-88d9-a60e7af00513" providerId="ADAL" clId="{1C2DF88F-E05C-4C8B-9047-B3DCAF066871}" dt="2025-05-26T19:24:01.955" v="1944" actId="26606"/>
          <ac:spMkLst>
            <pc:docMk/>
            <pc:sldMk cId="2599805351" sldId="525"/>
            <ac:spMk id="1427" creationId="{D0300FD3-5AF1-6305-15FA-9078072672E2}"/>
          </ac:spMkLst>
        </pc:spChg>
        <pc:spChg chg="add">
          <ac:chgData name="Felipe Souza" userId="ca1e619d-3ceb-445f-88d9-a60e7af00513" providerId="ADAL" clId="{1C2DF88F-E05C-4C8B-9047-B3DCAF066871}" dt="2025-05-26T19:24:01.959" v="1945" actId="26606"/>
          <ac:spMkLst>
            <pc:docMk/>
            <pc:sldMk cId="2599805351" sldId="525"/>
            <ac:spMk id="1430" creationId="{AE3A741D-C19B-960A-5803-1C5887147820}"/>
          </ac:spMkLst>
        </pc:spChg>
        <pc:spChg chg="add">
          <ac:chgData name="Felipe Souza" userId="ca1e619d-3ceb-445f-88d9-a60e7af00513" providerId="ADAL" clId="{1C2DF88F-E05C-4C8B-9047-B3DCAF066871}" dt="2025-05-26T19:24:01.959" v="1945" actId="26606"/>
          <ac:spMkLst>
            <pc:docMk/>
            <pc:sldMk cId="2599805351" sldId="525"/>
            <ac:spMk id="1431" creationId="{DC39DE25-0E4E-0AA7-0932-1D78C2372786}"/>
          </ac:spMkLst>
        </pc:spChg>
        <pc:spChg chg="add">
          <ac:chgData name="Felipe Souza" userId="ca1e619d-3ceb-445f-88d9-a60e7af00513" providerId="ADAL" clId="{1C2DF88F-E05C-4C8B-9047-B3DCAF066871}" dt="2025-05-26T19:24:01.959" v="1945" actId="26606"/>
          <ac:spMkLst>
            <pc:docMk/>
            <pc:sldMk cId="2599805351" sldId="525"/>
            <ac:spMk id="1432" creationId="{8D6EA299-0840-6DEA-E670-C49AEBC87E89}"/>
          </ac:spMkLst>
        </pc:spChg>
        <pc:grpChg chg="add del">
          <ac:chgData name="Felipe Souza" userId="ca1e619d-3ceb-445f-88d9-a60e7af00513" providerId="ADAL" clId="{1C2DF88F-E05C-4C8B-9047-B3DCAF066871}" dt="2025-05-26T19:21:14.703" v="1876" actId="26606"/>
          <ac:grpSpMkLst>
            <pc:docMk/>
            <pc:sldMk cId="2599805351" sldId="525"/>
            <ac:grpSpMk id="1375" creationId="{5EFBDE31-BB3E-6CFC-23CD-B5976DA38438}"/>
          </ac:grpSpMkLst>
        </pc:grpChg>
        <pc:grpChg chg="add del">
          <ac:chgData name="Felipe Souza" userId="ca1e619d-3ceb-445f-88d9-a60e7af00513" providerId="ADAL" clId="{1C2DF88F-E05C-4C8B-9047-B3DCAF066871}" dt="2025-05-26T19:22:06.959" v="1903" actId="26606"/>
          <ac:grpSpMkLst>
            <pc:docMk/>
            <pc:sldMk cId="2599805351" sldId="525"/>
            <ac:grpSpMk id="1382" creationId="{5EFBDE31-BB3E-6CFC-23CD-B5976DA38438}"/>
          </ac:grpSpMkLst>
        </pc:grpChg>
        <pc:grpChg chg="add del">
          <ac:chgData name="Felipe Souza" userId="ca1e619d-3ceb-445f-88d9-a60e7af00513" providerId="ADAL" clId="{1C2DF88F-E05C-4C8B-9047-B3DCAF066871}" dt="2025-05-26T19:22:06.953" v="1902" actId="26606"/>
          <ac:grpSpMkLst>
            <pc:docMk/>
            <pc:sldMk cId="2599805351" sldId="525"/>
            <ac:grpSpMk id="1389" creationId="{5EC81CC9-EAC3-3907-9268-3A583E3B6356}"/>
          </ac:grpSpMkLst>
        </pc:grpChg>
        <pc:picChg chg="del">
          <ac:chgData name="Felipe Souza" userId="ca1e619d-3ceb-445f-88d9-a60e7af00513" providerId="ADAL" clId="{1C2DF88F-E05C-4C8B-9047-B3DCAF066871}" dt="2025-05-26T19:20:29.903" v="1870" actId="478"/>
          <ac:picMkLst>
            <pc:docMk/>
            <pc:sldMk cId="2599805351" sldId="525"/>
            <ac:picMk id="2" creationId="{0F2E1B0E-218C-6DC1-113C-0861D432C85C}"/>
          </ac:picMkLst>
        </pc:picChg>
        <pc:picChg chg="del">
          <ac:chgData name="Felipe Souza" userId="ca1e619d-3ceb-445f-88d9-a60e7af00513" providerId="ADAL" clId="{1C2DF88F-E05C-4C8B-9047-B3DCAF066871}" dt="2025-05-26T19:20:28.928" v="1869" actId="478"/>
          <ac:picMkLst>
            <pc:docMk/>
            <pc:sldMk cId="2599805351" sldId="525"/>
            <ac:picMk id="3" creationId="{0360AF49-A20A-01AC-186E-C0B28C222BE9}"/>
          </ac:picMkLst>
        </pc:picChg>
        <pc:picChg chg="del">
          <ac:chgData name="Felipe Souza" userId="ca1e619d-3ceb-445f-88d9-a60e7af00513" providerId="ADAL" clId="{1C2DF88F-E05C-4C8B-9047-B3DCAF066871}" dt="2025-05-26T19:20:27.459" v="1868" actId="478"/>
          <ac:picMkLst>
            <pc:docMk/>
            <pc:sldMk cId="2599805351" sldId="525"/>
            <ac:picMk id="5" creationId="{B5BF1790-2A2E-9AA9-E189-FACA684B4CBF}"/>
          </ac:picMkLst>
        </pc:picChg>
        <pc:picChg chg="add del">
          <ac:chgData name="Felipe Souza" userId="ca1e619d-3ceb-445f-88d9-a60e7af00513" providerId="ADAL" clId="{1C2DF88F-E05C-4C8B-9047-B3DCAF066871}" dt="2025-05-26T19:21:03.572" v="1873" actId="26606"/>
          <ac:picMkLst>
            <pc:docMk/>
            <pc:sldMk cId="2599805351" sldId="525"/>
            <ac:picMk id="1358" creationId="{A83233C8-9567-8878-0CE6-CAF2EE309F65}"/>
          </ac:picMkLst>
        </pc:picChg>
        <pc:picChg chg="add del mod">
          <ac:chgData name="Felipe Souza" userId="ca1e619d-3ceb-445f-88d9-a60e7af00513" providerId="ADAL" clId="{1C2DF88F-E05C-4C8B-9047-B3DCAF066871}" dt="2025-05-26T19:23:51.102" v="1942" actId="478"/>
          <ac:picMkLst>
            <pc:docMk/>
            <pc:sldMk cId="2599805351" sldId="525"/>
            <ac:picMk id="1374" creationId="{217E5560-91CA-8A83-119E-2EFEE17E85A3}"/>
          </ac:picMkLst>
        </pc:picChg>
        <pc:cxnChg chg="del">
          <ac:chgData name="Felipe Souza" userId="ca1e619d-3ceb-445f-88d9-a60e7af00513" providerId="ADAL" clId="{1C2DF88F-E05C-4C8B-9047-B3DCAF066871}" dt="2025-05-26T19:20:31.053" v="1871" actId="478"/>
          <ac:cxnSpMkLst>
            <pc:docMk/>
            <pc:sldMk cId="2599805351" sldId="525"/>
            <ac:cxnSpMk id="1360" creationId="{7092E5A1-2417-B183-0475-8AE1DD85A93D}"/>
          </ac:cxnSpMkLst>
        </pc:cxnChg>
      </pc:sldChg>
      <pc:sldChg chg="addSp delSp modSp add mod">
        <pc:chgData name="Felipe Souza" userId="ca1e619d-3ceb-445f-88d9-a60e7af00513" providerId="ADAL" clId="{1C2DF88F-E05C-4C8B-9047-B3DCAF066871}" dt="2025-05-26T19:35:52.624" v="2097" actId="1076"/>
        <pc:sldMkLst>
          <pc:docMk/>
          <pc:sldMk cId="885579348" sldId="526"/>
        </pc:sldMkLst>
        <pc:spChg chg="del">
          <ac:chgData name="Felipe Souza" userId="ca1e619d-3ceb-445f-88d9-a60e7af00513" providerId="ADAL" clId="{1C2DF88F-E05C-4C8B-9047-B3DCAF066871}" dt="2025-05-26T19:24:57.173" v="1973" actId="478"/>
          <ac:spMkLst>
            <pc:docMk/>
            <pc:sldMk cId="885579348" sldId="526"/>
            <ac:spMk id="5" creationId="{00ADF6CC-4AA2-A9CF-7DC8-B6D4D325B8A5}"/>
          </ac:spMkLst>
        </pc:spChg>
        <pc:spChg chg="del">
          <ac:chgData name="Felipe Souza" userId="ca1e619d-3ceb-445f-88d9-a60e7af00513" providerId="ADAL" clId="{1C2DF88F-E05C-4C8B-9047-B3DCAF066871}" dt="2025-05-26T19:24:57.173" v="1973" actId="478"/>
          <ac:spMkLst>
            <pc:docMk/>
            <pc:sldMk cId="885579348" sldId="526"/>
            <ac:spMk id="8" creationId="{05315B71-4556-6A5F-22F6-8C128F2909AA}"/>
          </ac:spMkLst>
        </pc:spChg>
        <pc:spChg chg="add del mod">
          <ac:chgData name="Felipe Souza" userId="ca1e619d-3ceb-445f-88d9-a60e7af00513" providerId="ADAL" clId="{1C2DF88F-E05C-4C8B-9047-B3DCAF066871}" dt="2025-05-26T19:27:16.088" v="2015" actId="26606"/>
          <ac:spMkLst>
            <pc:docMk/>
            <pc:sldMk cId="885579348" sldId="526"/>
            <ac:spMk id="10" creationId="{FDE5DB77-2E4A-4769-E12A-7F7283D14022}"/>
          </ac:spMkLst>
        </pc:spChg>
        <pc:spChg chg="add">
          <ac:chgData name="Felipe Souza" userId="ca1e619d-3ceb-445f-88d9-a60e7af00513" providerId="ADAL" clId="{1C2DF88F-E05C-4C8B-9047-B3DCAF066871}" dt="2025-05-26T19:29:07.568" v="2029"/>
          <ac:spMkLst>
            <pc:docMk/>
            <pc:sldMk cId="885579348" sldId="526"/>
            <ac:spMk id="11" creationId="{60A30683-E82E-2BDB-A62F-A743B0D455E3}"/>
          </ac:spMkLst>
        </pc:spChg>
        <pc:spChg chg="add del mod">
          <ac:chgData name="Felipe Souza" userId="ca1e619d-3ceb-445f-88d9-a60e7af00513" providerId="ADAL" clId="{1C2DF88F-E05C-4C8B-9047-B3DCAF066871}" dt="2025-05-26T19:31:43.107" v="2069" actId="478"/>
          <ac:spMkLst>
            <pc:docMk/>
            <pc:sldMk cId="885579348" sldId="526"/>
            <ac:spMk id="13" creationId="{0207E01B-098C-4E38-C008-5267A21B94A1}"/>
          </ac:spMkLst>
        </pc:spChg>
        <pc:spChg chg="del">
          <ac:chgData name="Felipe Souza" userId="ca1e619d-3ceb-445f-88d9-a60e7af00513" providerId="ADAL" clId="{1C2DF88F-E05C-4C8B-9047-B3DCAF066871}" dt="2025-05-26T19:24:57.173" v="1973" actId="478"/>
          <ac:spMkLst>
            <pc:docMk/>
            <pc:sldMk cId="885579348" sldId="526"/>
            <ac:spMk id="1387" creationId="{2EDF8F68-2639-D5CD-F4D8-497B7BAE3FFA}"/>
          </ac:spMkLst>
        </pc:spChg>
        <pc:spChg chg="del">
          <ac:chgData name="Felipe Souza" userId="ca1e619d-3ceb-445f-88d9-a60e7af00513" providerId="ADAL" clId="{1C2DF88F-E05C-4C8B-9047-B3DCAF066871}" dt="2025-05-26T19:24:57.173" v="1973" actId="478"/>
          <ac:spMkLst>
            <pc:docMk/>
            <pc:sldMk cId="885579348" sldId="526"/>
            <ac:spMk id="1389" creationId="{078F9F0B-5F2E-4684-3D49-4B428CB57B35}"/>
          </ac:spMkLst>
        </pc:spChg>
        <pc:spChg chg="del">
          <ac:chgData name="Felipe Souza" userId="ca1e619d-3ceb-445f-88d9-a60e7af00513" providerId="ADAL" clId="{1C2DF88F-E05C-4C8B-9047-B3DCAF066871}" dt="2025-05-26T19:24:57.173" v="1973" actId="478"/>
          <ac:spMkLst>
            <pc:docMk/>
            <pc:sldMk cId="885579348" sldId="526"/>
            <ac:spMk id="1391" creationId="{8BE882FC-9165-D1AC-8193-E4B51C9211BA}"/>
          </ac:spMkLst>
        </pc:spChg>
        <pc:spChg chg="mod">
          <ac:chgData name="Felipe Souza" userId="ca1e619d-3ceb-445f-88d9-a60e7af00513" providerId="ADAL" clId="{1C2DF88F-E05C-4C8B-9047-B3DCAF066871}" dt="2025-05-26T19:34:52.299" v="2093" actId="403"/>
          <ac:spMkLst>
            <pc:docMk/>
            <pc:sldMk cId="885579348" sldId="526"/>
            <ac:spMk id="1392" creationId="{811EFBDB-A04E-708F-3AAB-BD5504127874}"/>
          </ac:spMkLst>
        </pc:spChg>
        <pc:spChg chg="del">
          <ac:chgData name="Felipe Souza" userId="ca1e619d-3ceb-445f-88d9-a60e7af00513" providerId="ADAL" clId="{1C2DF88F-E05C-4C8B-9047-B3DCAF066871}" dt="2025-05-26T19:24:57.173" v="1973" actId="478"/>
          <ac:spMkLst>
            <pc:docMk/>
            <pc:sldMk cId="885579348" sldId="526"/>
            <ac:spMk id="1393" creationId="{42B65853-915E-0A62-E904-99A89343CAB0}"/>
          </ac:spMkLst>
        </pc:spChg>
        <pc:spChg chg="del">
          <ac:chgData name="Felipe Souza" userId="ca1e619d-3ceb-445f-88d9-a60e7af00513" providerId="ADAL" clId="{1C2DF88F-E05C-4C8B-9047-B3DCAF066871}" dt="2025-05-26T19:24:57.173" v="1973" actId="478"/>
          <ac:spMkLst>
            <pc:docMk/>
            <pc:sldMk cId="885579348" sldId="526"/>
            <ac:spMk id="1403" creationId="{AB32DEB9-430D-93CA-ABB7-195CB79CDC49}"/>
          </ac:spMkLst>
        </pc:spChg>
        <pc:spChg chg="del">
          <ac:chgData name="Felipe Souza" userId="ca1e619d-3ceb-445f-88d9-a60e7af00513" providerId="ADAL" clId="{1C2DF88F-E05C-4C8B-9047-B3DCAF066871}" dt="2025-05-26T19:24:57.173" v="1973" actId="478"/>
          <ac:spMkLst>
            <pc:docMk/>
            <pc:sldMk cId="885579348" sldId="526"/>
            <ac:spMk id="1404" creationId="{0CDBDD9F-850B-E9FC-2D5D-EF4E99FCFA55}"/>
          </ac:spMkLst>
        </pc:spChg>
        <pc:spChg chg="del">
          <ac:chgData name="Felipe Souza" userId="ca1e619d-3ceb-445f-88d9-a60e7af00513" providerId="ADAL" clId="{1C2DF88F-E05C-4C8B-9047-B3DCAF066871}" dt="2025-05-26T19:24:57.173" v="1973" actId="478"/>
          <ac:spMkLst>
            <pc:docMk/>
            <pc:sldMk cId="885579348" sldId="526"/>
            <ac:spMk id="1405" creationId="{72B3DC9B-60E1-8DD5-6E00-E8523923BA23}"/>
          </ac:spMkLst>
        </pc:spChg>
        <pc:spChg chg="del">
          <ac:chgData name="Felipe Souza" userId="ca1e619d-3ceb-445f-88d9-a60e7af00513" providerId="ADAL" clId="{1C2DF88F-E05C-4C8B-9047-B3DCAF066871}" dt="2025-05-26T19:24:57.173" v="1973" actId="478"/>
          <ac:spMkLst>
            <pc:docMk/>
            <pc:sldMk cId="885579348" sldId="526"/>
            <ac:spMk id="1408" creationId="{B254C4D3-AE0A-1BEB-0F8F-2C770424B03F}"/>
          </ac:spMkLst>
        </pc:spChg>
        <pc:graphicFrameChg chg="add mod modGraphic">
          <ac:chgData name="Felipe Souza" userId="ca1e619d-3ceb-445f-88d9-a60e7af00513" providerId="ADAL" clId="{1C2DF88F-E05C-4C8B-9047-B3DCAF066871}" dt="2025-05-26T19:35:52.624" v="2097" actId="1076"/>
          <ac:graphicFrameMkLst>
            <pc:docMk/>
            <pc:sldMk cId="885579348" sldId="526"/>
            <ac:graphicFrameMk id="14" creationId="{A19DB751-3A5C-0654-9F38-77447DBE6249}"/>
          </ac:graphicFrameMkLst>
        </pc:graphicFrameChg>
        <pc:graphicFrameChg chg="add del mod modGraphic">
          <ac:chgData name="Felipe Souza" userId="ca1e619d-3ceb-445f-88d9-a60e7af00513" providerId="ADAL" clId="{1C2DF88F-E05C-4C8B-9047-B3DCAF066871}" dt="2025-05-26T19:29:06.770" v="2028" actId="478"/>
          <ac:graphicFrameMkLst>
            <pc:docMk/>
            <pc:sldMk cId="885579348" sldId="526"/>
            <ac:graphicFrameMk id="1421" creationId="{1611FD9A-17D1-8EC0-E69F-EB1BC7085423}"/>
          </ac:graphicFrameMkLst>
        </pc:graphicFrameChg>
        <pc:picChg chg="mod">
          <ac:chgData name="Felipe Souza" userId="ca1e619d-3ceb-445f-88d9-a60e7af00513" providerId="ADAL" clId="{1C2DF88F-E05C-4C8B-9047-B3DCAF066871}" dt="2025-05-26T19:27:56.072" v="2022" actId="27614"/>
          <ac:picMkLst>
            <pc:docMk/>
            <pc:sldMk cId="885579348" sldId="526"/>
            <ac:picMk id="2" creationId="{4167BBD4-739C-83AE-4303-2DFA247D2AF8}"/>
          </ac:picMkLst>
        </pc:picChg>
        <pc:picChg chg="mod">
          <ac:chgData name="Felipe Souza" userId="ca1e619d-3ceb-445f-88d9-a60e7af00513" providerId="ADAL" clId="{1C2DF88F-E05C-4C8B-9047-B3DCAF066871}" dt="2025-05-26T19:27:56.134" v="2024" actId="27614"/>
          <ac:picMkLst>
            <pc:docMk/>
            <pc:sldMk cId="885579348" sldId="526"/>
            <ac:picMk id="4" creationId="{C96C3010-FA35-6362-1BCF-72F042D075BB}"/>
          </ac:picMkLst>
        </pc:picChg>
      </pc:sldChg>
      <pc:sldChg chg="add del">
        <pc:chgData name="Felipe Souza" userId="ca1e619d-3ceb-445f-88d9-a60e7af00513" providerId="ADAL" clId="{1C2DF88F-E05C-4C8B-9047-B3DCAF066871}" dt="2025-05-26T19:17:27.526" v="1803"/>
        <pc:sldMkLst>
          <pc:docMk/>
          <pc:sldMk cId="2453631150" sldId="526"/>
        </pc:sldMkLst>
      </pc:sldChg>
    </pc:docChg>
  </pc:docChgLst>
  <pc:docChgLst>
    <pc:chgData name="renan.lisboa@fundacaosfa.org.br" userId="S::urn:spo:guest#renan.lisboa@fundacaosfa.org.br::" providerId="AD" clId="Web-{FDE94BB9-96F8-12B0-1286-055819EEA32D}"/>
    <pc:docChg chg="modSld">
      <pc:chgData name="renan.lisboa@fundacaosfa.org.br" userId="S::urn:spo:guest#renan.lisboa@fundacaosfa.org.br::" providerId="AD" clId="Web-{FDE94BB9-96F8-12B0-1286-055819EEA32D}" dt="2025-05-07T18:37:38.915" v="167" actId="14100"/>
      <pc:docMkLst>
        <pc:docMk/>
      </pc:docMkLst>
      <pc:sldChg chg="addSp delSp">
        <pc:chgData name="renan.lisboa@fundacaosfa.org.br" userId="S::urn:spo:guest#renan.lisboa@fundacaosfa.org.br::" providerId="AD" clId="Web-{FDE94BB9-96F8-12B0-1286-055819EEA32D}" dt="2025-05-07T18:24:47.728" v="10"/>
        <pc:sldMkLst>
          <pc:docMk/>
          <pc:sldMk cId="0" sldId="342"/>
        </pc:sldMkLst>
      </pc:sldChg>
      <pc:sldChg chg="addSp delSp modSp">
        <pc:chgData name="renan.lisboa@fundacaosfa.org.br" userId="S::urn:spo:guest#renan.lisboa@fundacaosfa.org.br::" providerId="AD" clId="Web-{FDE94BB9-96F8-12B0-1286-055819EEA32D}" dt="2025-05-07T18:37:38.915" v="167" actId="14100"/>
        <pc:sldMkLst>
          <pc:docMk/>
          <pc:sldMk cId="2973185315" sldId="516"/>
        </pc:sldMkLst>
        <pc:spChg chg="add mod">
          <ac:chgData name="renan.lisboa@fundacaosfa.org.br" userId="S::urn:spo:guest#renan.lisboa@fundacaosfa.org.br::" providerId="AD" clId="Web-{FDE94BB9-96F8-12B0-1286-055819EEA32D}" dt="2025-05-07T18:37:38.915" v="167" actId="14100"/>
          <ac:spMkLst>
            <pc:docMk/>
            <pc:sldMk cId="2973185315" sldId="516"/>
            <ac:spMk id="10" creationId="{F9B797AC-A93A-7CA2-27C8-1CABD6E432A5}"/>
          </ac:spMkLst>
        </pc:spChg>
        <pc:spChg chg="mod">
          <ac:chgData name="renan.lisboa@fundacaosfa.org.br" userId="S::urn:spo:guest#renan.lisboa@fundacaosfa.org.br::" providerId="AD" clId="Web-{FDE94BB9-96F8-12B0-1286-055819EEA32D}" dt="2025-05-07T18:30:17.038" v="39" actId="1076"/>
          <ac:spMkLst>
            <pc:docMk/>
            <pc:sldMk cId="2973185315" sldId="516"/>
            <ac:spMk id="2533" creationId="{61F70275-AAB6-B136-7E7C-C2DBFCBA5AA6}"/>
          </ac:spMkLst>
        </pc:spChg>
        <pc:picChg chg="add">
          <ac:chgData name="renan.lisboa@fundacaosfa.org.br" userId="S::urn:spo:guest#renan.lisboa@fundacaosfa.org.br::" providerId="AD" clId="Web-{FDE94BB9-96F8-12B0-1286-055819EEA32D}" dt="2025-05-07T18:24:53.150" v="12"/>
          <ac:picMkLst>
            <pc:docMk/>
            <pc:sldMk cId="2973185315" sldId="516"/>
            <ac:picMk id="6" creationId="{0095C265-BED5-0A8C-527F-1B83139DE1A6}"/>
          </ac:picMkLst>
        </pc:picChg>
        <pc:picChg chg="add">
          <ac:chgData name="renan.lisboa@fundacaosfa.org.br" userId="S::urn:spo:guest#renan.lisboa@fundacaosfa.org.br::" providerId="AD" clId="Web-{FDE94BB9-96F8-12B0-1286-055819EEA32D}" dt="2025-05-07T18:24:53.150" v="13"/>
          <ac:picMkLst>
            <pc:docMk/>
            <pc:sldMk cId="2973185315" sldId="516"/>
            <ac:picMk id="8" creationId="{4431E42C-A05A-F936-584E-DA00E1BBCA71}"/>
          </ac:picMkLst>
        </pc:picChg>
        <pc:picChg chg="add mod">
          <ac:chgData name="renan.lisboa@fundacaosfa.org.br" userId="S::urn:spo:guest#renan.lisboa@fundacaosfa.org.br::" providerId="AD" clId="Web-{FDE94BB9-96F8-12B0-1286-055819EEA32D}" dt="2025-05-07T18:30:17.069" v="40" actId="1076"/>
          <ac:picMkLst>
            <pc:docMk/>
            <pc:sldMk cId="2973185315" sldId="516"/>
            <ac:picMk id="9" creationId="{9A3CE413-9EFC-5E46-7941-A603B5520169}"/>
          </ac:picMkLst>
        </pc:picChg>
        <pc:cxnChg chg="add">
          <ac:chgData name="renan.lisboa@fundacaosfa.org.br" userId="S::urn:spo:guest#renan.lisboa@fundacaosfa.org.br::" providerId="AD" clId="Web-{FDE94BB9-96F8-12B0-1286-055819EEA32D}" dt="2025-05-07T18:24:53.135" v="11"/>
          <ac:cxnSpMkLst>
            <pc:docMk/>
            <pc:sldMk cId="2973185315" sldId="516"/>
            <ac:cxnSpMk id="4" creationId="{D2AE501F-7A37-DBCA-A100-C0C982EFC87F}"/>
          </ac:cxnSpMkLst>
        </pc:cxnChg>
      </pc:sldChg>
    </pc:docChg>
  </pc:docChgLst>
  <pc:docChgLst>
    <pc:chgData name="renan.lisboa@fundacaosfa.org.br" userId="S::urn:spo:guest#renan.lisboa@fundacaosfa.org.br::" providerId="AD" clId="Web-{23E98B36-4447-082B-AC46-B5C74DBEBB39}"/>
    <pc:docChg chg="addSld delSld modSld">
      <pc:chgData name="renan.lisboa@fundacaosfa.org.br" userId="S::urn:spo:guest#renan.lisboa@fundacaosfa.org.br::" providerId="AD" clId="Web-{23E98B36-4447-082B-AC46-B5C74DBEBB39}" dt="2025-05-23T19:46:46.124" v="320"/>
      <pc:docMkLst>
        <pc:docMk/>
      </pc:docMkLst>
      <pc:sldChg chg="addSp modSp">
        <pc:chgData name="renan.lisboa@fundacaosfa.org.br" userId="S::urn:spo:guest#renan.lisboa@fundacaosfa.org.br::" providerId="AD" clId="Web-{23E98B36-4447-082B-AC46-B5C74DBEBB39}" dt="2025-05-23T17:18:27.204" v="20" actId="1076"/>
        <pc:sldMkLst>
          <pc:docMk/>
          <pc:sldMk cId="0" sldId="263"/>
        </pc:sldMkLst>
        <pc:picChg chg="add mod">
          <ac:chgData name="renan.lisboa@fundacaosfa.org.br" userId="S::urn:spo:guest#renan.lisboa@fundacaosfa.org.br::" providerId="AD" clId="Web-{23E98B36-4447-082B-AC46-B5C74DBEBB39}" dt="2025-05-23T17:18:20.063" v="18" actId="14100"/>
          <ac:picMkLst>
            <pc:docMk/>
            <pc:sldMk cId="0" sldId="263"/>
            <ac:picMk id="4" creationId="{D15A05D5-FF4C-936C-58B8-1CB54F65D217}"/>
          </ac:picMkLst>
        </pc:picChg>
        <pc:picChg chg="mod">
          <ac:chgData name="renan.lisboa@fundacaosfa.org.br" userId="S::urn:spo:guest#renan.lisboa@fundacaosfa.org.br::" providerId="AD" clId="Web-{23E98B36-4447-082B-AC46-B5C74DBEBB39}" dt="2025-05-23T17:18:27.204" v="20" actId="1076"/>
          <ac:picMkLst>
            <pc:docMk/>
            <pc:sldMk cId="0" sldId="263"/>
            <ac:picMk id="380" creationId="{00000000-0000-0000-0000-000000000000}"/>
          </ac:picMkLst>
        </pc:picChg>
      </pc:sldChg>
      <pc:sldChg chg="addSp delSp modSp">
        <pc:chgData name="renan.lisboa@fundacaosfa.org.br" userId="S::urn:spo:guest#renan.lisboa@fundacaosfa.org.br::" providerId="AD" clId="Web-{23E98B36-4447-082B-AC46-B5C74DBEBB39}" dt="2025-05-23T17:17:40.999" v="15"/>
        <pc:sldMkLst>
          <pc:docMk/>
          <pc:sldMk cId="0" sldId="266"/>
        </pc:sldMkLst>
      </pc:sldChg>
      <pc:sldChg chg="addSp delSp modSp">
        <pc:chgData name="renan.lisboa@fundacaosfa.org.br" userId="S::urn:spo:guest#renan.lisboa@fundacaosfa.org.br::" providerId="AD" clId="Web-{23E98B36-4447-082B-AC46-B5C74DBEBB39}" dt="2025-05-23T17:43:30.355" v="168" actId="20577"/>
        <pc:sldMkLst>
          <pc:docMk/>
          <pc:sldMk cId="0" sldId="268"/>
        </pc:sldMkLst>
        <pc:spChg chg="mod">
          <ac:chgData name="renan.lisboa@fundacaosfa.org.br" userId="S::urn:spo:guest#renan.lisboa@fundacaosfa.org.br::" providerId="AD" clId="Web-{23E98B36-4447-082B-AC46-B5C74DBEBB39}" dt="2025-05-23T17:43:30.355" v="168" actId="20577"/>
          <ac:spMkLst>
            <pc:docMk/>
            <pc:sldMk cId="0" sldId="268"/>
            <ac:spMk id="531" creationId="{00000000-0000-0000-0000-000000000000}"/>
          </ac:spMkLst>
        </pc:spChg>
        <pc:spChg chg="mod">
          <ac:chgData name="renan.lisboa@fundacaosfa.org.br" userId="S::urn:spo:guest#renan.lisboa@fundacaosfa.org.br::" providerId="AD" clId="Web-{23E98B36-4447-082B-AC46-B5C74DBEBB39}" dt="2025-05-23T17:43:27.949" v="156" actId="1076"/>
          <ac:spMkLst>
            <pc:docMk/>
            <pc:sldMk cId="0" sldId="268"/>
            <ac:spMk id="535" creationId="{00000000-0000-0000-0000-000000000000}"/>
          </ac:spMkLst>
        </pc:spChg>
      </pc:sldChg>
      <pc:sldChg chg="addSp modSp addAnim">
        <pc:chgData name="renan.lisboa@fundacaosfa.org.br" userId="S::urn:spo:guest#renan.lisboa@fundacaosfa.org.br::" providerId="AD" clId="Web-{23E98B36-4447-082B-AC46-B5C74DBEBB39}" dt="2025-05-23T17:32:39.080" v="88" actId="1076"/>
        <pc:sldMkLst>
          <pc:docMk/>
          <pc:sldMk cId="0" sldId="269"/>
        </pc:sldMkLst>
        <pc:spChg chg="add mod">
          <ac:chgData name="renan.lisboa@fundacaosfa.org.br" userId="S::urn:spo:guest#renan.lisboa@fundacaosfa.org.br::" providerId="AD" clId="Web-{23E98B36-4447-082B-AC46-B5C74DBEBB39}" dt="2025-05-23T17:32:39.080" v="88" actId="1076"/>
          <ac:spMkLst>
            <pc:docMk/>
            <pc:sldMk cId="0" sldId="269"/>
            <ac:spMk id="6" creationId="{6BE894E3-162B-56AD-A0B4-54A49620464B}"/>
          </ac:spMkLst>
        </pc:spChg>
        <pc:spChg chg="mod">
          <ac:chgData name="renan.lisboa@fundacaosfa.org.br" userId="S::urn:spo:guest#renan.lisboa@fundacaosfa.org.br::" providerId="AD" clId="Web-{23E98B36-4447-082B-AC46-B5C74DBEBB39}" dt="2025-05-23T17:31:13.046" v="41" actId="1076"/>
          <ac:spMkLst>
            <pc:docMk/>
            <pc:sldMk cId="0" sldId="269"/>
            <ac:spMk id="547" creationId="{00000000-0000-0000-0000-000000000000}"/>
          </ac:spMkLst>
        </pc:spChg>
        <pc:spChg chg="mod">
          <ac:chgData name="renan.lisboa@fundacaosfa.org.br" userId="S::urn:spo:guest#renan.lisboa@fundacaosfa.org.br::" providerId="AD" clId="Web-{23E98B36-4447-082B-AC46-B5C74DBEBB39}" dt="2025-05-23T17:31:13.077" v="42" actId="1076"/>
          <ac:spMkLst>
            <pc:docMk/>
            <pc:sldMk cId="0" sldId="269"/>
            <ac:spMk id="548" creationId="{00000000-0000-0000-0000-000000000000}"/>
          </ac:spMkLst>
        </pc:spChg>
        <pc:spChg chg="mod">
          <ac:chgData name="renan.lisboa@fundacaosfa.org.br" userId="S::urn:spo:guest#renan.lisboa@fundacaosfa.org.br::" providerId="AD" clId="Web-{23E98B36-4447-082B-AC46-B5C74DBEBB39}" dt="2025-05-23T17:32:33.314" v="87" actId="1076"/>
          <ac:spMkLst>
            <pc:docMk/>
            <pc:sldMk cId="0" sldId="269"/>
            <ac:spMk id="553" creationId="{00000000-0000-0000-0000-000000000000}"/>
          </ac:spMkLst>
        </pc:spChg>
      </pc:sldChg>
      <pc:sldChg chg="modSp">
        <pc:chgData name="renan.lisboa@fundacaosfa.org.br" userId="S::urn:spo:guest#renan.lisboa@fundacaosfa.org.br::" providerId="AD" clId="Web-{23E98B36-4447-082B-AC46-B5C74DBEBB39}" dt="2025-05-23T17:33:33.614" v="91" actId="20577"/>
        <pc:sldMkLst>
          <pc:docMk/>
          <pc:sldMk cId="0" sldId="270"/>
        </pc:sldMkLst>
        <pc:spChg chg="mod">
          <ac:chgData name="renan.lisboa@fundacaosfa.org.br" userId="S::urn:spo:guest#renan.lisboa@fundacaosfa.org.br::" providerId="AD" clId="Web-{23E98B36-4447-082B-AC46-B5C74DBEBB39}" dt="2025-05-23T17:33:33.614" v="91" actId="20577"/>
          <ac:spMkLst>
            <pc:docMk/>
            <pc:sldMk cId="0" sldId="270"/>
            <ac:spMk id="562" creationId="{00000000-0000-0000-0000-000000000000}"/>
          </ac:spMkLst>
        </pc:spChg>
      </pc:sldChg>
      <pc:sldChg chg="addSp delSp modSp">
        <pc:chgData name="renan.lisboa@fundacaosfa.org.br" userId="S::urn:spo:guest#renan.lisboa@fundacaosfa.org.br::" providerId="AD" clId="Web-{23E98B36-4447-082B-AC46-B5C74DBEBB39}" dt="2025-05-23T18:11:34.951" v="261" actId="1076"/>
        <pc:sldMkLst>
          <pc:docMk/>
          <pc:sldMk cId="0" sldId="277"/>
        </pc:sldMkLst>
        <pc:spChg chg="add mod">
          <ac:chgData name="renan.lisboa@fundacaosfa.org.br" userId="S::urn:spo:guest#renan.lisboa@fundacaosfa.org.br::" providerId="AD" clId="Web-{23E98B36-4447-082B-AC46-B5C74DBEBB39}" dt="2025-05-23T18:11:16.419" v="260" actId="20577"/>
          <ac:spMkLst>
            <pc:docMk/>
            <pc:sldMk cId="0" sldId="277"/>
            <ac:spMk id="8" creationId="{683075D2-7C9C-3C7A-EF5F-4AA561E1A8B0}"/>
          </ac:spMkLst>
        </pc:spChg>
        <pc:spChg chg="mod">
          <ac:chgData name="renan.lisboa@fundacaosfa.org.br" userId="S::urn:spo:guest#renan.lisboa@fundacaosfa.org.br::" providerId="AD" clId="Web-{23E98B36-4447-082B-AC46-B5C74DBEBB39}" dt="2025-05-23T18:10:17.167" v="240" actId="20577"/>
          <ac:spMkLst>
            <pc:docMk/>
            <pc:sldMk cId="0" sldId="277"/>
            <ac:spMk id="1089" creationId="{00000000-0000-0000-0000-000000000000}"/>
          </ac:spMkLst>
        </pc:spChg>
        <pc:picChg chg="add mod">
          <ac:chgData name="renan.lisboa@fundacaosfa.org.br" userId="S::urn:spo:guest#renan.lisboa@fundacaosfa.org.br::" providerId="AD" clId="Web-{23E98B36-4447-082B-AC46-B5C74DBEBB39}" dt="2025-05-23T18:11:34.951" v="261" actId="1076"/>
          <ac:picMkLst>
            <pc:docMk/>
            <pc:sldMk cId="0" sldId="277"/>
            <ac:picMk id="4" creationId="{D7B3D486-3D54-0649-DF0A-AB9463F5B6A3}"/>
          </ac:picMkLst>
        </pc:picChg>
      </pc:sldChg>
      <pc:sldChg chg="modSp">
        <pc:chgData name="renan.lisboa@fundacaosfa.org.br" userId="S::urn:spo:guest#renan.lisboa@fundacaosfa.org.br::" providerId="AD" clId="Web-{23E98B36-4447-082B-AC46-B5C74DBEBB39}" dt="2025-05-23T18:18:32.998" v="266" actId="20577"/>
        <pc:sldMkLst>
          <pc:docMk/>
          <pc:sldMk cId="0" sldId="278"/>
        </pc:sldMkLst>
      </pc:sldChg>
      <pc:sldChg chg="addSp delSp modSp delAnim">
        <pc:chgData name="renan.lisboa@fundacaosfa.org.br" userId="S::urn:spo:guest#renan.lisboa@fundacaosfa.org.br::" providerId="AD" clId="Web-{23E98B36-4447-082B-AC46-B5C74DBEBB39}" dt="2025-05-23T19:26:24.249" v="283" actId="1076"/>
        <pc:sldMkLst>
          <pc:docMk/>
          <pc:sldMk cId="0" sldId="300"/>
        </pc:sldMkLst>
        <pc:spChg chg="add mod">
          <ac:chgData name="renan.lisboa@fundacaosfa.org.br" userId="S::urn:spo:guest#renan.lisboa@fundacaosfa.org.br::" providerId="AD" clId="Web-{23E98B36-4447-082B-AC46-B5C74DBEBB39}" dt="2025-05-23T19:26:09.248" v="282" actId="1076"/>
          <ac:spMkLst>
            <pc:docMk/>
            <pc:sldMk cId="0" sldId="300"/>
            <ac:spMk id="2" creationId="{434FF0F2-D378-D72B-5D5C-1E248A471182}"/>
          </ac:spMkLst>
        </pc:spChg>
        <pc:spChg chg="add mod">
          <ac:chgData name="renan.lisboa@fundacaosfa.org.br" userId="S::urn:spo:guest#renan.lisboa@fundacaosfa.org.br::" providerId="AD" clId="Web-{23E98B36-4447-082B-AC46-B5C74DBEBB39}" dt="2025-05-23T19:26:24.249" v="283" actId="1076"/>
          <ac:spMkLst>
            <pc:docMk/>
            <pc:sldMk cId="0" sldId="300"/>
            <ac:spMk id="6" creationId="{55A2F1B0-E6C0-C27A-9540-A37F514B313A}"/>
          </ac:spMkLst>
        </pc:spChg>
        <pc:spChg chg="mod">
          <ac:chgData name="renan.lisboa@fundacaosfa.org.br" userId="S::urn:spo:guest#renan.lisboa@fundacaosfa.org.br::" providerId="AD" clId="Web-{23E98B36-4447-082B-AC46-B5C74DBEBB39}" dt="2025-05-23T19:25:41.825" v="272" actId="1076"/>
          <ac:spMkLst>
            <pc:docMk/>
            <pc:sldMk cId="0" sldId="300"/>
            <ac:spMk id="1739" creationId="{00000000-0000-0000-0000-000000000000}"/>
          </ac:spMkLst>
        </pc:spChg>
      </pc:sldChg>
      <pc:sldChg chg="modSp">
        <pc:chgData name="renan.lisboa@fundacaosfa.org.br" userId="S::urn:spo:guest#renan.lisboa@fundacaosfa.org.br::" providerId="AD" clId="Web-{23E98B36-4447-082B-AC46-B5C74DBEBB39}" dt="2025-05-23T19:31:21.713" v="299" actId="20577"/>
        <pc:sldMkLst>
          <pc:docMk/>
          <pc:sldMk cId="0" sldId="301"/>
        </pc:sldMkLst>
        <pc:spChg chg="mod">
          <ac:chgData name="renan.lisboa@fundacaosfa.org.br" userId="S::urn:spo:guest#renan.lisboa@fundacaosfa.org.br::" providerId="AD" clId="Web-{23E98B36-4447-082B-AC46-B5C74DBEBB39}" dt="2025-05-23T19:31:21.713" v="299" actId="20577"/>
          <ac:spMkLst>
            <pc:docMk/>
            <pc:sldMk cId="0" sldId="301"/>
            <ac:spMk id="1860" creationId="{00000000-0000-0000-0000-000000000000}"/>
          </ac:spMkLst>
        </pc:spChg>
      </pc:sldChg>
      <pc:sldChg chg="modSp">
        <pc:chgData name="renan.lisboa@fundacaosfa.org.br" userId="S::urn:spo:guest#renan.lisboa@fundacaosfa.org.br::" providerId="AD" clId="Web-{23E98B36-4447-082B-AC46-B5C74DBEBB39}" dt="2025-05-23T19:40:29.359" v="312"/>
        <pc:sldMkLst>
          <pc:docMk/>
          <pc:sldMk cId="0" sldId="307"/>
        </pc:sldMkLst>
        <pc:graphicFrameChg chg="mod modGraphic">
          <ac:chgData name="renan.lisboa@fundacaosfa.org.br" userId="S::urn:spo:guest#renan.lisboa@fundacaosfa.org.br::" providerId="AD" clId="Web-{23E98B36-4447-082B-AC46-B5C74DBEBB39}" dt="2025-05-23T19:40:29.359" v="312"/>
          <ac:graphicFrameMkLst>
            <pc:docMk/>
            <pc:sldMk cId="0" sldId="307"/>
            <ac:graphicFrameMk id="2015" creationId="{00000000-0000-0000-0000-000000000000}"/>
          </ac:graphicFrameMkLst>
        </pc:graphicFrameChg>
      </pc:sldChg>
      <pc:sldChg chg="modSp">
        <pc:chgData name="renan.lisboa@fundacaosfa.org.br" userId="S::urn:spo:guest#renan.lisboa@fundacaosfa.org.br::" providerId="AD" clId="Web-{23E98B36-4447-082B-AC46-B5C74DBEBB39}" dt="2025-05-23T19:39:55.217" v="304"/>
        <pc:sldMkLst>
          <pc:docMk/>
          <pc:sldMk cId="0" sldId="309"/>
        </pc:sldMkLst>
        <pc:graphicFrameChg chg="mod modGraphic">
          <ac:chgData name="renan.lisboa@fundacaosfa.org.br" userId="S::urn:spo:guest#renan.lisboa@fundacaosfa.org.br::" providerId="AD" clId="Web-{23E98B36-4447-082B-AC46-B5C74DBEBB39}" dt="2025-05-23T19:39:55.217" v="304"/>
          <ac:graphicFrameMkLst>
            <pc:docMk/>
            <pc:sldMk cId="0" sldId="309"/>
            <ac:graphicFrameMk id="2052" creationId="{00000000-0000-0000-0000-000000000000}"/>
          </ac:graphicFrameMkLst>
        </pc:graphicFrameChg>
      </pc:sldChg>
      <pc:sldChg chg="mod modShow">
        <pc:chgData name="renan.lisboa@fundacaosfa.org.br" userId="S::urn:spo:guest#renan.lisboa@fundacaosfa.org.br::" providerId="AD" clId="Web-{23E98B36-4447-082B-AC46-B5C74DBEBB39}" dt="2025-05-23T19:43:55.945" v="313"/>
        <pc:sldMkLst>
          <pc:docMk/>
          <pc:sldMk cId="0" sldId="315"/>
        </pc:sldMkLst>
      </pc:sldChg>
      <pc:sldChg chg="modSp">
        <pc:chgData name="renan.lisboa@fundacaosfa.org.br" userId="S::urn:spo:guest#renan.lisboa@fundacaosfa.org.br::" providerId="AD" clId="Web-{23E98B36-4447-082B-AC46-B5C74DBEBB39}" dt="2025-05-23T19:44:29.993" v="318"/>
        <pc:sldMkLst>
          <pc:docMk/>
          <pc:sldMk cId="0" sldId="317"/>
        </pc:sldMkLst>
        <pc:graphicFrameChg chg="mod modGraphic">
          <ac:chgData name="renan.lisboa@fundacaosfa.org.br" userId="S::urn:spo:guest#renan.lisboa@fundacaosfa.org.br::" providerId="AD" clId="Web-{23E98B36-4447-082B-AC46-B5C74DBEBB39}" dt="2025-05-23T19:44:29.993" v="318"/>
          <ac:graphicFrameMkLst>
            <pc:docMk/>
            <pc:sldMk cId="0" sldId="317"/>
            <ac:graphicFrameMk id="2186" creationId="{00000000-0000-0000-0000-000000000000}"/>
          </ac:graphicFrameMkLst>
        </pc:graphicFrameChg>
      </pc:sldChg>
      <pc:sldChg chg="mod modShow">
        <pc:chgData name="renan.lisboa@fundacaosfa.org.br" userId="S::urn:spo:guest#renan.lisboa@fundacaosfa.org.br::" providerId="AD" clId="Web-{23E98B36-4447-082B-AC46-B5C74DBEBB39}" dt="2025-05-23T19:46:39.014" v="319"/>
        <pc:sldMkLst>
          <pc:docMk/>
          <pc:sldMk cId="0" sldId="318"/>
        </pc:sldMkLst>
      </pc:sldChg>
      <pc:sldChg chg="mod modShow">
        <pc:chgData name="renan.lisboa@fundacaosfa.org.br" userId="S::urn:spo:guest#renan.lisboa@fundacaosfa.org.br::" providerId="AD" clId="Web-{23E98B36-4447-082B-AC46-B5C74DBEBB39}" dt="2025-05-23T19:46:46.124" v="320"/>
        <pc:sldMkLst>
          <pc:docMk/>
          <pc:sldMk cId="0" sldId="319"/>
        </pc:sldMkLst>
      </pc:sldChg>
      <pc:sldChg chg="modSp">
        <pc:chgData name="renan.lisboa@fundacaosfa.org.br" userId="S::urn:spo:guest#renan.lisboa@fundacaosfa.org.br::" providerId="AD" clId="Web-{23E98B36-4447-082B-AC46-B5C74DBEBB39}" dt="2025-05-23T17:48:01.569" v="195"/>
        <pc:sldMkLst>
          <pc:docMk/>
          <pc:sldMk cId="635346642" sldId="484"/>
        </pc:sldMkLst>
        <pc:graphicFrameChg chg="mod modGraphic">
          <ac:chgData name="renan.lisboa@fundacaosfa.org.br" userId="S::urn:spo:guest#renan.lisboa@fundacaosfa.org.br::" providerId="AD" clId="Web-{23E98B36-4447-082B-AC46-B5C74DBEBB39}" dt="2025-05-23T17:48:01.569" v="195"/>
          <ac:graphicFrameMkLst>
            <pc:docMk/>
            <pc:sldMk cId="635346642" sldId="484"/>
            <ac:graphicFrameMk id="837" creationId="{00000000-0000-0000-0000-000000000000}"/>
          </ac:graphicFrameMkLst>
        </pc:graphicFrameChg>
      </pc:sldChg>
      <pc:sldChg chg="modSp">
        <pc:chgData name="renan.lisboa@fundacaosfa.org.br" userId="S::urn:spo:guest#renan.lisboa@fundacaosfa.org.br::" providerId="AD" clId="Web-{23E98B36-4447-082B-AC46-B5C74DBEBB39}" dt="2025-05-23T17:51:05.216" v="207"/>
        <pc:sldMkLst>
          <pc:docMk/>
          <pc:sldMk cId="3997240901" sldId="485"/>
        </pc:sldMkLst>
        <pc:graphicFrameChg chg="mod modGraphic">
          <ac:chgData name="renan.lisboa@fundacaosfa.org.br" userId="S::urn:spo:guest#renan.lisboa@fundacaosfa.org.br::" providerId="AD" clId="Web-{23E98B36-4447-082B-AC46-B5C74DBEBB39}" dt="2025-05-23T17:51:05.216" v="207"/>
          <ac:graphicFrameMkLst>
            <pc:docMk/>
            <pc:sldMk cId="3997240901" sldId="485"/>
            <ac:graphicFrameMk id="163" creationId="{00000000-0000-0000-0000-000000000000}"/>
          </ac:graphicFrameMkLst>
        </pc:graphicFrameChg>
      </pc:sldChg>
      <pc:sldChg chg="addSp delSp modSp addAnim">
        <pc:chgData name="renan.lisboa@fundacaosfa.org.br" userId="S::urn:spo:guest#renan.lisboa@fundacaosfa.org.br::" providerId="AD" clId="Web-{23E98B36-4447-082B-AC46-B5C74DBEBB39}" dt="2025-05-23T17:54:49.491" v="227" actId="14100"/>
        <pc:sldMkLst>
          <pc:docMk/>
          <pc:sldMk cId="2002685160" sldId="486"/>
        </pc:sldMkLst>
        <pc:spChg chg="add mod">
          <ac:chgData name="renan.lisboa@fundacaosfa.org.br" userId="S::urn:spo:guest#renan.lisboa@fundacaosfa.org.br::" providerId="AD" clId="Web-{23E98B36-4447-082B-AC46-B5C74DBEBB39}" dt="2025-05-23T17:53:40.816" v="226" actId="1076"/>
          <ac:spMkLst>
            <pc:docMk/>
            <pc:sldMk cId="2002685160" sldId="486"/>
            <ac:spMk id="6" creationId="{6F63BDC6-E8BD-A6B4-12ED-4EB91D5C43C0}"/>
          </ac:spMkLst>
        </pc:spChg>
        <pc:spChg chg="mod">
          <ac:chgData name="renan.lisboa@fundacaosfa.org.br" userId="S::urn:spo:guest#renan.lisboa@fundacaosfa.org.br::" providerId="AD" clId="Web-{23E98B36-4447-082B-AC46-B5C74DBEBB39}" dt="2025-05-23T17:54:49.491" v="227" actId="14100"/>
          <ac:spMkLst>
            <pc:docMk/>
            <pc:sldMk cId="2002685160" sldId="486"/>
            <ac:spMk id="1670" creationId="{00000000-0000-0000-0000-000000000000}"/>
          </ac:spMkLst>
        </pc:spChg>
        <pc:spChg chg="mod">
          <ac:chgData name="renan.lisboa@fundacaosfa.org.br" userId="S::urn:spo:guest#renan.lisboa@fundacaosfa.org.br::" providerId="AD" clId="Web-{23E98B36-4447-082B-AC46-B5C74DBEBB39}" dt="2025-05-23T17:52:33.173" v="222" actId="1076"/>
          <ac:spMkLst>
            <pc:docMk/>
            <pc:sldMk cId="2002685160" sldId="486"/>
            <ac:spMk id="1713" creationId="{00000000-0000-0000-0000-000000000000}"/>
          </ac:spMkLst>
        </pc:spChg>
        <pc:spChg chg="ord">
          <ac:chgData name="renan.lisboa@fundacaosfa.org.br" userId="S::urn:spo:guest#renan.lisboa@fundacaosfa.org.br::" providerId="AD" clId="Web-{23E98B36-4447-082B-AC46-B5C74DBEBB39}" dt="2025-05-23T17:52:37.845" v="223"/>
          <ac:spMkLst>
            <pc:docMk/>
            <pc:sldMk cId="2002685160" sldId="486"/>
            <ac:spMk id="1714" creationId="{00000000-0000-0000-0000-000000000000}"/>
          </ac:spMkLst>
        </pc:spChg>
        <pc:spChg chg="mod">
          <ac:chgData name="renan.lisboa@fundacaosfa.org.br" userId="S::urn:spo:guest#renan.lisboa@fundacaosfa.org.br::" providerId="AD" clId="Web-{23E98B36-4447-082B-AC46-B5C74DBEBB39}" dt="2025-05-23T17:52:16.485" v="220" actId="1076"/>
          <ac:spMkLst>
            <pc:docMk/>
            <pc:sldMk cId="2002685160" sldId="486"/>
            <ac:spMk id="1715" creationId="{00000000-0000-0000-0000-000000000000}"/>
          </ac:spMkLst>
        </pc:spChg>
        <pc:graphicFrameChg chg="mod modGraphic">
          <ac:chgData name="renan.lisboa@fundacaosfa.org.br" userId="S::urn:spo:guest#renan.lisboa@fundacaosfa.org.br::" providerId="AD" clId="Web-{23E98B36-4447-082B-AC46-B5C74DBEBB39}" dt="2025-05-23T17:51:15.045" v="219"/>
          <ac:graphicFrameMkLst>
            <pc:docMk/>
            <pc:sldMk cId="2002685160" sldId="486"/>
            <ac:graphicFrameMk id="1704" creationId="{00000000-0000-0000-0000-000000000000}"/>
          </ac:graphicFrameMkLst>
        </pc:graphicFrameChg>
      </pc:sldChg>
      <pc:sldChg chg="delAnim">
        <pc:chgData name="renan.lisboa@fundacaosfa.org.br" userId="S::urn:spo:guest#renan.lisboa@fundacaosfa.org.br::" providerId="AD" clId="Web-{23E98B36-4447-082B-AC46-B5C74DBEBB39}" dt="2025-05-23T17:45:57.095" v="169"/>
        <pc:sldMkLst>
          <pc:docMk/>
          <pc:sldMk cId="3105466009" sldId="501"/>
        </pc:sldMkLst>
      </pc:sldChg>
      <pc:sldChg chg="addSp modSp addAnim delAnim">
        <pc:chgData name="renan.lisboa@fundacaosfa.org.br" userId="S::urn:spo:guest#renan.lisboa@fundacaosfa.org.br::" providerId="AD" clId="Web-{23E98B36-4447-082B-AC46-B5C74DBEBB39}" dt="2025-05-23T17:26:41.832" v="40"/>
        <pc:sldMkLst>
          <pc:docMk/>
          <pc:sldMk cId="3505852736" sldId="503"/>
        </pc:sldMkLst>
        <pc:spChg chg="add mod">
          <ac:chgData name="renan.lisboa@fundacaosfa.org.br" userId="S::urn:spo:guest#renan.lisboa@fundacaosfa.org.br::" providerId="AD" clId="Web-{23E98B36-4447-082B-AC46-B5C74DBEBB39}" dt="2025-05-23T17:25:46.330" v="39" actId="14100"/>
          <ac:spMkLst>
            <pc:docMk/>
            <pc:sldMk cId="3505852736" sldId="503"/>
            <ac:spMk id="14" creationId="{153A1CA4-D2A6-D9C9-058B-9DBF6CB6408D}"/>
          </ac:spMkLst>
        </pc:spChg>
      </pc:sldChg>
      <pc:sldChg chg="add replId">
        <pc:chgData name="renan.lisboa@fundacaosfa.org.br" userId="S::urn:spo:guest#renan.lisboa@fundacaosfa.org.br::" providerId="AD" clId="Web-{23E98B36-4447-082B-AC46-B5C74DBEBB39}" dt="2025-05-23T18:09:08.398" v="228"/>
        <pc:sldMkLst>
          <pc:docMk/>
          <pc:sldMk cId="3301598553" sldId="522"/>
        </pc:sldMkLst>
      </pc:sldChg>
      <pc:sldChg chg="add del replId">
        <pc:chgData name="renan.lisboa@fundacaosfa.org.br" userId="S::urn:spo:guest#renan.lisboa@fundacaosfa.org.br::" providerId="AD" clId="Web-{23E98B36-4447-082B-AC46-B5C74DBEBB39}" dt="2025-05-23T17:17:09.873" v="11"/>
        <pc:sldMkLst>
          <pc:docMk/>
          <pc:sldMk cId="3773224360" sldId="522"/>
        </pc:sldMkLst>
      </pc:sldChg>
      <pc:sldChg chg="addSp delSp modSp new del">
        <pc:chgData name="renan.lisboa@fundacaosfa.org.br" userId="S::urn:spo:guest#renan.lisboa@fundacaosfa.org.br::" providerId="AD" clId="Web-{23E98B36-4447-082B-AC46-B5C74DBEBB39}" dt="2025-05-23T17:16:58.779" v="9"/>
        <pc:sldMkLst>
          <pc:docMk/>
          <pc:sldMk cId="3930904844" sldId="522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PELC\gr&#225;fico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Pasta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8.xlsx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9.xlsx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1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3.xlsx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4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Pasta1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5.xml"/><Relationship Id="rId1" Type="http://schemas.microsoft.com/office/2011/relationships/chartStyle" Target="style25.xml"/><Relationship Id="rId5" Type="http://schemas.openxmlformats.org/officeDocument/2006/relationships/chartUserShapes" Target="../drawings/drawing1.xml"/><Relationship Id="rId4" Type="http://schemas.openxmlformats.org/officeDocument/2006/relationships/oleObject" Target="file:///C:\Users\anut\Dropbox\Executiva%20ANUT%202024\05.00.00%20%20TRANSPORTE%20%20%20LOG&#205;STICA\05.02.00%20%20FERROVIAS%20%20%20GERAL\05.02.16%20%20Novas%20Concess&#245;es%20%20Relicita&#231;&#245;es\2024\FCA\MEF%20FCA_AP_V.19.08.2024.xlsx" TargetMode="Externa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fsfai\Desktop\Ferrovia\Transporte%20de%20Carga%20-%20Origem%20Destino-%202006%20-%20janeiro%202025.xlsx" TargetMode="External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fsfai\Desktop\Dados_Estatisticos.csv" TargetMode="External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fsfai\Desktop\Dados_Estatisticos.csv" TargetMode="External"/><Relationship Id="rId2" Type="http://schemas.microsoft.com/office/2011/relationships/chartColorStyle" Target="colors28.xml"/><Relationship Id="rId1" Type="http://schemas.microsoft.com/office/2011/relationships/chartStyle" Target="style28.xml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fsfai\Desktop\Dados_Estatisticos.csv" TargetMode="External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3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fsfai\Desktop\Dados_Estatisticos.csv" TargetMode="External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fsfai\Desktop\Dados_Estatisticos.csv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sz="144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US"/>
              <a:t>2024</a:t>
            </a:r>
          </a:p>
        </c:rich>
      </c:tx>
      <c:layout>
        <c:manualLayout>
          <c:xMode val="edge"/>
          <c:yMode val="edge"/>
          <c:x val="3.031522614049208E-2"/>
          <c:y val="3.280555989662373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sz="144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pt-BR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Plan4!$B$1</c:f>
              <c:strCache>
                <c:ptCount val="1"/>
                <c:pt idx="0">
                  <c:v>Total Geral</c:v>
                </c:pt>
              </c:strCache>
            </c:strRef>
          </c:tx>
          <c:dPt>
            <c:idx val="0"/>
            <c:bubble3D val="0"/>
            <c:spPr>
              <a:solidFill>
                <a:srgbClr val="6288CE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541-4643-BFEC-A005C0BA883D}"/>
              </c:ext>
            </c:extLst>
          </c:dPt>
          <c:dPt>
            <c:idx val="1"/>
            <c:bubble3D val="0"/>
            <c:spPr>
              <a:solidFill>
                <a:srgbClr val="A9D18E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541-4643-BFEC-A005C0BA883D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541-4643-BFEC-A005C0BA883D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541-4643-BFEC-A005C0BA883D}"/>
              </c:ext>
            </c:extLst>
          </c:dPt>
          <c:dPt>
            <c:idx val="4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E541-4643-BFEC-A005C0BA883D}"/>
              </c:ext>
            </c:extLst>
          </c:dPt>
          <c:dLbls>
            <c:dLbl>
              <c:idx val="0"/>
              <c:layout>
                <c:manualLayout>
                  <c:x val="-1.7293418441978035E-2"/>
                  <c:y val="2.7838140244027396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541-4643-BFEC-A005C0BA883D}"/>
                </c:ext>
              </c:extLst>
            </c:dLbl>
            <c:dLbl>
              <c:idx val="4"/>
              <c:layout>
                <c:manualLayout>
                  <c:x val="6.1219193209402206E-3"/>
                  <c:y val="4.3060957666124292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541-4643-BFEC-A005C0BA883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Plan4!$A$2:$A$6</c:f>
              <c:strCache>
                <c:ptCount val="5"/>
                <c:pt idx="0">
                  <c:v>Ótimo</c:v>
                </c:pt>
                <c:pt idx="1">
                  <c:v>Bom</c:v>
                </c:pt>
                <c:pt idx="2">
                  <c:v>Regular</c:v>
                </c:pt>
                <c:pt idx="3">
                  <c:v>Ruim</c:v>
                </c:pt>
                <c:pt idx="4">
                  <c:v>Péssimo</c:v>
                </c:pt>
              </c:strCache>
            </c:strRef>
          </c:cat>
          <c:val>
            <c:numRef>
              <c:f>Plan4!$B$2:$B$6</c:f>
              <c:numCache>
                <c:formatCode>General</c:formatCode>
                <c:ptCount val="5"/>
                <c:pt idx="0">
                  <c:v>1</c:v>
                </c:pt>
                <c:pt idx="1">
                  <c:v>9</c:v>
                </c:pt>
                <c:pt idx="2">
                  <c:v>13</c:v>
                </c:pt>
                <c:pt idx="3">
                  <c:v>8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E541-4643-BFEC-A005C0BA88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2084921800860668"/>
          <c:y val="0.29485304665374257"/>
          <c:w val="0.25166149400105814"/>
          <c:h val="0.50167015726118802"/>
        </c:manualLayout>
      </c:layout>
      <c:overlay val="0"/>
      <c:spPr>
        <a:solidFill>
          <a:schemeClr val="lt1">
            <a:alpha val="5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pattFill prst="dkDnDiag">
      <a:fgClr>
        <a:schemeClr val="lt1"/>
      </a:fgClr>
      <a:bgClr>
        <a:schemeClr val="dk1">
          <a:lumMod val="10000"/>
          <a:lumOff val="90000"/>
        </a:schemeClr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1200"/>
      </a:pPr>
      <a:endParaRPr lang="pt-BR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>
        <c:manualLayout>
          <c:layoutTarget val="inner"/>
          <c:xMode val="edge"/>
          <c:yMode val="edge"/>
          <c:x val="4.1971601719844216E-2"/>
          <c:y val="3.0476676010536451E-2"/>
          <c:w val="0.91605679656031158"/>
          <c:h val="0.870801291272498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1">
                <a:shade val="38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shade val="38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B08-4265-B13F-E4E757D333F1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shade val="38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B08-4265-B13F-E4E757D333F1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ED64D864-77A0-4190-826D-56CF9A0AEB29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4B08-4265-B13F-E4E757D333F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559770AE-F9BA-44FA-9179-0130D6AD52F7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4B08-4265-B13F-E4E757D333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Plan1!$B$2:$B$9</c:f>
              <c:numCache>
                <c:formatCode>_-* #,##0.0_-;\-* #,##0.0_-;_-* "-"??_-;_-@_-</c:formatCode>
                <c:ptCount val="2"/>
                <c:pt idx="0">
                  <c:v>0.80426267000000051</c:v>
                </c:pt>
                <c:pt idx="1">
                  <c:v>0.9453996899999999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Plan1!$B$6:$B$7</c15:f>
                <c15:dlblRangeCache>
                  <c:ptCount val="2"/>
                  <c:pt idx="0">
                    <c:v>18,8%</c:v>
                  </c:pt>
                  <c:pt idx="1">
                    <c:v>28,9%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4-4B08-4265-B13F-E4E757D333F1}"/>
            </c:ext>
          </c:extLst>
        </c:ser>
        <c:ser>
          <c:idx val="1"/>
          <c:order val="1"/>
          <c:tx>
            <c:strRef>
              <c:f>Plan1!$C$1</c:f>
              <c:strCache>
                <c:ptCount val="1"/>
                <c:pt idx="0">
                  <c:v>Contêineres</c:v>
                </c:pt>
              </c:strCache>
            </c:strRef>
          </c:tx>
          <c:spPr>
            <a:solidFill>
              <a:schemeClr val="accent1">
                <a:shade val="47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shade val="4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4B08-4265-B13F-E4E757D333F1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shade val="4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4B08-4265-B13F-E4E757D333F1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8A6BE7A4-B49D-48E9-8ED3-F19D75E8861E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6-4B08-4265-B13F-E4E757D333F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62F0E844-56A2-4A1F-A7D4-538BE06B74A9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4B08-4265-B13F-E4E757D333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Plan1!$C$2:$C$9</c:f>
              <c:numCache>
                <c:formatCode>_-* #,##0.0_-;\-* #,##0.0_-;_-* "-"??_-;_-@_-</c:formatCode>
                <c:ptCount val="2"/>
                <c:pt idx="0">
                  <c:v>0.58739638999999955</c:v>
                </c:pt>
                <c:pt idx="1">
                  <c:v>0.58172696000000002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Plan1!$C$6:$C$7</c15:f>
                <c15:dlblRangeCache>
                  <c:ptCount val="2"/>
                  <c:pt idx="0">
                    <c:v>13,7%</c:v>
                  </c:pt>
                  <c:pt idx="1">
                    <c:v>17,8%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9-4B08-4265-B13F-E4E757D333F1}"/>
            </c:ext>
          </c:extLst>
        </c:ser>
        <c:ser>
          <c:idx val="2"/>
          <c:order val="2"/>
          <c:tx>
            <c:strRef>
              <c:f>Plan1!$D$1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1">
                <a:shade val="56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shade val="5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4B08-4265-B13F-E4E757D333F1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shade val="5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4B08-4265-B13F-E4E757D333F1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631B9B82-860F-4A7E-BD2D-E4430EA40DAA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4B08-4265-B13F-E4E757D333F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1EBC52B9-A4FD-4223-911E-588F1B9EE92A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D-4B08-4265-B13F-E4E757D333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Plan1!$D$2:$D$9</c:f>
              <c:numCache>
                <c:formatCode>_-* #,##0.0_-;\-* #,##0.0_-;_-* "-"??_-;_-@_-</c:formatCode>
                <c:ptCount val="2"/>
                <c:pt idx="0">
                  <c:v>0.42439491000000018</c:v>
                </c:pt>
                <c:pt idx="1">
                  <c:v>0.29793993000000019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Plan1!$D$6:$D$7</c15:f>
                <c15:dlblRangeCache>
                  <c:ptCount val="2"/>
                  <c:pt idx="0">
                    <c:v>9,9%</c:v>
                  </c:pt>
                  <c:pt idx="1">
                    <c:v>9,1%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E-4B08-4265-B13F-E4E757D333F1}"/>
            </c:ext>
          </c:extLst>
        </c:ser>
        <c:ser>
          <c:idx val="3"/>
          <c:order val="3"/>
          <c:tx>
            <c:strRef>
              <c:f>Plan1!$E$1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1">
                <a:shade val="6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0-4B08-4265-B13F-E4E757D333F1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2-4B08-4265-B13F-E4E757D333F1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60600F6B-C202-4DD8-8764-9B40D88320B5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0-4B08-4265-B13F-E4E757D333F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2BC5D9F7-CC0A-4B4E-BA1D-7207EC6C3D8B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2-4B08-4265-B13F-E4E757D333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Plan1!$E$2:$E$9</c:f>
              <c:numCache>
                <c:formatCode>_-* #,##0.0_-;\-* #,##0.0_-;_-* "-"??_-;_-@_-</c:formatCode>
                <c:ptCount val="2"/>
                <c:pt idx="0" formatCode="General">
                  <c:v>0.38242374000000001</c:v>
                </c:pt>
                <c:pt idx="1">
                  <c:v>0.23922204000000002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Plan1!$E$6:$E$7</c15:f>
                <c15:dlblRangeCache>
                  <c:ptCount val="2"/>
                  <c:pt idx="0">
                    <c:v>8,9%</c:v>
                  </c:pt>
                  <c:pt idx="1">
                    <c:v>7,3%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3-4B08-4265-B13F-E4E757D333F1}"/>
            </c:ext>
          </c:extLst>
        </c:ser>
        <c:ser>
          <c:idx val="4"/>
          <c:order val="4"/>
          <c:tx>
            <c:strRef>
              <c:f>Plan1!$F$1</c:f>
              <c:strCache>
                <c:ptCount val="1"/>
                <c:pt idx="0">
                  <c:v>Column4</c:v>
                </c:pt>
              </c:strCache>
            </c:strRef>
          </c:tx>
          <c:spPr>
            <a:solidFill>
              <a:schemeClr val="accent1">
                <a:shade val="73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>
                  <a:shade val="73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4B08-4265-B13F-E4E757D333F1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57EE26E6-FA97-4B4E-9163-05BDE6EDAC71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2-8931-424D-985F-AEB22E569DF4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5-4B08-4265-B13F-E4E757D333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Plan1!$F$2:$F$9</c:f>
              <c:numCache>
                <c:formatCode>_-* #,##0.0_-;\-* #,##0.0_-;_-* "-"??_-;_-@_-</c:formatCode>
                <c:ptCount val="2"/>
                <c:pt idx="0">
                  <c:v>0.3162472400000001</c:v>
                </c:pt>
                <c:pt idx="1">
                  <c:v>0.16372324999999996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Plan1!$F$6:$F$7</c15:f>
                <c15:dlblRangeCache>
                  <c:ptCount val="2"/>
                  <c:pt idx="0">
                    <c:v>7,4%</c:v>
                  </c:pt>
                  <c:pt idx="1">
                    <c:v>5,0%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7-4B08-4265-B13F-E4E757D333F1}"/>
            </c:ext>
          </c:extLst>
        </c:ser>
        <c:ser>
          <c:idx val="5"/>
          <c:order val="5"/>
          <c:tx>
            <c:strRef>
              <c:f>Plan1!$G$24</c:f>
              <c:strCache>
                <c:ptCount val="1"/>
              </c:strCache>
            </c:strRef>
          </c:tx>
          <c:spPr>
            <a:solidFill>
              <a:schemeClr val="accent1">
                <a:shade val="82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6D04019D-35EB-4108-8248-6AB698A6F5C3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3-8931-424D-985F-AEB22E569DF4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9-4B08-4265-B13F-E4E757D333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Plan1!$G$2:$G$9</c:f>
              <c:numCache>
                <c:formatCode>0.0</c:formatCode>
                <c:ptCount val="2"/>
                <c:pt idx="0" formatCode="_-* #,##0.0_-;\-* #,##0.0_-;_-* &quot;-&quot;??_-;_-@_-">
                  <c:v>0.30680468999999994</c:v>
                </c:pt>
                <c:pt idx="1">
                  <c:v>0.15840287000000003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Plan1!$G$6:$G$7</c15:f>
                <c15:dlblRangeCache>
                  <c:ptCount val="2"/>
                  <c:pt idx="0">
                    <c:v>7,2%</c:v>
                  </c:pt>
                  <c:pt idx="1">
                    <c:v>4,8%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A-4B08-4265-B13F-E4E757D333F1}"/>
            </c:ext>
          </c:extLst>
        </c:ser>
        <c:ser>
          <c:idx val="6"/>
          <c:order val="6"/>
          <c:tx>
            <c:strRef>
              <c:f>Plan1!$H$1</c:f>
              <c:strCache>
                <c:ptCount val="1"/>
                <c:pt idx="0">
                  <c:v>Column6</c:v>
                </c:pt>
              </c:strCache>
            </c:strRef>
          </c:tx>
          <c:spPr>
            <a:solidFill>
              <a:schemeClr val="accent1">
                <a:shade val="91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C-4B08-4265-B13F-E4E757D333F1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D-4B08-4265-B13F-E4E757D333F1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C-4B08-4265-B13F-E4E757D333F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D-4B08-4265-B13F-E4E757D333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Plan1!$H$2:$H$9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1E-4B08-4265-B13F-E4E757D333F1}"/>
            </c:ext>
          </c:extLst>
        </c:ser>
        <c:ser>
          <c:idx val="7"/>
          <c:order val="7"/>
          <c:tx>
            <c:strRef>
              <c:f>Plan1!$I$1</c:f>
              <c:strCache>
                <c:ptCount val="1"/>
                <c:pt idx="0">
                  <c:v>Outros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0-4B08-4265-B13F-E4E757D333F1}"/>
              </c:ext>
            </c:extLst>
          </c:dPt>
          <c:dLbls>
            <c:dLbl>
              <c:idx val="0"/>
              <c:tx>
                <c:rich>
                  <a:bodyPr rot="0" spcFirstLastPara="1" vertOverflow="ellipsis" vert="horz" wrap="none" lIns="0" tIns="0" rIns="0" bIns="0" anchor="ctr" anchorCtr="1">
                    <a:spAutoFit/>
                  </a:bodyPr>
                  <a:lstStyle/>
                  <a:p>
                    <a:pPr>
                      <a:defRPr sz="11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5054CBD3-39E5-4CA4-AA1A-B1E20C9C4A3F}" type="CELLRANGE">
                      <a:rPr lang="pt-BR"/>
                      <a:pPr>
                        <a:defRPr sz="1100">
                          <a:solidFill>
                            <a:schemeClr val="bg1"/>
                          </a:solidFill>
                        </a:defRPr>
                      </a:pPr>
                      <a:t>[INTERVALODACÉLULA]</a:t>
                    </a:fld>
                    <a:endParaRPr lang="pt-BR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none" lIns="0" tIns="0" rIns="0" bIns="0" anchor="ctr" anchorCtr="1">
                  <a:sp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8-8931-424D-985F-AEB22E569DF4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49068305-AECE-41D5-AB88-0F7EA77EA883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0-4B08-4265-B13F-E4E757D333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Plan1!$I$2:$I$9</c:f>
              <c:numCache>
                <c:formatCode>_-* #,##0.0_-;\-* #,##0.0_-;_-* "-"??_-;_-@_-</c:formatCode>
                <c:ptCount val="2"/>
                <c:pt idx="0">
                  <c:v>1.46</c:v>
                </c:pt>
                <c:pt idx="1">
                  <c:v>0.88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Plan1!$I$6:$I$7</c15:f>
                <c15:dlblRangeCache>
                  <c:ptCount val="2"/>
                  <c:pt idx="0">
                    <c:v>34,1%</c:v>
                  </c:pt>
                  <c:pt idx="1">
                    <c:v>26,9%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22-4B08-4265-B13F-E4E757D333F1}"/>
            </c:ext>
          </c:extLst>
        </c:ser>
        <c:ser>
          <c:idx val="8"/>
          <c:order val="8"/>
          <c:tx>
            <c:strRef>
              <c:f>Plan1!$J$1</c:f>
              <c:strCache>
                <c:ptCount val="1"/>
                <c:pt idx="0">
                  <c:v>Column8</c:v>
                </c:pt>
              </c:strCache>
            </c:strRef>
          </c:tx>
          <c:spPr>
            <a:solidFill>
              <a:schemeClr val="accent1">
                <a:tint val="92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3-4B08-4265-B13F-E4E757D333F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4-4B08-4265-B13F-E4E757D333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Plan1!$J$2:$J$9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25-4B08-4265-B13F-E4E757D333F1}"/>
            </c:ext>
          </c:extLst>
        </c:ser>
        <c:ser>
          <c:idx val="9"/>
          <c:order val="9"/>
          <c:tx>
            <c:strRef>
              <c:f>Plan1!$O$1</c:f>
              <c:strCache>
                <c:ptCount val="1"/>
                <c:pt idx="0">
                  <c:v>Column13</c:v>
                </c:pt>
              </c:strCache>
            </c:strRef>
          </c:tx>
          <c:spPr>
            <a:solidFill>
              <a:schemeClr val="accent1">
                <a:tint val="83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6-4B08-4265-B13F-E4E757D333F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7-4B08-4265-B13F-E4E757D333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Plan1!$K$2:$K$9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28-4B08-4265-B13F-E4E757D333F1}"/>
            </c:ext>
          </c:extLst>
        </c:ser>
        <c:ser>
          <c:idx val="10"/>
          <c:order val="10"/>
          <c:tx>
            <c:strRef>
              <c:f>Plan1!$L$1</c:f>
              <c:strCache>
                <c:ptCount val="1"/>
                <c:pt idx="0">
                  <c:v>Column10</c:v>
                </c:pt>
              </c:strCache>
            </c:strRef>
          </c:tx>
          <c:spPr>
            <a:solidFill>
              <a:schemeClr val="accent1">
                <a:tint val="74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9-4B08-4265-B13F-E4E757D333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Plan1!$L$2:$L$9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2A-4B08-4265-B13F-E4E757D333F1}"/>
            </c:ext>
          </c:extLst>
        </c:ser>
        <c:ser>
          <c:idx val="11"/>
          <c:order val="11"/>
          <c:tx>
            <c:strRef>
              <c:f>Plan1!$M$1</c:f>
              <c:strCache>
                <c:ptCount val="1"/>
                <c:pt idx="0">
                  <c:v>Column11</c:v>
                </c:pt>
              </c:strCache>
            </c:strRef>
          </c:tx>
          <c:spPr>
            <a:solidFill>
              <a:schemeClr val="accent1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B-4B08-4265-B13F-E4E757D333F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C-4B08-4265-B13F-E4E757D333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Plan1!$M$2:$M$9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2D-4B08-4265-B13F-E4E757D333F1}"/>
            </c:ext>
          </c:extLst>
        </c:ser>
        <c:ser>
          <c:idx val="12"/>
          <c:order val="12"/>
          <c:tx>
            <c:strRef>
              <c:f>Plan1!$N$1</c:f>
              <c:strCache>
                <c:ptCount val="1"/>
                <c:pt idx="0">
                  <c:v>Column12</c:v>
                </c:pt>
              </c:strCache>
            </c:strRef>
          </c:tx>
          <c:spPr>
            <a:solidFill>
              <a:schemeClr val="accent1">
                <a:tint val="57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E-4B08-4265-B13F-E4E757D333F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F-4B08-4265-B13F-E4E757D333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Plan1!$N$2:$N$9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30-4B08-4265-B13F-E4E757D333F1}"/>
            </c:ext>
          </c:extLst>
        </c:ser>
        <c:ser>
          <c:idx val="13"/>
          <c:order val="13"/>
          <c:tx>
            <c:strRef>
              <c:f>Plan1!#REF!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chemeClr val="accent1">
                <a:tint val="48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1-4B08-4265-B13F-E4E757D333F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2-4B08-4265-B13F-E4E757D333F1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Plan1!$O$2:$O$9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33-4B08-4265-B13F-E4E757D333F1}"/>
            </c:ext>
          </c:extLst>
        </c:ser>
        <c:ser>
          <c:idx val="14"/>
          <c:order val="14"/>
          <c:tx>
            <c:strRef>
              <c:f>Plan1!$P$1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1">
                <a:tint val="39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5B476BFE-6549-462D-9526-CA8B6A9EB50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9-8931-424D-985F-AEB22E569DF4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62D2E4EB-F7F0-40D8-9129-95FBD552F473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A-8931-424D-985F-AEB22E569DF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inBase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Plan1!$P$2:$P$9</c:f>
              <c:numCache>
                <c:formatCode>#,##0_ ;[Red]\-#,##0\ 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Plan1!$R$2:$R$3</c15:f>
                <c15:dlblRangeCache>
                  <c:ptCount val="2"/>
                  <c:pt idx="0">
                    <c:v>4,3 </c:v>
                  </c:pt>
                  <c:pt idx="1">
                    <c:v>3,3 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36-4B08-4265-B13F-E4E757D333F1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684439072"/>
        <c:axId val="684453216"/>
      </c:barChart>
      <c:catAx>
        <c:axId val="68443907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19050" cap="flat" cmpd="sng" algn="ctr">
            <a:solidFill>
              <a:schemeClr val="tx2"/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84453216"/>
        <c:crosses val="autoZero"/>
        <c:auto val="1"/>
        <c:lblAlgn val="ctr"/>
        <c:lblOffset val="100"/>
        <c:noMultiLvlLbl val="0"/>
      </c:catAx>
      <c:valAx>
        <c:axId val="684453216"/>
        <c:scaling>
          <c:orientation val="minMax"/>
        </c:scaling>
        <c:delete val="1"/>
        <c:axPos val="l"/>
        <c:numFmt formatCode="_-* #,##0.0_-;\-* #,##0.0_-;_-* &quot;-&quot;??_-;_-@_-" sourceLinked="1"/>
        <c:majorTickMark val="out"/>
        <c:minorTickMark val="none"/>
        <c:tickLblPos val="nextTo"/>
        <c:crossAx val="68443907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pt-BR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3526870542523368E-2"/>
          <c:y val="0.20587676192241172"/>
          <c:w val="0.97024088480644799"/>
          <c:h val="0.6673984180208711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Exportação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D5AF4D8B-FE7D-4333-8A90-8B15FE0B0856}" type="CELLRANGE">
                      <a:rPr lang="en-US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0-EE98-44FF-8051-BD4B76441DC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3F5A2342-47B2-456A-A891-C6523083E699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0-07A8-4A07-926D-5AD8F56A002A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4F433C07-2061-4E21-A54C-B83AA8402E17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07A8-4A07-926D-5AD8F56A002A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EBD6D225-9E23-4279-BE0C-B4DAA74A7F16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07A8-4A07-926D-5AD8F56A002A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F91C1C10-DBB8-4DE3-A662-113BBF236897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07A8-4A07-926D-5AD8F56A002A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164612E9-026D-467C-914B-547062DFE850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4-07A8-4A07-926D-5AD8F56A002A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9719F07E-AC12-4ECA-8B9C-D4C8124A5F18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07A8-4A07-926D-5AD8F56A002A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F0A14789-A0CB-4394-8BD2-E75A06AD8D4C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6-07A8-4A07-926D-5AD8F56A002A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1994E4DF-8C5B-4F4E-8F5B-9D5AF3D0BE2C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07A8-4A07-926D-5AD8F56A002A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AA84B419-A8F9-4F68-89E3-AFBBD8B3E1A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07A8-4A07-926D-5AD8F56A00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Plan1!$B$2:$B$11</c:f>
              <c:numCache>
                <c:formatCode>_-* #,##0.0_-;\-* #,##0.0_-;_-* "-"??_-;_-@_-</c:formatCode>
                <c:ptCount val="10"/>
                <c:pt idx="0">
                  <c:v>47.531999999999996</c:v>
                </c:pt>
                <c:pt idx="1">
                  <c:v>49.637</c:v>
                </c:pt>
                <c:pt idx="2">
                  <c:v>71.822000000000003</c:v>
                </c:pt>
                <c:pt idx="3">
                  <c:v>91.028000000000006</c:v>
                </c:pt>
                <c:pt idx="4">
                  <c:v>49.347999999999999</c:v>
                </c:pt>
                <c:pt idx="5">
                  <c:v>43.033999999999999</c:v>
                </c:pt>
                <c:pt idx="6">
                  <c:v>38.549750000000003</c:v>
                </c:pt>
                <c:pt idx="7">
                  <c:v>19.759</c:v>
                </c:pt>
                <c:pt idx="8">
                  <c:v>21.303000000000001</c:v>
                </c:pt>
                <c:pt idx="9">
                  <c:v>76.27225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Plan1!$B$19:$B$28</c15:f>
                <c15:dlblRangeCache>
                  <c:ptCount val="10"/>
                  <c:pt idx="0">
                    <c:v>20,8%</c:v>
                  </c:pt>
                  <c:pt idx="1">
                    <c:v>24,2%</c:v>
                  </c:pt>
                  <c:pt idx="2">
                    <c:v>25,4%</c:v>
                  </c:pt>
                  <c:pt idx="3">
                    <c:v>24,9%</c:v>
                  </c:pt>
                  <c:pt idx="4">
                    <c:v>19,4%</c:v>
                  </c:pt>
                  <c:pt idx="5">
                    <c:v>19,1%</c:v>
                  </c:pt>
                  <c:pt idx="6">
                    <c:v>21,0%</c:v>
                  </c:pt>
                  <c:pt idx="7">
                    <c:v>21,7%</c:v>
                  </c:pt>
                  <c:pt idx="8">
                    <c:v>25,4%</c:v>
                  </c:pt>
                  <c:pt idx="9">
                    <c:v>35,2%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A-EE98-44FF-8051-BD4B76441DC1}"/>
            </c:ext>
          </c:extLst>
        </c:ser>
        <c:ser>
          <c:idx val="1"/>
          <c:order val="1"/>
          <c:tx>
            <c:strRef>
              <c:f>Plan1!$C$1</c:f>
              <c:strCache>
                <c:ptCount val="1"/>
                <c:pt idx="0">
                  <c:v>Importação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07DFCA83-A9C6-4917-8229-0F9DF00F3261}" type="CELLRANGE">
                      <a:rPr lang="en-US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B-EE98-44FF-8051-BD4B76441DC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F3881A23-91CF-4573-807F-C341B2B56122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9-07A8-4A07-926D-5AD8F56A002A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BFB79B77-A46A-40CD-AF6F-C527DA3CE825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A-07A8-4A07-926D-5AD8F56A002A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7CB0F2C9-308C-4988-9E60-50E0D9837611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07A8-4A07-926D-5AD8F56A002A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6DD50ABE-1688-4356-9D9C-44E2B787CC1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C-07A8-4A07-926D-5AD8F56A002A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6E99E61A-5A22-487D-B5A1-0C3D1C122DD3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D-07A8-4A07-926D-5AD8F56A002A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438762E7-7933-4027-98F2-A71E32CC692C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E-07A8-4A07-926D-5AD8F56A002A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857D2B56-65FD-4CE6-9C8F-41F3A036D9C7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F-07A8-4A07-926D-5AD8F56A002A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D4CE35FA-7AC5-4670-BB0F-44D87D65955B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0-07A8-4A07-926D-5AD8F56A002A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100EECA9-D7BD-42A2-B715-A9E625DB883C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1-07A8-4A07-926D-5AD8F56A00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Plan1!$C$2:$C$11</c:f>
              <c:numCache>
                <c:formatCode>_-* #,##0.0_-;\-* #,##0.0_-;_-* "-"??_-;_-@_-</c:formatCode>
                <c:ptCount val="10"/>
                <c:pt idx="0">
                  <c:v>61.387999999999998</c:v>
                </c:pt>
                <c:pt idx="1">
                  <c:v>56.448</c:v>
                </c:pt>
                <c:pt idx="2">
                  <c:v>78.512</c:v>
                </c:pt>
                <c:pt idx="3">
                  <c:v>102.447</c:v>
                </c:pt>
                <c:pt idx="4">
                  <c:v>74.97</c:v>
                </c:pt>
                <c:pt idx="5">
                  <c:v>62.387749999999997</c:v>
                </c:pt>
                <c:pt idx="6">
                  <c:v>32.8215</c:v>
                </c:pt>
                <c:pt idx="7">
                  <c:v>2.2149999999999999</c:v>
                </c:pt>
                <c:pt idx="8">
                  <c:v>4.0759999999999996</c:v>
                </c:pt>
                <c:pt idx="9">
                  <c:v>24.535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Plan1!$C$19:$C$28</c15:f>
                <c15:dlblRangeCache>
                  <c:ptCount val="10"/>
                  <c:pt idx="0">
                    <c:v>26,9%</c:v>
                  </c:pt>
                  <c:pt idx="1">
                    <c:v>27,5%</c:v>
                  </c:pt>
                  <c:pt idx="2">
                    <c:v>27,8%</c:v>
                  </c:pt>
                  <c:pt idx="3">
                    <c:v>28,0%</c:v>
                  </c:pt>
                  <c:pt idx="4">
                    <c:v>29,5%</c:v>
                  </c:pt>
                  <c:pt idx="5">
                    <c:v>27,7%</c:v>
                  </c:pt>
                  <c:pt idx="6">
                    <c:v>17,8%</c:v>
                  </c:pt>
                  <c:pt idx="7">
                    <c:v>2,4%</c:v>
                  </c:pt>
                  <c:pt idx="8">
                    <c:v>4,9%</c:v>
                  </c:pt>
                  <c:pt idx="9">
                    <c:v>11,3%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5-EE98-44FF-8051-BD4B76441DC1}"/>
            </c:ext>
          </c:extLst>
        </c:ser>
        <c:ser>
          <c:idx val="2"/>
          <c:order val="2"/>
          <c:tx>
            <c:strRef>
              <c:f>Plan1!$D$1</c:f>
              <c:strCache>
                <c:ptCount val="1"/>
                <c:pt idx="0">
                  <c:v>Cabotagem</c:v>
                </c:pt>
              </c:strCache>
            </c:strRef>
          </c:tx>
          <c:spPr>
            <a:solidFill>
              <a:srgbClr val="A5A5A5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BE3F4B68-EF0F-455F-A4A9-928F077A5D1D}" type="CELLRANGE">
                      <a:rPr lang="en-US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16-EE98-44FF-8051-BD4B76441DC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B0AFEEA3-364D-4DC4-89DB-EEF4562313A2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2-07A8-4A07-926D-5AD8F56A002A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089919A1-5912-491A-81A7-1EC8B74F27CA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3-07A8-4A07-926D-5AD8F56A002A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00D9B712-5A04-42A6-967A-F0BCCA9EF675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4-07A8-4A07-926D-5AD8F56A002A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2D16B6DC-00FB-4759-AFC8-41756FAB388E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5-07A8-4A07-926D-5AD8F56A002A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7F195300-7188-4B70-8B4F-3EF9A28279B1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6-07A8-4A07-926D-5AD8F56A002A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8FD74C6D-5BA7-491A-AE34-BAB4228A9AD6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7-07A8-4A07-926D-5AD8F56A002A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D281187B-DFA0-449C-A236-EA76367EB6DE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8-07A8-4A07-926D-5AD8F56A002A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9158394A-9443-4AD1-AAD1-2A2976AE1923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9-07A8-4A07-926D-5AD8F56A002A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FADDAC0F-947C-43F7-AB45-B44609A52328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A-07A8-4A07-926D-5AD8F56A00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Plan1!$D$2:$D$11</c:f>
              <c:numCache>
                <c:formatCode>_-* #,##0.0_-;\-* #,##0.0_-;_-* "-"??_-;_-@_-</c:formatCode>
                <c:ptCount val="10"/>
                <c:pt idx="0">
                  <c:v>119.253</c:v>
                </c:pt>
                <c:pt idx="1">
                  <c:v>98.956000000000003</c:v>
                </c:pt>
                <c:pt idx="2">
                  <c:v>132.34800000000001</c:v>
                </c:pt>
                <c:pt idx="3">
                  <c:v>172.73099999999999</c:v>
                </c:pt>
                <c:pt idx="4">
                  <c:v>129.66900000000001</c:v>
                </c:pt>
                <c:pt idx="5">
                  <c:v>119.4265</c:v>
                </c:pt>
                <c:pt idx="6">
                  <c:v>112.517</c:v>
                </c:pt>
                <c:pt idx="7">
                  <c:v>69.070999999999998</c:v>
                </c:pt>
                <c:pt idx="8">
                  <c:v>58.533999999999999</c:v>
                </c:pt>
                <c:pt idx="9">
                  <c:v>115.92725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Plan1!$D$19:$D$28</c15:f>
                <c15:dlblRangeCache>
                  <c:ptCount val="10"/>
                  <c:pt idx="0">
                    <c:v>52,26%</c:v>
                  </c:pt>
                  <c:pt idx="1">
                    <c:v>48,3%</c:v>
                  </c:pt>
                  <c:pt idx="2">
                    <c:v>46,8%</c:v>
                  </c:pt>
                  <c:pt idx="3">
                    <c:v>47,2%</c:v>
                  </c:pt>
                  <c:pt idx="4">
                    <c:v>51,1%</c:v>
                  </c:pt>
                  <c:pt idx="5">
                    <c:v>53,1%</c:v>
                  </c:pt>
                  <c:pt idx="6">
                    <c:v>61,2%</c:v>
                  </c:pt>
                  <c:pt idx="7">
                    <c:v>75,9%</c:v>
                  </c:pt>
                  <c:pt idx="8">
                    <c:v>69,8%</c:v>
                  </c:pt>
                  <c:pt idx="9">
                    <c:v>53,5%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20-EE98-44FF-8051-BD4B76441DC1}"/>
            </c:ext>
          </c:extLst>
        </c:ser>
        <c:ser>
          <c:idx val="3"/>
          <c:order val="3"/>
          <c:tx>
            <c:strRef>
              <c:f>Plan1!$E$1</c:f>
              <c:strCache>
                <c:ptCount val="1"/>
                <c:pt idx="0">
                  <c:v>Coluna1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750323878827964E-3"/>
                  <c:y val="-1.9135021685102331E-2"/>
                </c:manualLayout>
              </c:layout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1-EE98-44FF-8051-BD4B76441DC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2-EE98-44FF-8051-BD4B76441DC1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3-EE98-44FF-8051-BD4B76441DC1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4-EE98-44FF-8051-BD4B76441DC1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5-EE98-44FF-8051-BD4B76441DC1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6-EE98-44FF-8051-BD4B76441DC1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7-EE98-44FF-8051-BD4B76441DC1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8-EE98-44FF-8051-BD4B76441DC1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9-EE98-44FF-8051-BD4B76441DC1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A-EE98-44FF-8051-BD4B76441DC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Plan1!$E$2:$E$11</c:f>
              <c:numCache>
                <c:formatCode>General</c:formatCode>
                <c:ptCount val="10"/>
              </c:numCache>
            </c:numRef>
          </c:val>
          <c:extLst>
            <c:ext xmlns:c16="http://schemas.microsoft.com/office/drawing/2014/chart" uri="{C3380CC4-5D6E-409C-BE32-E72D297353CC}">
              <c16:uniqueId val="{0000002B-EE98-44FF-8051-BD4B76441DC1}"/>
            </c:ext>
          </c:extLst>
        </c:ser>
        <c:ser>
          <c:idx val="4"/>
          <c:order val="4"/>
          <c:tx>
            <c:strRef>
              <c:f>Plan1!$F$1</c:f>
              <c:strCache>
                <c:ptCount val="1"/>
                <c:pt idx="0">
                  <c:v>Coluna2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C-EE98-44FF-8051-BD4B76441DC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D-EE98-44FF-8051-BD4B76441DC1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E-EE98-44FF-8051-BD4B76441DC1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F-EE98-44FF-8051-BD4B76441DC1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0-EE98-44FF-8051-BD4B76441DC1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1-EE98-44FF-8051-BD4B76441DC1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2-EE98-44FF-8051-BD4B76441DC1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3-EE98-44FF-8051-BD4B76441DC1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4-EE98-44FF-8051-BD4B76441DC1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5-EE98-44FF-8051-BD4B76441DC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Plan1!$F$2:$F$11</c:f>
              <c:numCache>
                <c:formatCode>General</c:formatCode>
                <c:ptCount val="10"/>
              </c:numCache>
            </c:numRef>
          </c:val>
          <c:extLst>
            <c:ext xmlns:c16="http://schemas.microsoft.com/office/drawing/2014/chart" uri="{C3380CC4-5D6E-409C-BE32-E72D297353CC}">
              <c16:uniqueId val="{00000036-EE98-44FF-8051-BD4B76441DC1}"/>
            </c:ext>
          </c:extLst>
        </c:ser>
        <c:ser>
          <c:idx val="5"/>
          <c:order val="5"/>
          <c:tx>
            <c:strRef>
              <c:f>Plan1!$G$1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080114DB-A39E-4141-BDE9-B8D56DA44284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B-07A8-4A07-926D-5AD8F56A002A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E13B09D7-B2D0-43A7-8DA5-1EDA02F44DEC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C-07A8-4A07-926D-5AD8F56A002A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32AB75D3-2660-45E2-9A7D-7F310F4C395C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D-07A8-4A07-926D-5AD8F56A002A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74FCE165-DAE3-488F-A1B8-BDB4B611A0D6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E-07A8-4A07-926D-5AD8F56A002A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82B8115C-3762-4428-A869-B142F8D35960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F-07A8-4A07-926D-5AD8F56A002A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B1ECB928-A12E-49A1-A6A5-B20319F00A6C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0-07A8-4A07-926D-5AD8F56A002A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FA444FA2-A56D-495D-8B74-F3C6A50C53D2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1-07A8-4A07-926D-5AD8F56A002A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B384055E-5573-4245-8F46-36DACDC95490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2-07A8-4A07-926D-5AD8F56A002A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AFA063C8-5E2A-4C25-87D0-FEFFB0B17015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3-07A8-4A07-926D-5AD8F56A002A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822DAD0A-164E-48FE-A0E3-C349C0C6CB1B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4-07A8-4A07-926D-5AD8F56A00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inBase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Plan1!$G$2:$G$11</c:f>
              <c:numCache>
                <c:formatCode>_-* #,##0.0_-;\-* #,##0.0_-;_-* "-"?_-;_-@_-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Plan1!$I$2:$I$11</c15:f>
                <c15:dlblRangeCache>
                  <c:ptCount val="10"/>
                  <c:pt idx="0">
                    <c:v> 228,2 </c:v>
                  </c:pt>
                  <c:pt idx="1">
                    <c:v> 205,0 </c:v>
                  </c:pt>
                  <c:pt idx="2">
                    <c:v> 282,7 </c:v>
                  </c:pt>
                  <c:pt idx="3">
                    <c:v> 366,2 </c:v>
                  </c:pt>
                  <c:pt idx="4">
                    <c:v> 254,0 </c:v>
                  </c:pt>
                  <c:pt idx="5">
                    <c:v> 224,8 </c:v>
                  </c:pt>
                  <c:pt idx="6">
                    <c:v> 183,9 </c:v>
                  </c:pt>
                  <c:pt idx="7">
                    <c:v> 91,0 </c:v>
                  </c:pt>
                  <c:pt idx="8">
                    <c:v> 83,9 </c:v>
                  </c:pt>
                  <c:pt idx="9">
                    <c:v> 216,7 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41-EE98-44FF-8051-BD4B76441DC1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30"/>
        <c:overlap val="100"/>
        <c:axId val="684461376"/>
        <c:axId val="684446144"/>
      </c:barChart>
      <c:catAx>
        <c:axId val="6844613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9050" cap="flat" cmpd="sng" algn="ctr">
            <a:solidFill>
              <a:schemeClr val="tx2">
                <a:alpha val="98000"/>
              </a:schemeClr>
            </a:solidFill>
            <a:prstDash val="solid"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84446144"/>
        <c:crosses val="autoZero"/>
        <c:auto val="1"/>
        <c:lblAlgn val="ctr"/>
        <c:lblOffset val="100"/>
        <c:noMultiLvlLbl val="0"/>
      </c:catAx>
      <c:valAx>
        <c:axId val="684446144"/>
        <c:scaling>
          <c:orientation val="minMax"/>
        </c:scaling>
        <c:delete val="1"/>
        <c:axPos val="l"/>
        <c:numFmt formatCode="#,##0" sourceLinked="0"/>
        <c:majorTickMark val="out"/>
        <c:minorTickMark val="none"/>
        <c:tickLblPos val="nextTo"/>
        <c:crossAx val="684461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800">
          <a:solidFill>
            <a:schemeClr val="accent1"/>
          </a:solidFill>
        </a:defRPr>
      </a:pPr>
      <a:endParaRPr lang="pt-BR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>
        <c:manualLayout>
          <c:layoutTarget val="inner"/>
          <c:xMode val="edge"/>
          <c:yMode val="edge"/>
          <c:x val="4.1971601719844216E-2"/>
          <c:y val="3.0476676010536451E-2"/>
          <c:w val="0.91605679656031158"/>
          <c:h val="0.870801291272498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1">
                <a:shade val="38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shade val="38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721-413F-AD96-2FE466D77329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shade val="38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721-413F-AD96-2FE466D7732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8A8F7010-DB82-4998-9F8A-412A9E462289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3721-413F-AD96-2FE466D7732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E229C3F9-97E7-4123-B7C6-6DF8B7E51C84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3721-413F-AD96-2FE466D773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Plan1!$B$2:$B$9</c:f>
              <c:numCache>
                <c:formatCode>_-* #,##0.0_-;\-* #,##0.0_-;_-* "-"??_-;_-@_-</c:formatCode>
                <c:ptCount val="2"/>
                <c:pt idx="0">
                  <c:v>8.8465539999999995E-2</c:v>
                </c:pt>
                <c:pt idx="1">
                  <c:v>3.7257640000000002E-2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Plan1!$B$6:$B$7</c15:f>
                <c15:dlblRangeCache>
                  <c:ptCount val="2"/>
                  <c:pt idx="0">
                    <c:v>23.7%</c:v>
                  </c:pt>
                  <c:pt idx="1">
                    <c:v>35.4%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4-3721-413F-AD96-2FE466D77329}"/>
            </c:ext>
          </c:extLst>
        </c:ser>
        <c:ser>
          <c:idx val="1"/>
          <c:order val="1"/>
          <c:tx>
            <c:strRef>
              <c:f>Plan1!$C$1</c:f>
              <c:strCache>
                <c:ptCount val="1"/>
                <c:pt idx="0">
                  <c:v>Contêineres</c:v>
                </c:pt>
              </c:strCache>
            </c:strRef>
          </c:tx>
          <c:spPr>
            <a:solidFill>
              <a:schemeClr val="accent1">
                <a:shade val="47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shade val="4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3721-413F-AD96-2FE466D77329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shade val="4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3721-413F-AD96-2FE466D7732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06726161-D756-471C-9BDE-92C70E75E819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6-3721-413F-AD96-2FE466D7732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1D979B30-B039-4D4D-90D0-F53931BEBC4B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3721-413F-AD96-2FE466D773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Plan1!$C$2:$C$9</c:f>
              <c:numCache>
                <c:formatCode>_-* #,##0.0_-;\-* #,##0.0_-;_-* "-"??_-;_-@_-</c:formatCode>
                <c:ptCount val="2"/>
                <c:pt idx="0">
                  <c:v>8.7210079999999995E-2</c:v>
                </c:pt>
                <c:pt idx="1">
                  <c:v>1.5779919999999999E-2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Plan1!$C$6:$C$7</c15:f>
                <c15:dlblRangeCache>
                  <c:ptCount val="2"/>
                  <c:pt idx="0">
                    <c:v>23.3%</c:v>
                  </c:pt>
                  <c:pt idx="1">
                    <c:v>15.0%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9-3721-413F-AD96-2FE466D77329}"/>
            </c:ext>
          </c:extLst>
        </c:ser>
        <c:ser>
          <c:idx val="2"/>
          <c:order val="2"/>
          <c:tx>
            <c:strRef>
              <c:f>Plan1!$D$1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1">
                <a:shade val="56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shade val="5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3721-413F-AD96-2FE466D77329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shade val="5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3721-413F-AD96-2FE466D7732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B1188B2D-0BAF-4A25-A0B9-E3144AE2F7DA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3721-413F-AD96-2FE466D7732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CD490E2D-AAF0-4E29-9174-5C72D3FDCC7D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D-3721-413F-AD96-2FE466D773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Plan1!$D$2:$D$9</c:f>
              <c:numCache>
                <c:formatCode>_-* #,##0.0_-;\-* #,##0.0_-;_-* "-"??_-;_-@_-</c:formatCode>
                <c:ptCount val="2"/>
                <c:pt idx="0">
                  <c:v>6.6823450000000006E-2</c:v>
                </c:pt>
                <c:pt idx="1">
                  <c:v>1.2125149999999999E-2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Plan1!$D$6:$D$7</c15:f>
                <c15:dlblRangeCache>
                  <c:ptCount val="2"/>
                  <c:pt idx="0">
                    <c:v>17.9%</c:v>
                  </c:pt>
                  <c:pt idx="1">
                    <c:v>11.5%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E-3721-413F-AD96-2FE466D77329}"/>
            </c:ext>
          </c:extLst>
        </c:ser>
        <c:ser>
          <c:idx val="3"/>
          <c:order val="3"/>
          <c:tx>
            <c:strRef>
              <c:f>Plan1!$E$1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1">
                <a:shade val="6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0-3721-413F-AD96-2FE466D77329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2-3721-413F-AD96-2FE466D7732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FAA2D33C-1442-40ED-AB1E-32738A60F1EC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0-3721-413F-AD96-2FE466D7732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2-3721-413F-AD96-2FE466D773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Plan1!$E$2:$E$9</c:f>
              <c:numCache>
                <c:formatCode>General</c:formatCode>
                <c:ptCount val="2"/>
                <c:pt idx="0">
                  <c:v>6.125618E-2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Plan1!$E$6:$E$7</c15:f>
                <c15:dlblRangeCache>
                  <c:ptCount val="2"/>
                  <c:pt idx="0">
                    <c:v>16.4%</c:v>
                  </c:pt>
                  <c:pt idx="1">
                    <c:v>0.0%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3-3721-413F-AD96-2FE466D77329}"/>
            </c:ext>
          </c:extLst>
        </c:ser>
        <c:ser>
          <c:idx val="4"/>
          <c:order val="4"/>
          <c:tx>
            <c:strRef>
              <c:f>Plan1!$F$1</c:f>
              <c:strCache>
                <c:ptCount val="1"/>
                <c:pt idx="0">
                  <c:v>Column4</c:v>
                </c:pt>
              </c:strCache>
            </c:strRef>
          </c:tx>
          <c:spPr>
            <a:solidFill>
              <a:schemeClr val="accent1">
                <a:shade val="73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>
                  <a:shade val="73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3721-413F-AD96-2FE466D7732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2-5110-4C3B-9EE5-417F008E3944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5-3721-413F-AD96-2FE466D773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Plan1!$F$2:$F$9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17-3721-413F-AD96-2FE466D77329}"/>
            </c:ext>
          </c:extLst>
        </c:ser>
        <c:ser>
          <c:idx val="5"/>
          <c:order val="5"/>
          <c:tx>
            <c:strRef>
              <c:f>Plan1!$G$24</c:f>
              <c:strCache>
                <c:ptCount val="1"/>
              </c:strCache>
            </c:strRef>
          </c:tx>
          <c:spPr>
            <a:solidFill>
              <a:schemeClr val="accent1">
                <a:shade val="82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3-5110-4C3B-9EE5-417F008E3944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9-3721-413F-AD96-2FE466D773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Plan1!$G$2:$G$9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1A-3721-413F-AD96-2FE466D77329}"/>
            </c:ext>
          </c:extLst>
        </c:ser>
        <c:ser>
          <c:idx val="6"/>
          <c:order val="6"/>
          <c:tx>
            <c:strRef>
              <c:f>Plan1!$H$1</c:f>
              <c:strCache>
                <c:ptCount val="1"/>
                <c:pt idx="0">
                  <c:v>Column6</c:v>
                </c:pt>
              </c:strCache>
            </c:strRef>
          </c:tx>
          <c:spPr>
            <a:solidFill>
              <a:schemeClr val="accent1">
                <a:shade val="91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B-3721-413F-AD96-2FE466D77329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C-3721-413F-AD96-2FE466D7732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B-3721-413F-AD96-2FE466D7732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C-3721-413F-AD96-2FE466D773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Plan1!$H$2:$H$9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1D-3721-413F-AD96-2FE466D77329}"/>
            </c:ext>
          </c:extLst>
        </c:ser>
        <c:ser>
          <c:idx val="7"/>
          <c:order val="7"/>
          <c:tx>
            <c:strRef>
              <c:f>Plan1!$I$1</c:f>
              <c:strCache>
                <c:ptCount val="1"/>
                <c:pt idx="0">
                  <c:v>Outros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F-3721-413F-AD96-2FE466D77329}"/>
              </c:ext>
            </c:extLst>
          </c:dPt>
          <c:dLbls>
            <c:dLbl>
              <c:idx val="0"/>
              <c:tx>
                <c:rich>
                  <a:bodyPr rot="0" spcFirstLastPara="1" vertOverflow="ellipsis" vert="horz" wrap="none" lIns="0" tIns="0" rIns="0" bIns="0" anchor="ctr" anchorCtr="1">
                    <a:spAutoFit/>
                  </a:bodyPr>
                  <a:lstStyle/>
                  <a:p>
                    <a:pPr>
                      <a:defRPr sz="11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9E882AA-0E7F-4D60-B7C3-2BC349D4F40F}" type="CELLRANGE">
                      <a:rPr lang="pt-BR"/>
                      <a:pPr>
                        <a:defRPr sz="1100">
                          <a:solidFill>
                            <a:schemeClr val="bg1"/>
                          </a:solidFill>
                        </a:defRPr>
                      </a:pPr>
                      <a:t>[INTERVALODACÉLULA]</a:t>
                    </a:fld>
                    <a:endParaRPr lang="pt-BR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none" lIns="0" tIns="0" rIns="0" bIns="0" anchor="ctr" anchorCtr="1">
                  <a:sp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6-F6F5-4F4D-9451-AF787B72C68B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33F72C22-BF10-4F03-9175-D903E083096A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F-3721-413F-AD96-2FE466D773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Plan1!$I$2:$I$9</c:f>
              <c:numCache>
                <c:formatCode>General</c:formatCode>
                <c:ptCount val="2"/>
                <c:pt idx="0" formatCode="_-* #,##0.0_-;\-* #,##0.0_-;_-* &quot;-&quot;??_-;_-@_-">
                  <c:v>7.0000000000000007E-2</c:v>
                </c:pt>
                <c:pt idx="1">
                  <c:v>0.04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Plan1!$I$6:$I$7</c15:f>
                <c15:dlblRangeCache>
                  <c:ptCount val="2"/>
                  <c:pt idx="0">
                    <c:v>18.7%</c:v>
                  </c:pt>
                  <c:pt idx="1">
                    <c:v>38.0%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21-3721-413F-AD96-2FE466D77329}"/>
            </c:ext>
          </c:extLst>
        </c:ser>
        <c:ser>
          <c:idx val="8"/>
          <c:order val="8"/>
          <c:tx>
            <c:strRef>
              <c:f>Plan1!$J$1</c:f>
              <c:strCache>
                <c:ptCount val="1"/>
                <c:pt idx="0">
                  <c:v>Column8</c:v>
                </c:pt>
              </c:strCache>
            </c:strRef>
          </c:tx>
          <c:spPr>
            <a:solidFill>
              <a:schemeClr val="accent1">
                <a:tint val="92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2-3721-413F-AD96-2FE466D7732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3-3721-413F-AD96-2FE466D773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Plan1!$J$2:$J$9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24-3721-413F-AD96-2FE466D77329}"/>
            </c:ext>
          </c:extLst>
        </c:ser>
        <c:ser>
          <c:idx val="9"/>
          <c:order val="9"/>
          <c:tx>
            <c:strRef>
              <c:f>Plan1!$O$1</c:f>
              <c:strCache>
                <c:ptCount val="1"/>
                <c:pt idx="0">
                  <c:v>Column13</c:v>
                </c:pt>
              </c:strCache>
            </c:strRef>
          </c:tx>
          <c:spPr>
            <a:solidFill>
              <a:schemeClr val="accent1">
                <a:tint val="83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5-3721-413F-AD96-2FE466D7732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6-3721-413F-AD96-2FE466D773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Plan1!$K$2:$K$9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27-3721-413F-AD96-2FE466D77329}"/>
            </c:ext>
          </c:extLst>
        </c:ser>
        <c:ser>
          <c:idx val="10"/>
          <c:order val="10"/>
          <c:tx>
            <c:strRef>
              <c:f>Plan1!$L$1</c:f>
              <c:strCache>
                <c:ptCount val="1"/>
                <c:pt idx="0">
                  <c:v>Column10</c:v>
                </c:pt>
              </c:strCache>
            </c:strRef>
          </c:tx>
          <c:spPr>
            <a:solidFill>
              <a:schemeClr val="accent1">
                <a:tint val="74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8-3721-413F-AD96-2FE466D773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Plan1!$L$2:$L$9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29-3721-413F-AD96-2FE466D77329}"/>
            </c:ext>
          </c:extLst>
        </c:ser>
        <c:ser>
          <c:idx val="11"/>
          <c:order val="11"/>
          <c:tx>
            <c:strRef>
              <c:f>Plan1!$M$1</c:f>
              <c:strCache>
                <c:ptCount val="1"/>
                <c:pt idx="0">
                  <c:v>Column11</c:v>
                </c:pt>
              </c:strCache>
            </c:strRef>
          </c:tx>
          <c:spPr>
            <a:solidFill>
              <a:schemeClr val="accent1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A-3721-413F-AD96-2FE466D7732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B-3721-413F-AD96-2FE466D773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Plan1!$M$2:$M$9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2C-3721-413F-AD96-2FE466D77329}"/>
            </c:ext>
          </c:extLst>
        </c:ser>
        <c:ser>
          <c:idx val="12"/>
          <c:order val="12"/>
          <c:tx>
            <c:strRef>
              <c:f>Plan1!$N$1</c:f>
              <c:strCache>
                <c:ptCount val="1"/>
                <c:pt idx="0">
                  <c:v>Column12</c:v>
                </c:pt>
              </c:strCache>
            </c:strRef>
          </c:tx>
          <c:spPr>
            <a:solidFill>
              <a:schemeClr val="accent1">
                <a:tint val="57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D-3721-413F-AD96-2FE466D7732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E-3721-413F-AD96-2FE466D773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Plan1!$N$2:$N$9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2F-3721-413F-AD96-2FE466D77329}"/>
            </c:ext>
          </c:extLst>
        </c:ser>
        <c:ser>
          <c:idx val="13"/>
          <c:order val="13"/>
          <c:tx>
            <c:strRef>
              <c:f>Plan1!#REF!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chemeClr val="accent1">
                <a:tint val="48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0-3721-413F-AD96-2FE466D7732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1-3721-413F-AD96-2FE466D77329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Plan1!$O$2:$O$9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32-3721-413F-AD96-2FE466D77329}"/>
            </c:ext>
          </c:extLst>
        </c:ser>
        <c:ser>
          <c:idx val="14"/>
          <c:order val="14"/>
          <c:tx>
            <c:strRef>
              <c:f>Plan1!$P$1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1">
                <a:tint val="39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B2A32EB8-72B4-4A79-8CBC-65EB596558B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7-F6F5-4F4D-9451-AF787B72C68B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51DA9C71-5E28-40C8-996C-589E184EC04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8-F6F5-4F4D-9451-AF787B72C68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inBase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Plan1!$P$2:$P$9</c:f>
              <c:numCache>
                <c:formatCode>#,##0_ ;[Red]\-#,##0\ 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Plan1!$R$2:$R$3</c15:f>
                <c15:dlblRangeCache>
                  <c:ptCount val="2"/>
                  <c:pt idx="0">
                    <c:v>0.4 </c:v>
                  </c:pt>
                  <c:pt idx="1">
                    <c:v>0.1 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35-3721-413F-AD96-2FE466D77329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684436352"/>
        <c:axId val="684439616"/>
      </c:barChart>
      <c:catAx>
        <c:axId val="6844363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19050" cap="flat" cmpd="sng" algn="ctr">
            <a:solidFill>
              <a:schemeClr val="tx2"/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84439616"/>
        <c:crosses val="autoZero"/>
        <c:auto val="1"/>
        <c:lblAlgn val="ctr"/>
        <c:lblOffset val="100"/>
        <c:noMultiLvlLbl val="0"/>
      </c:catAx>
      <c:valAx>
        <c:axId val="684439616"/>
        <c:scaling>
          <c:orientation val="minMax"/>
        </c:scaling>
        <c:delete val="1"/>
        <c:axPos val="l"/>
        <c:numFmt formatCode="_-* #,##0.0_-;\-* #,##0.0_-;_-* &quot;-&quot;??_-;_-@_-" sourceLinked="1"/>
        <c:majorTickMark val="out"/>
        <c:minorTickMark val="none"/>
        <c:tickLblPos val="nextTo"/>
        <c:crossAx val="68443635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pt-BR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3526870542523368E-2"/>
          <c:y val="0.20587676192241172"/>
          <c:w val="0.97024088480644799"/>
          <c:h val="0.6673984180208711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Exportação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3349B940-2471-495C-9113-BCAF6667E1A2}" type="CELLRANGE">
                      <a:rPr lang="en-US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0-35D6-4A7B-A58D-B87F1919DE4D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02E4A5A5-72C8-4313-944F-99CFB754F59B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0-5E29-459F-A672-F695359A6682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EB5EF9F9-D185-4814-9072-8C8D2753AE1D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5E29-459F-A672-F695359A6682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D7291786-A77B-4C03-B051-682E70D73590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5E29-459F-A672-F695359A6682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55A02C12-4452-4D81-A624-FAEEEA147A34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5E29-459F-A672-F695359A6682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469FC304-3A6A-4027-B1EC-9F8F4DCC3E92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4-5E29-459F-A672-F695359A6682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CFBE759A-6BCC-4629-AFFA-7941D9BE4215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5E29-459F-A672-F695359A6682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E40629B7-B934-4832-909D-D9361F596EB5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6-5E29-459F-A672-F695359A6682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9142F3FB-37C1-4BDC-ABBD-80143088557C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5E29-459F-A672-F695359A6682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F88D5508-426E-4DF8-8553-4764B6CCC616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5E29-459F-A672-F695359A668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Plan1!$B$2:$B$11</c:f>
              <c:numCache>
                <c:formatCode>_-* #,##0.0_-;\-* #,##0.0_-;_-* "-"??_-;_-@_-</c:formatCode>
                <c:ptCount val="10"/>
                <c:pt idx="0">
                  <c:v>54.893999999999998</c:v>
                </c:pt>
                <c:pt idx="1">
                  <c:v>39.067999999999998</c:v>
                </c:pt>
                <c:pt idx="2">
                  <c:v>46.613</c:v>
                </c:pt>
                <c:pt idx="3">
                  <c:v>40.322000000000003</c:v>
                </c:pt>
                <c:pt idx="4">
                  <c:v>45.783999999999999</c:v>
                </c:pt>
                <c:pt idx="5">
                  <c:v>48.427</c:v>
                </c:pt>
                <c:pt idx="6">
                  <c:v>33.869</c:v>
                </c:pt>
                <c:pt idx="7">
                  <c:v>37.131</c:v>
                </c:pt>
                <c:pt idx="8">
                  <c:v>41.612250000000003</c:v>
                </c:pt>
                <c:pt idx="9">
                  <c:v>70.263999999999996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Plan1!$B$19:$B$28</c15:f>
                <c15:dlblRangeCache>
                  <c:ptCount val="10"/>
                  <c:pt idx="0">
                    <c:v>44,6%</c:v>
                  </c:pt>
                  <c:pt idx="1">
                    <c:v>42,8%</c:v>
                  </c:pt>
                  <c:pt idx="2">
                    <c:v>40,5%</c:v>
                  </c:pt>
                  <c:pt idx="3">
                    <c:v>29,6%</c:v>
                  </c:pt>
                  <c:pt idx="4">
                    <c:v>26,8%</c:v>
                  </c:pt>
                  <c:pt idx="5">
                    <c:v>27,3%</c:v>
                  </c:pt>
                  <c:pt idx="6">
                    <c:v>20,3%</c:v>
                  </c:pt>
                  <c:pt idx="7">
                    <c:v>22,3%</c:v>
                  </c:pt>
                  <c:pt idx="8">
                    <c:v>23,0%</c:v>
                  </c:pt>
                  <c:pt idx="9">
                    <c:v>28,3%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A-35D6-4A7B-A58D-B87F1919DE4D}"/>
            </c:ext>
          </c:extLst>
        </c:ser>
        <c:ser>
          <c:idx val="1"/>
          <c:order val="1"/>
          <c:tx>
            <c:strRef>
              <c:f>Plan1!$C$1</c:f>
              <c:strCache>
                <c:ptCount val="1"/>
                <c:pt idx="0">
                  <c:v>Importação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BCCC255E-4D48-4471-A487-A30A4B1BC0A8}" type="CELLRANGE">
                      <a:rPr lang="en-US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B-35D6-4A7B-A58D-B87F1919DE4D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69B24583-952A-4869-9F0D-4E08D88941B2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9-5E29-459F-A672-F695359A6682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F6358506-0F62-468A-BF26-EC70D779877D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A-5E29-459F-A672-F695359A6682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EAC4E3E2-CA99-46C5-A281-3BF5D441B25D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5E29-459F-A672-F695359A6682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32D2EF63-605C-485D-AC46-F4D26616EBF8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C-5E29-459F-A672-F695359A6682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E6AC74CB-B124-43E2-BFA8-3F91F535C78E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D-5E29-459F-A672-F695359A6682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F142325C-6682-491B-9DAF-C0A6DFC2D7D9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E-5E29-459F-A672-F695359A6682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7AF0EEC3-5AF8-4B06-97D8-8A86FC69ACE9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F-5E29-459F-A672-F695359A6682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64342BFB-49E2-4A38-8801-C92604C240AB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0-5E29-459F-A672-F695359A6682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8BA318A7-A297-49BB-B93A-6234D6F013A7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1-5E29-459F-A672-F695359A668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Plan1!$C$2:$C$11</c:f>
              <c:numCache>
                <c:formatCode>_-* #,##0.0_-;\-* #,##0.0_-;_-* "-"??_-;_-@_-</c:formatCode>
                <c:ptCount val="10"/>
                <c:pt idx="0">
                  <c:v>57.441000000000003</c:v>
                </c:pt>
                <c:pt idx="1">
                  <c:v>27.277999999999999</c:v>
                </c:pt>
                <c:pt idx="2">
                  <c:v>36.311999999999998</c:v>
                </c:pt>
                <c:pt idx="3">
                  <c:v>60.246000000000002</c:v>
                </c:pt>
                <c:pt idx="4">
                  <c:v>67.415000000000006</c:v>
                </c:pt>
                <c:pt idx="5">
                  <c:v>71.903999999999996</c:v>
                </c:pt>
                <c:pt idx="6">
                  <c:v>66.882999999999996</c:v>
                </c:pt>
                <c:pt idx="7">
                  <c:v>62.564500000000002</c:v>
                </c:pt>
                <c:pt idx="8">
                  <c:v>74.686250000000001</c:v>
                </c:pt>
                <c:pt idx="9">
                  <c:v>112.86375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Plan1!$C$19:$C$28</c15:f>
                <c15:dlblRangeCache>
                  <c:ptCount val="10"/>
                  <c:pt idx="0">
                    <c:v>46,7%</c:v>
                  </c:pt>
                  <c:pt idx="1">
                    <c:v>29,9%</c:v>
                  </c:pt>
                  <c:pt idx="2">
                    <c:v>31,5%</c:v>
                  </c:pt>
                  <c:pt idx="3">
                    <c:v>44,2%</c:v>
                  </c:pt>
                  <c:pt idx="4">
                    <c:v>39,4%</c:v>
                  </c:pt>
                  <c:pt idx="5">
                    <c:v>40,5%</c:v>
                  </c:pt>
                  <c:pt idx="6">
                    <c:v>40,1%</c:v>
                  </c:pt>
                  <c:pt idx="7">
                    <c:v>37,6%</c:v>
                  </c:pt>
                  <c:pt idx="8">
                    <c:v>41,3%</c:v>
                  </c:pt>
                  <c:pt idx="9">
                    <c:v>45,5%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5-35D6-4A7B-A58D-B87F1919DE4D}"/>
            </c:ext>
          </c:extLst>
        </c:ser>
        <c:ser>
          <c:idx val="2"/>
          <c:order val="2"/>
          <c:tx>
            <c:strRef>
              <c:f>Plan1!$D$1</c:f>
              <c:strCache>
                <c:ptCount val="1"/>
                <c:pt idx="0">
                  <c:v>Cabotagem</c:v>
                </c:pt>
              </c:strCache>
            </c:strRef>
          </c:tx>
          <c:spPr>
            <a:solidFill>
              <a:srgbClr val="A5A5A5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112CC865-E6CC-4C61-A4C3-D2DECF1BA7D4}" type="CELLRANGE">
                      <a:rPr lang="en-US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16-35D6-4A7B-A58D-B87F1919DE4D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D6B5109D-E617-4BB6-AF60-E99A793597A1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2-5E29-459F-A672-F695359A6682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5A28988D-AC41-40DA-9996-C51589C933F1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3-5E29-459F-A672-F695359A6682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438A0387-5284-483A-9321-2A7BA8D79C07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4-5E29-459F-A672-F695359A6682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94AB52FE-004A-46AE-B1FB-2E79EBDCB4B8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5-5E29-459F-A672-F695359A6682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28E338B3-1F98-4CE1-881B-87A40143008E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6-5E29-459F-A672-F695359A6682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9681E1C3-7A1B-4519-84C5-BC1EF2B97DED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7-5E29-459F-A672-F695359A6682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AE17E3E7-FFE4-4A44-ACD3-F98EF4C81563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8-5E29-459F-A672-F695359A6682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B4232A73-BF77-42A9-813F-4389D1963D8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9-5E29-459F-A672-F695359A6682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E42E2B2F-E80C-4283-8711-4479C00AFB1C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A-5E29-459F-A672-F695359A668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Plan1!$D$2:$D$11</c:f>
              <c:numCache>
                <c:formatCode>_-* #,##0.0_-;\-* #,##0.0_-;_-* "-"??_-;_-@_-</c:formatCode>
                <c:ptCount val="10"/>
                <c:pt idx="0">
                  <c:v>10.634</c:v>
                </c:pt>
                <c:pt idx="1">
                  <c:v>24.831</c:v>
                </c:pt>
                <c:pt idx="2">
                  <c:v>32.234000000000002</c:v>
                </c:pt>
                <c:pt idx="3">
                  <c:v>35.835000000000001</c:v>
                </c:pt>
                <c:pt idx="4">
                  <c:v>57.81</c:v>
                </c:pt>
                <c:pt idx="5">
                  <c:v>57.34375</c:v>
                </c:pt>
                <c:pt idx="6">
                  <c:v>66.167000000000002</c:v>
                </c:pt>
                <c:pt idx="7">
                  <c:v>66.593999999999994</c:v>
                </c:pt>
                <c:pt idx="8">
                  <c:v>64.450249999999997</c:v>
                </c:pt>
                <c:pt idx="9">
                  <c:v>64.827250000000006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Plan1!$D$19:$D$28</c15:f>
                <c15:dlblRangeCache>
                  <c:ptCount val="10"/>
                  <c:pt idx="0">
                    <c:v>8,65%</c:v>
                  </c:pt>
                  <c:pt idx="1">
                    <c:v>27,2%</c:v>
                  </c:pt>
                  <c:pt idx="2">
                    <c:v>28,0%</c:v>
                  </c:pt>
                  <c:pt idx="3">
                    <c:v>26,3%</c:v>
                  </c:pt>
                  <c:pt idx="4">
                    <c:v>33,8%</c:v>
                  </c:pt>
                  <c:pt idx="5">
                    <c:v>32,3%</c:v>
                  </c:pt>
                  <c:pt idx="6">
                    <c:v>39,6%</c:v>
                  </c:pt>
                  <c:pt idx="7">
                    <c:v>40,0%</c:v>
                  </c:pt>
                  <c:pt idx="8">
                    <c:v>35,7%</c:v>
                  </c:pt>
                  <c:pt idx="9">
                    <c:v>26,1%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20-35D6-4A7B-A58D-B87F1919DE4D}"/>
            </c:ext>
          </c:extLst>
        </c:ser>
        <c:ser>
          <c:idx val="3"/>
          <c:order val="3"/>
          <c:tx>
            <c:strRef>
              <c:f>Plan1!$E$1</c:f>
              <c:strCache>
                <c:ptCount val="1"/>
                <c:pt idx="0">
                  <c:v>Coluna1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750323878827964E-3"/>
                  <c:y val="-1.9135021685102331E-2"/>
                </c:manualLayout>
              </c:layout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1-35D6-4A7B-A58D-B87F1919DE4D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2-35D6-4A7B-A58D-B87F1919DE4D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3-35D6-4A7B-A58D-B87F1919DE4D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4-35D6-4A7B-A58D-B87F1919DE4D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5-35D6-4A7B-A58D-B87F1919DE4D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6-35D6-4A7B-A58D-B87F1919DE4D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7-35D6-4A7B-A58D-B87F1919DE4D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8-35D6-4A7B-A58D-B87F1919DE4D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9-35D6-4A7B-A58D-B87F1919DE4D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A-35D6-4A7B-A58D-B87F1919DE4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Plan1!$E$2:$E$11</c:f>
              <c:numCache>
                <c:formatCode>General</c:formatCode>
                <c:ptCount val="10"/>
              </c:numCache>
            </c:numRef>
          </c:val>
          <c:extLst>
            <c:ext xmlns:c16="http://schemas.microsoft.com/office/drawing/2014/chart" uri="{C3380CC4-5D6E-409C-BE32-E72D297353CC}">
              <c16:uniqueId val="{0000002B-35D6-4A7B-A58D-B87F1919DE4D}"/>
            </c:ext>
          </c:extLst>
        </c:ser>
        <c:ser>
          <c:idx val="4"/>
          <c:order val="4"/>
          <c:tx>
            <c:strRef>
              <c:f>Plan1!$F$1</c:f>
              <c:strCache>
                <c:ptCount val="1"/>
                <c:pt idx="0">
                  <c:v>Coluna2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C-35D6-4A7B-A58D-B87F1919DE4D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D-35D6-4A7B-A58D-B87F1919DE4D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E-35D6-4A7B-A58D-B87F1919DE4D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F-35D6-4A7B-A58D-B87F1919DE4D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0-35D6-4A7B-A58D-B87F1919DE4D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1-35D6-4A7B-A58D-B87F1919DE4D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2-35D6-4A7B-A58D-B87F1919DE4D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3-35D6-4A7B-A58D-B87F1919DE4D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4-35D6-4A7B-A58D-B87F1919DE4D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5-35D6-4A7B-A58D-B87F1919DE4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Plan1!$F$2:$F$11</c:f>
              <c:numCache>
                <c:formatCode>General</c:formatCode>
                <c:ptCount val="10"/>
              </c:numCache>
            </c:numRef>
          </c:val>
          <c:extLst>
            <c:ext xmlns:c16="http://schemas.microsoft.com/office/drawing/2014/chart" uri="{C3380CC4-5D6E-409C-BE32-E72D297353CC}">
              <c16:uniqueId val="{00000036-35D6-4A7B-A58D-B87F1919DE4D}"/>
            </c:ext>
          </c:extLst>
        </c:ser>
        <c:ser>
          <c:idx val="5"/>
          <c:order val="5"/>
          <c:tx>
            <c:strRef>
              <c:f>Plan1!$G$1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F58BD6C4-6646-408E-9CB4-504E394AB4FE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B-5E29-459F-A672-F695359A668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8069256C-B1AA-4EE5-8FAE-96ACC2A2CD40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C-5E29-459F-A672-F695359A6682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003B1605-303D-41CF-84C2-434BA9EA6730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D-5E29-459F-A672-F695359A6682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AE0FBFDC-DF32-4421-8AD3-88CCA4A26D78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E-5E29-459F-A672-F695359A6682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5AF1B8DC-633C-44BC-8A97-4AF398FE16AD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F-5E29-459F-A672-F695359A6682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868165E9-CE7E-43D6-8DFC-FA15A441E4F4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0-5E29-459F-A672-F695359A6682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31CDAF30-2242-45A7-935F-601CB130BFB7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1-5E29-459F-A672-F695359A6682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746C0A92-C0ED-465D-9F86-726C69875F9C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2-5E29-459F-A672-F695359A6682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FE937C4D-1C1D-4FB0-9C58-B178C01C4A2D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3-5E29-459F-A672-F695359A6682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12FE8345-C962-4CC7-A797-99C61CE6D686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4-5E29-459F-A672-F695359A668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inBase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Plan1!$G$2:$G$11</c:f>
              <c:numCache>
                <c:formatCode>_-* #,##0.0_-;\-* #,##0.0_-;_-* "-"?_-;_-@_-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Plan1!$I$2:$I$11</c15:f>
                <c15:dlblRangeCache>
                  <c:ptCount val="10"/>
                  <c:pt idx="0">
                    <c:v> 123,0 </c:v>
                  </c:pt>
                  <c:pt idx="1">
                    <c:v> 91,2 </c:v>
                  </c:pt>
                  <c:pt idx="2">
                    <c:v> 115,2 </c:v>
                  </c:pt>
                  <c:pt idx="3">
                    <c:v> 136,4 </c:v>
                  </c:pt>
                  <c:pt idx="4">
                    <c:v> 171,0 </c:v>
                  </c:pt>
                  <c:pt idx="5">
                    <c:v> 177,7 </c:v>
                  </c:pt>
                  <c:pt idx="6">
                    <c:v> 166,9 </c:v>
                  </c:pt>
                  <c:pt idx="7">
                    <c:v> 166,3 </c:v>
                  </c:pt>
                  <c:pt idx="8">
                    <c:v> 180,7 </c:v>
                  </c:pt>
                  <c:pt idx="9">
                    <c:v> 248,0 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41-35D6-4A7B-A58D-B87F1919DE4D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30"/>
        <c:overlap val="100"/>
        <c:axId val="684451584"/>
        <c:axId val="684443424"/>
      </c:barChart>
      <c:catAx>
        <c:axId val="6844515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9050" cap="flat" cmpd="sng" algn="ctr">
            <a:solidFill>
              <a:schemeClr val="tx2">
                <a:alpha val="98000"/>
              </a:schemeClr>
            </a:solidFill>
            <a:prstDash val="solid"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84443424"/>
        <c:crosses val="autoZero"/>
        <c:auto val="1"/>
        <c:lblAlgn val="ctr"/>
        <c:lblOffset val="100"/>
        <c:noMultiLvlLbl val="0"/>
      </c:catAx>
      <c:valAx>
        <c:axId val="684443424"/>
        <c:scaling>
          <c:orientation val="minMax"/>
        </c:scaling>
        <c:delete val="1"/>
        <c:axPos val="l"/>
        <c:numFmt formatCode="#,##0" sourceLinked="0"/>
        <c:majorTickMark val="out"/>
        <c:minorTickMark val="none"/>
        <c:tickLblPos val="nextTo"/>
        <c:crossAx val="6844515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800">
          <a:solidFill>
            <a:schemeClr val="accent1"/>
          </a:solidFill>
        </a:defRPr>
      </a:pPr>
      <a:endParaRPr lang="pt-BR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>
        <c:manualLayout>
          <c:layoutTarget val="inner"/>
          <c:xMode val="edge"/>
          <c:yMode val="edge"/>
          <c:x val="4.6096123987884915E-2"/>
          <c:y val="3.3862973345040501E-2"/>
          <c:w val="0.91605679656031158"/>
          <c:h val="0.870801291272498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1">
                <a:shade val="38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shade val="38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70D-4E43-A7DE-CB8EEF74E6C4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shade val="38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70D-4E43-A7DE-CB8EEF74E6C4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9C160432-8559-4B8A-BB4D-31DAE9F97C12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C70D-4E43-A7DE-CB8EEF74E6C4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CC58B6AB-CA05-4320-A46F-1B4886034324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C70D-4E43-A7DE-CB8EEF74E6C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Plan1!$B$2:$B$9</c:f>
              <c:numCache>
                <c:formatCode>_-* #,##0.0_-;\-* #,##0.0_-;_-* "-"??_-;_-@_-</c:formatCode>
                <c:ptCount val="2"/>
                <c:pt idx="0">
                  <c:v>0.10041562000000001</c:v>
                </c:pt>
                <c:pt idx="1">
                  <c:v>0.26746397999999988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Plan1!$B$6:$B$7</c15:f>
                <c15:dlblRangeCache>
                  <c:ptCount val="2"/>
                  <c:pt idx="0">
                    <c:v>19,9%</c:v>
                  </c:pt>
                  <c:pt idx="1">
                    <c:v>19,6%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4-C70D-4E43-A7DE-CB8EEF74E6C4}"/>
            </c:ext>
          </c:extLst>
        </c:ser>
        <c:ser>
          <c:idx val="1"/>
          <c:order val="1"/>
          <c:tx>
            <c:strRef>
              <c:f>Plan1!$C$1</c:f>
              <c:strCache>
                <c:ptCount val="1"/>
                <c:pt idx="0">
                  <c:v>Contêineres</c:v>
                </c:pt>
              </c:strCache>
            </c:strRef>
          </c:tx>
          <c:spPr>
            <a:solidFill>
              <a:schemeClr val="accent1">
                <a:shade val="47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C70D-4E43-A7DE-CB8EEF74E6C4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8-C70D-4E43-A7DE-CB8EEF74E6C4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C14529E5-CB02-4172-BFE9-8D63BCFF247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6-C70D-4E43-A7DE-CB8EEF74E6C4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25D7F5C1-5F73-43F6-AF54-FC845F3988BB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C70D-4E43-A7DE-CB8EEF74E6C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Plan1!$C$2:$C$9</c:f>
              <c:numCache>
                <c:formatCode>_-* #,##0.0_-;\-* #,##0.0_-;_-* "-"??_-;_-@_-</c:formatCode>
                <c:ptCount val="2"/>
                <c:pt idx="0">
                  <c:v>9.0174460000000026E-2</c:v>
                </c:pt>
                <c:pt idx="1">
                  <c:v>0.18826594000000013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Plan1!$C$6:$C$7</c15:f>
                <c15:dlblRangeCache>
                  <c:ptCount val="2"/>
                  <c:pt idx="0">
                    <c:v>17,8%</c:v>
                  </c:pt>
                  <c:pt idx="1">
                    <c:v>13,8%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9-C70D-4E43-A7DE-CB8EEF74E6C4}"/>
            </c:ext>
          </c:extLst>
        </c:ser>
        <c:ser>
          <c:idx val="2"/>
          <c:order val="2"/>
          <c:tx>
            <c:strRef>
              <c:f>Plan1!$D$1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1">
                <a:shade val="56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B-C70D-4E43-A7DE-CB8EEF74E6C4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D-C70D-4E43-A7DE-CB8EEF74E6C4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DE5F8EA2-7D0D-4F92-95BE-FE7841DE2BC7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C70D-4E43-A7DE-CB8EEF74E6C4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CF809153-F132-43F3-9509-B50615C5D481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D-C70D-4E43-A7DE-CB8EEF74E6C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Plan1!$D$2:$D$9</c:f>
              <c:numCache>
                <c:formatCode>_-* #,##0.0_-;\-* #,##0.0_-;_-* "-"??_-;_-@_-</c:formatCode>
                <c:ptCount val="2"/>
                <c:pt idx="0">
                  <c:v>6.5688040000000003E-2</c:v>
                </c:pt>
                <c:pt idx="1">
                  <c:v>0.16786544999999997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Plan1!$D$6:$D$7</c15:f>
                <c15:dlblRangeCache>
                  <c:ptCount val="2"/>
                  <c:pt idx="0">
                    <c:v>13,0%</c:v>
                  </c:pt>
                  <c:pt idx="1">
                    <c:v>12,3%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E-C70D-4E43-A7DE-CB8EEF74E6C4}"/>
            </c:ext>
          </c:extLst>
        </c:ser>
        <c:ser>
          <c:idx val="3"/>
          <c:order val="3"/>
          <c:tx>
            <c:strRef>
              <c:f>Plan1!$E$1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1">
                <a:shade val="6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0-C70D-4E43-A7DE-CB8EEF74E6C4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2-C70D-4E43-A7DE-CB8EEF74E6C4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6AF7FDE8-EDF9-43CF-B445-364CE2AFAA3B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0-C70D-4E43-A7DE-CB8EEF74E6C4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4304AB79-7F5A-49DD-A181-B86A090AB754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2-C70D-4E43-A7DE-CB8EEF74E6C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Plan1!$E$2:$E$9</c:f>
              <c:numCache>
                <c:formatCode>_-* #,##0.0_-;\-* #,##0.0_-;_-* "-"??_-;_-@_-</c:formatCode>
                <c:ptCount val="2"/>
                <c:pt idx="0" formatCode="General">
                  <c:v>4.8501379999999983E-2</c:v>
                </c:pt>
                <c:pt idx="1">
                  <c:v>8.9492879999999997E-2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Plan1!$E$6:$E$7</c15:f>
                <c15:dlblRangeCache>
                  <c:ptCount val="2"/>
                  <c:pt idx="0">
                    <c:v>9,6%</c:v>
                  </c:pt>
                  <c:pt idx="1">
                    <c:v>6,6%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3-C70D-4E43-A7DE-CB8EEF74E6C4}"/>
            </c:ext>
          </c:extLst>
        </c:ser>
        <c:ser>
          <c:idx val="4"/>
          <c:order val="4"/>
          <c:tx>
            <c:strRef>
              <c:f>Plan1!$F$1</c:f>
              <c:strCache>
                <c:ptCount val="1"/>
                <c:pt idx="0">
                  <c:v>Column4</c:v>
                </c:pt>
              </c:strCache>
            </c:strRef>
          </c:tx>
          <c:spPr>
            <a:solidFill>
              <a:schemeClr val="accent1">
                <a:shade val="73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5-C70D-4E43-A7DE-CB8EEF74E6C4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6-C70D-4E43-A7DE-CB8EEF74E6C4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5DC26332-594F-474F-BF2A-C560059738FB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5-C70D-4E43-A7DE-CB8EEF74E6C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Plan1!$F$2:$F$9</c:f>
              <c:numCache>
                <c:formatCode>_-* #,##0.0_-;\-* #,##0.0_-;_-* "-"??_-;_-@_-</c:formatCode>
                <c:ptCount val="2"/>
                <c:pt idx="0">
                  <c:v>4.6968940000000001E-2</c:v>
                </c:pt>
                <c:pt idx="1">
                  <c:v>7.0678949999999949E-2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Plan1!$F$6:$F$7</c15:f>
                <c15:dlblRangeCache>
                  <c:ptCount val="2"/>
                  <c:pt idx="0">
                    <c:v>9,3%</c:v>
                  </c:pt>
                  <c:pt idx="1">
                    <c:v>5,2%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7-C70D-4E43-A7DE-CB8EEF74E6C4}"/>
            </c:ext>
          </c:extLst>
        </c:ser>
        <c:ser>
          <c:idx val="5"/>
          <c:order val="5"/>
          <c:tx>
            <c:strRef>
              <c:f>Plan1!$G$24</c:f>
              <c:strCache>
                <c:ptCount val="1"/>
              </c:strCache>
            </c:strRef>
          </c:tx>
          <c:spPr>
            <a:solidFill>
              <a:schemeClr val="accent1">
                <a:shade val="82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8-C70D-4E43-A7DE-CB8EEF74E6C4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9-C70D-4E43-A7DE-CB8EEF74E6C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Plan1!$G$2:$G$9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1A-C70D-4E43-A7DE-CB8EEF74E6C4}"/>
            </c:ext>
          </c:extLst>
        </c:ser>
        <c:ser>
          <c:idx val="6"/>
          <c:order val="6"/>
          <c:tx>
            <c:strRef>
              <c:f>Plan1!$H$1</c:f>
              <c:strCache>
                <c:ptCount val="1"/>
                <c:pt idx="0">
                  <c:v>Column6</c:v>
                </c:pt>
              </c:strCache>
            </c:strRef>
          </c:tx>
          <c:spPr>
            <a:solidFill>
              <a:schemeClr val="accent1">
                <a:shade val="91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C-C70D-4E43-A7DE-CB8EEF74E6C4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D-C70D-4E43-A7DE-CB8EEF74E6C4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C-C70D-4E43-A7DE-CB8EEF74E6C4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D-C70D-4E43-A7DE-CB8EEF74E6C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Plan1!$H$2:$H$9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1E-C70D-4E43-A7DE-CB8EEF74E6C4}"/>
            </c:ext>
          </c:extLst>
        </c:ser>
        <c:ser>
          <c:idx val="7"/>
          <c:order val="7"/>
          <c:tx>
            <c:strRef>
              <c:f>Plan1!$I$1</c:f>
              <c:strCache>
                <c:ptCount val="1"/>
                <c:pt idx="0">
                  <c:v>Outros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0-C70D-4E43-A7DE-CB8EEF74E6C4}"/>
              </c:ext>
            </c:extLst>
          </c:dPt>
          <c:dLbls>
            <c:dLbl>
              <c:idx val="0"/>
              <c:tx>
                <c:rich>
                  <a:bodyPr rot="0" spcFirstLastPara="1" vertOverflow="ellipsis" vert="horz" wrap="none" lIns="0" tIns="0" rIns="0" bIns="0" anchor="ctr" anchorCtr="1">
                    <a:spAutoFit/>
                  </a:bodyPr>
                  <a:lstStyle/>
                  <a:p>
                    <a:pPr>
                      <a:defRPr sz="11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682E0702-92F3-44A7-98ED-717656BCA417}" type="CELLRANGE">
                      <a:rPr lang="pt-BR"/>
                      <a:pPr>
                        <a:defRPr sz="1100">
                          <a:solidFill>
                            <a:schemeClr val="bg1"/>
                          </a:solidFill>
                        </a:defRPr>
                      </a:pPr>
                      <a:t>[INTERVALODACÉLULA]</a:t>
                    </a:fld>
                    <a:endParaRPr lang="pt-BR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none" lIns="0" tIns="0" rIns="0" bIns="0" anchor="ctr" anchorCtr="1">
                  <a:sp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1-D801-48DE-848B-65EF22DBAF4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1C9FD3BC-81F1-43E9-82A3-449766F5D052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0-C70D-4E43-A7DE-CB8EEF74E6C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Plan1!$I$2:$I$9</c:f>
              <c:numCache>
                <c:formatCode>_-* #,##0.0_-;\-* #,##0.0_-;_-* "-"??_-;_-@_-</c:formatCode>
                <c:ptCount val="2"/>
                <c:pt idx="0">
                  <c:v>0.154</c:v>
                </c:pt>
                <c:pt idx="1">
                  <c:v>0.58199999999999996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Plan1!$I$6:$I$7</c15:f>
                <c15:dlblRangeCache>
                  <c:ptCount val="2"/>
                  <c:pt idx="0">
                    <c:v>30,4%</c:v>
                  </c:pt>
                  <c:pt idx="1">
                    <c:v>42,6%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22-C70D-4E43-A7DE-CB8EEF74E6C4}"/>
            </c:ext>
          </c:extLst>
        </c:ser>
        <c:ser>
          <c:idx val="8"/>
          <c:order val="8"/>
          <c:tx>
            <c:strRef>
              <c:f>Plan1!$J$1</c:f>
              <c:strCache>
                <c:ptCount val="1"/>
                <c:pt idx="0">
                  <c:v>Column8</c:v>
                </c:pt>
              </c:strCache>
            </c:strRef>
          </c:tx>
          <c:spPr>
            <a:solidFill>
              <a:schemeClr val="accent1">
                <a:tint val="92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3-C70D-4E43-A7DE-CB8EEF74E6C4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4-C70D-4E43-A7DE-CB8EEF74E6C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Plan1!$J$2:$J$9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25-C70D-4E43-A7DE-CB8EEF74E6C4}"/>
            </c:ext>
          </c:extLst>
        </c:ser>
        <c:ser>
          <c:idx val="9"/>
          <c:order val="9"/>
          <c:tx>
            <c:strRef>
              <c:f>Plan1!$O$1</c:f>
              <c:strCache>
                <c:ptCount val="1"/>
                <c:pt idx="0">
                  <c:v>Column13</c:v>
                </c:pt>
              </c:strCache>
            </c:strRef>
          </c:tx>
          <c:spPr>
            <a:solidFill>
              <a:schemeClr val="accent1">
                <a:tint val="83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6-C70D-4E43-A7DE-CB8EEF74E6C4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7-C70D-4E43-A7DE-CB8EEF74E6C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Plan1!$K$2:$K$9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28-C70D-4E43-A7DE-CB8EEF74E6C4}"/>
            </c:ext>
          </c:extLst>
        </c:ser>
        <c:ser>
          <c:idx val="10"/>
          <c:order val="10"/>
          <c:tx>
            <c:strRef>
              <c:f>Plan1!$L$1</c:f>
              <c:strCache>
                <c:ptCount val="1"/>
                <c:pt idx="0">
                  <c:v>Column10</c:v>
                </c:pt>
              </c:strCache>
            </c:strRef>
          </c:tx>
          <c:spPr>
            <a:solidFill>
              <a:schemeClr val="accent1">
                <a:tint val="74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9-C70D-4E43-A7DE-CB8EEF74E6C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Plan1!$L$2:$L$9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2A-C70D-4E43-A7DE-CB8EEF74E6C4}"/>
            </c:ext>
          </c:extLst>
        </c:ser>
        <c:ser>
          <c:idx val="11"/>
          <c:order val="11"/>
          <c:tx>
            <c:strRef>
              <c:f>Plan1!$M$1</c:f>
              <c:strCache>
                <c:ptCount val="1"/>
                <c:pt idx="0">
                  <c:v>Column11</c:v>
                </c:pt>
              </c:strCache>
            </c:strRef>
          </c:tx>
          <c:spPr>
            <a:solidFill>
              <a:schemeClr val="accent1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B-C70D-4E43-A7DE-CB8EEF74E6C4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C-C70D-4E43-A7DE-CB8EEF74E6C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Plan1!$M$2:$M$9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2D-C70D-4E43-A7DE-CB8EEF74E6C4}"/>
            </c:ext>
          </c:extLst>
        </c:ser>
        <c:ser>
          <c:idx val="12"/>
          <c:order val="12"/>
          <c:tx>
            <c:strRef>
              <c:f>Plan1!$N$1</c:f>
              <c:strCache>
                <c:ptCount val="1"/>
                <c:pt idx="0">
                  <c:v>Column12</c:v>
                </c:pt>
              </c:strCache>
            </c:strRef>
          </c:tx>
          <c:spPr>
            <a:solidFill>
              <a:schemeClr val="accent1">
                <a:tint val="57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E-C70D-4E43-A7DE-CB8EEF74E6C4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F-C70D-4E43-A7DE-CB8EEF74E6C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Plan1!$N$2:$N$9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30-C70D-4E43-A7DE-CB8EEF74E6C4}"/>
            </c:ext>
          </c:extLst>
        </c:ser>
        <c:ser>
          <c:idx val="13"/>
          <c:order val="13"/>
          <c:tx>
            <c:strRef>
              <c:f>Plan1!#REF!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chemeClr val="accent1">
                <a:tint val="48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1-C70D-4E43-A7DE-CB8EEF74E6C4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2-C70D-4E43-A7DE-CB8EEF74E6C4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Plan1!$O$2:$O$9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33-C70D-4E43-A7DE-CB8EEF74E6C4}"/>
            </c:ext>
          </c:extLst>
        </c:ser>
        <c:ser>
          <c:idx val="14"/>
          <c:order val="14"/>
          <c:tx>
            <c:strRef>
              <c:f>Plan1!$P$1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1">
                <a:tint val="39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A4B4CBEC-6827-41B6-A353-512EB93A48AC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2-D801-48DE-848B-65EF22DBAF4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E0447992-F38B-4B52-884A-39471C1534A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3-D801-48DE-848B-65EF22DBAF4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38638A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inBase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Plan1!$P$2:$P$9</c:f>
              <c:numCache>
                <c:formatCode>#,##0_ ;[Red]\-#,##0\ 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Plan1!$R$2:$R$3</c15:f>
                <c15:dlblRangeCache>
                  <c:ptCount val="2"/>
                  <c:pt idx="0">
                    <c:v>0,51 </c:v>
                  </c:pt>
                  <c:pt idx="1">
                    <c:v>1,37 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36-C70D-4E43-A7DE-CB8EEF74E6C4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684443968"/>
        <c:axId val="684453760"/>
      </c:barChart>
      <c:catAx>
        <c:axId val="6844439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19050" cap="flat" cmpd="sng" algn="ctr">
            <a:solidFill>
              <a:schemeClr val="tx2"/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84453760"/>
        <c:crosses val="autoZero"/>
        <c:auto val="1"/>
        <c:lblAlgn val="ctr"/>
        <c:lblOffset val="100"/>
        <c:noMultiLvlLbl val="0"/>
      </c:catAx>
      <c:valAx>
        <c:axId val="684453760"/>
        <c:scaling>
          <c:orientation val="minMax"/>
        </c:scaling>
        <c:delete val="1"/>
        <c:axPos val="l"/>
        <c:numFmt formatCode="_-* #,##0.0_-;\-* #,##0.0_-;_-* &quot;-&quot;??_-;_-@_-" sourceLinked="1"/>
        <c:majorTickMark val="out"/>
        <c:minorTickMark val="none"/>
        <c:tickLblPos val="nextTo"/>
        <c:crossAx val="68444396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pt-BR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3526870542523368E-2"/>
          <c:y val="0.20587676192241172"/>
          <c:w val="0.97024088480644799"/>
          <c:h val="0.6673984180208711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Exportação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BC043AED-301E-4B64-8BC3-97E3F829C7BA}" type="CELLRANGE">
                      <a:rPr lang="en-US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0-AB99-4A9D-A4C5-7EEA31166F6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C5CE7AD6-A291-412F-9EB7-2EC4C7B7B8FC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0-0AB2-46C6-A81C-754BD3301913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8AC0AD16-114D-43A1-B1C8-7D1C5ECC561A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0AB2-46C6-A81C-754BD3301913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E3B52B92-2484-4CA5-855A-DF6568D6FC65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0AB2-46C6-A81C-754BD3301913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683DFB3C-8C5F-43CC-B130-F6F829459FFB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0AB2-46C6-A81C-754BD3301913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11152D72-D381-457C-85B4-9544744E8335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4-0AB2-46C6-A81C-754BD3301913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E5E1574A-F49C-4A3F-8EB6-C71EBB1C19E5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0AB2-46C6-A81C-754BD3301913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F4BAE0A0-41CF-4B57-9FA5-F8C299499C52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6-0AB2-46C6-A81C-754BD3301913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0A0EE077-BCED-43A3-85D8-E82BE0376AF8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0AB2-46C6-A81C-754BD3301913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5A1364ED-76EB-4523-811C-B6629FE4C9F9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0AB2-46C6-A81C-754BD330191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Plan1!$B$2:$B$11</c:f>
              <c:numCache>
                <c:formatCode>_-* #,##0.0_-;\-* #,##0.0_-;_-* "-"??_-;_-@_-</c:formatCode>
                <c:ptCount val="10"/>
                <c:pt idx="0">
                  <c:v>54.268000000000001</c:v>
                </c:pt>
                <c:pt idx="1">
                  <c:v>59.468000000000004</c:v>
                </c:pt>
                <c:pt idx="2">
                  <c:v>55.892000000000003</c:v>
                </c:pt>
                <c:pt idx="3">
                  <c:v>84.35</c:v>
                </c:pt>
                <c:pt idx="4">
                  <c:v>80.022000000000006</c:v>
                </c:pt>
                <c:pt idx="5">
                  <c:v>83.066000000000003</c:v>
                </c:pt>
                <c:pt idx="6">
                  <c:v>119.518</c:v>
                </c:pt>
                <c:pt idx="7">
                  <c:v>136.459</c:v>
                </c:pt>
                <c:pt idx="8">
                  <c:v>119.318</c:v>
                </c:pt>
                <c:pt idx="9">
                  <c:v>175.18825000000001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Plan1!$B$19:$B$28</c15:f>
                <c15:dlblRangeCache>
                  <c:ptCount val="10"/>
                  <c:pt idx="0">
                    <c:v>31,4%</c:v>
                  </c:pt>
                  <c:pt idx="1">
                    <c:v>32,7%</c:v>
                  </c:pt>
                  <c:pt idx="2">
                    <c:v>33,8%</c:v>
                  </c:pt>
                  <c:pt idx="3">
                    <c:v>44,3%</c:v>
                  </c:pt>
                  <c:pt idx="4">
                    <c:v>40,9%</c:v>
                  </c:pt>
                  <c:pt idx="5">
                    <c:v>40,9%</c:v>
                  </c:pt>
                  <c:pt idx="6">
                    <c:v>32,8%</c:v>
                  </c:pt>
                  <c:pt idx="7">
                    <c:v>27,8%</c:v>
                  </c:pt>
                  <c:pt idx="8">
                    <c:v>28,8%</c:v>
                  </c:pt>
                  <c:pt idx="9">
                    <c:v>25,5%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A-AB99-4A9D-A4C5-7EEA31166F69}"/>
            </c:ext>
          </c:extLst>
        </c:ser>
        <c:ser>
          <c:idx val="1"/>
          <c:order val="1"/>
          <c:tx>
            <c:strRef>
              <c:f>Plan1!$C$1</c:f>
              <c:strCache>
                <c:ptCount val="1"/>
                <c:pt idx="0">
                  <c:v>Importação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83E091D6-2C3F-453E-95B9-F773267EABF1}" type="CELLRANGE">
                      <a:rPr lang="en-US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B-AB99-4A9D-A4C5-7EEA31166F6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1984E68C-B1B3-481D-BC41-CB51B33E6EEE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9-0AB2-46C6-A81C-754BD3301913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C7974D7A-59FC-4485-9D39-9469892A49AD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A-0AB2-46C6-A81C-754BD3301913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D175054C-01C3-4E0A-9D58-BC0A1A0AE7FC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0AB2-46C6-A81C-754BD3301913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D85A67B8-CCF1-4C34-8065-9D83FDE8D7D3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C-0AB2-46C6-A81C-754BD3301913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B9F7B586-7FD0-48F4-9560-16423F370D9C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D-0AB2-46C6-A81C-754BD3301913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90378691-1804-4AB1-832E-E784276EA38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E-0AB2-46C6-A81C-754BD3301913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1BEF48B4-528A-44FC-9957-3473F04113A4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F-0AB2-46C6-A81C-754BD3301913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18D13F7E-EC25-4E64-A5EA-386D92F698E3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0-0AB2-46C6-A81C-754BD3301913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C1F2D1CF-84E6-4118-9EE2-ED7206372280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1-0AB2-46C6-A81C-754BD330191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Plan1!$C$2:$C$11</c:f>
              <c:numCache>
                <c:formatCode>_-* #,##0.0_-;\-* #,##0.0_-;_-* "-"??_-;_-@_-</c:formatCode>
                <c:ptCount val="10"/>
                <c:pt idx="0">
                  <c:v>83.448999999999998</c:v>
                </c:pt>
                <c:pt idx="1">
                  <c:v>81.283000000000001</c:v>
                </c:pt>
                <c:pt idx="2">
                  <c:v>76.372</c:v>
                </c:pt>
                <c:pt idx="3">
                  <c:v>82.694999999999993</c:v>
                </c:pt>
                <c:pt idx="4">
                  <c:v>91.253749999999997</c:v>
                </c:pt>
                <c:pt idx="5">
                  <c:v>89.798749999999998</c:v>
                </c:pt>
                <c:pt idx="6">
                  <c:v>132.453</c:v>
                </c:pt>
                <c:pt idx="7">
                  <c:v>168.197</c:v>
                </c:pt>
                <c:pt idx="8">
                  <c:v>148.81075000000001</c:v>
                </c:pt>
                <c:pt idx="9">
                  <c:v>237.6095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Plan1!$C$19:$C$28</c15:f>
                <c15:dlblRangeCache>
                  <c:ptCount val="10"/>
                  <c:pt idx="0">
                    <c:v>48,4%</c:v>
                  </c:pt>
                  <c:pt idx="1">
                    <c:v>44,7%</c:v>
                  </c:pt>
                  <c:pt idx="2">
                    <c:v>46,1%</c:v>
                  </c:pt>
                  <c:pt idx="3">
                    <c:v>43,4%</c:v>
                  </c:pt>
                  <c:pt idx="4">
                    <c:v>46,6%</c:v>
                  </c:pt>
                  <c:pt idx="5">
                    <c:v>44,2%</c:v>
                  </c:pt>
                  <c:pt idx="6">
                    <c:v>36,3%</c:v>
                  </c:pt>
                  <c:pt idx="7">
                    <c:v>34,3%</c:v>
                  </c:pt>
                  <c:pt idx="8">
                    <c:v>35,9%</c:v>
                  </c:pt>
                  <c:pt idx="9">
                    <c:v>34,6%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5-AB99-4A9D-A4C5-7EEA31166F69}"/>
            </c:ext>
          </c:extLst>
        </c:ser>
        <c:ser>
          <c:idx val="2"/>
          <c:order val="2"/>
          <c:tx>
            <c:strRef>
              <c:f>Plan1!$D$1</c:f>
              <c:strCache>
                <c:ptCount val="1"/>
                <c:pt idx="0">
                  <c:v>Cabotagem</c:v>
                </c:pt>
              </c:strCache>
            </c:strRef>
          </c:tx>
          <c:spPr>
            <a:solidFill>
              <a:srgbClr val="A5A5A5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47BEFA58-7CEF-4E17-B285-D5B37D70A6DE}" type="CELLRANGE">
                      <a:rPr lang="en-US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16-AB99-4A9D-A4C5-7EEA31166F6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93DC89CC-2F18-43F0-A4C2-05180AEEE7CD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2-0AB2-46C6-A81C-754BD3301913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6CB73EDC-2C3C-4602-891F-A9D9D2991CEB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3-0AB2-46C6-A81C-754BD3301913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0C6D8B54-CB88-4C9E-BB33-3871FA25BD4A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4-0AB2-46C6-A81C-754BD3301913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90223A35-6B26-4132-900E-00CD23E6929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5-0AB2-46C6-A81C-754BD3301913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8F1F6608-7FCB-4441-8FC7-DF5BC20CE750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6-0AB2-46C6-A81C-754BD3301913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9145E60A-4B9D-4636-99D7-8FA4B6B9B0D1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7-0AB2-46C6-A81C-754BD3301913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7460C2F4-5495-4784-9B2A-7B3EB694C283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8-0AB2-46C6-A81C-754BD3301913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3AFDFE08-74CA-4332-81D2-F32DA2C0BFBD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9-0AB2-46C6-A81C-754BD3301913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FC41252D-2CC3-44F5-810E-5928E84FE098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A-0AB2-46C6-A81C-754BD330191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Plan1!$D$2:$D$11</c:f>
              <c:numCache>
                <c:formatCode>_-* #,##0.0_-;\-* #,##0.0_-;_-* "-"??_-;_-@_-</c:formatCode>
                <c:ptCount val="10"/>
                <c:pt idx="0">
                  <c:v>34.860999999999997</c:v>
                </c:pt>
                <c:pt idx="1">
                  <c:v>41.155000000000001</c:v>
                </c:pt>
                <c:pt idx="2">
                  <c:v>33.246000000000002</c:v>
                </c:pt>
                <c:pt idx="3">
                  <c:v>23.446000000000002</c:v>
                </c:pt>
                <c:pt idx="4">
                  <c:v>24.372</c:v>
                </c:pt>
                <c:pt idx="5">
                  <c:v>30.36</c:v>
                </c:pt>
                <c:pt idx="6">
                  <c:v>112.523</c:v>
                </c:pt>
                <c:pt idx="7">
                  <c:v>185.59100000000001</c:v>
                </c:pt>
                <c:pt idx="8">
                  <c:v>145.911</c:v>
                </c:pt>
                <c:pt idx="9">
                  <c:v>273.32900000000001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Plan1!$D$19:$D$28</c15:f>
                <c15:dlblRangeCache>
                  <c:ptCount val="10"/>
                  <c:pt idx="0">
                    <c:v>20,20%</c:v>
                  </c:pt>
                  <c:pt idx="1">
                    <c:v>22,6%</c:v>
                  </c:pt>
                  <c:pt idx="2">
                    <c:v>20,1%</c:v>
                  </c:pt>
                  <c:pt idx="3">
                    <c:v>12,3%</c:v>
                  </c:pt>
                  <c:pt idx="4">
                    <c:v>12,5%</c:v>
                  </c:pt>
                  <c:pt idx="5">
                    <c:v>14,9%</c:v>
                  </c:pt>
                  <c:pt idx="6">
                    <c:v>30,9%</c:v>
                  </c:pt>
                  <c:pt idx="7">
                    <c:v>37,9%</c:v>
                  </c:pt>
                  <c:pt idx="8">
                    <c:v>35,2%</c:v>
                  </c:pt>
                  <c:pt idx="9">
                    <c:v>39,8%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20-AB99-4A9D-A4C5-7EEA31166F69}"/>
            </c:ext>
          </c:extLst>
        </c:ser>
        <c:ser>
          <c:idx val="3"/>
          <c:order val="3"/>
          <c:tx>
            <c:strRef>
              <c:f>Plan1!$E$1</c:f>
              <c:strCache>
                <c:ptCount val="1"/>
                <c:pt idx="0">
                  <c:v>Coluna1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750323878827964E-3"/>
                  <c:y val="-1.9135021685102331E-2"/>
                </c:manualLayout>
              </c:layout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1-AB99-4A9D-A4C5-7EEA31166F6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38062C8B-0E62-40C0-B22A-0979C009FA2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B-0AB2-46C6-A81C-754BD3301913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3-AB99-4A9D-A4C5-7EEA31166F6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4-AB99-4A9D-A4C5-7EEA31166F6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5-AB99-4A9D-A4C5-7EEA31166F6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6-AB99-4A9D-A4C5-7EEA31166F6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7-AB99-4A9D-A4C5-7EEA31166F6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8-AB99-4A9D-A4C5-7EEA31166F6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9-AB99-4A9D-A4C5-7EEA31166F6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A-AB99-4A9D-A4C5-7EEA31166F6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Plan1!$E$2:$E$11</c:f>
              <c:numCache>
                <c:formatCode>_-* #,##0.000_-;\-* #,##0.000_-;_-* "-"??_-;_-@_-</c:formatCode>
                <c:ptCount val="10"/>
                <c:pt idx="1">
                  <c:v>2E-3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Plan1!$E$19:$E$28</c15:f>
                <c15:dlblRangeCache>
                  <c:ptCount val="10"/>
                  <c:pt idx="0">
                    <c:v>0,0%</c:v>
                  </c:pt>
                  <c:pt idx="1">
                    <c:v>0,0%</c:v>
                  </c:pt>
                  <c:pt idx="2">
                    <c:v>0,0%</c:v>
                  </c:pt>
                  <c:pt idx="3">
                    <c:v>0,0%</c:v>
                  </c:pt>
                  <c:pt idx="4">
                    <c:v>0,0%</c:v>
                  </c:pt>
                  <c:pt idx="5">
                    <c:v>0,0%</c:v>
                  </c:pt>
                  <c:pt idx="6">
                    <c:v>0,0%</c:v>
                  </c:pt>
                  <c:pt idx="7">
                    <c:v>0,0%</c:v>
                  </c:pt>
                  <c:pt idx="8">
                    <c:v>0,0%</c:v>
                  </c:pt>
                  <c:pt idx="9">
                    <c:v>0,0%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2B-AB99-4A9D-A4C5-7EEA31166F69}"/>
            </c:ext>
          </c:extLst>
        </c:ser>
        <c:ser>
          <c:idx val="4"/>
          <c:order val="4"/>
          <c:tx>
            <c:strRef>
              <c:f>Plan1!$F$1</c:f>
              <c:strCache>
                <c:ptCount val="1"/>
                <c:pt idx="0">
                  <c:v>Coluna2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C-AB99-4A9D-A4C5-7EEA31166F6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D-AB99-4A9D-A4C5-7EEA31166F6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E-AB99-4A9D-A4C5-7EEA31166F6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F-AB99-4A9D-A4C5-7EEA31166F6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0-AB99-4A9D-A4C5-7EEA31166F6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1-AB99-4A9D-A4C5-7EEA31166F6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2-AB99-4A9D-A4C5-7EEA31166F6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3-AB99-4A9D-A4C5-7EEA31166F6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4-AB99-4A9D-A4C5-7EEA31166F6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5-AB99-4A9D-A4C5-7EEA31166F6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Plan1!$F$2:$F$11</c:f>
              <c:numCache>
                <c:formatCode>General</c:formatCode>
                <c:ptCount val="10"/>
              </c:numCache>
            </c:numRef>
          </c:val>
          <c:extLst>
            <c:ext xmlns:c16="http://schemas.microsoft.com/office/drawing/2014/chart" uri="{C3380CC4-5D6E-409C-BE32-E72D297353CC}">
              <c16:uniqueId val="{00000036-AB99-4A9D-A4C5-7EEA31166F69}"/>
            </c:ext>
          </c:extLst>
        </c:ser>
        <c:ser>
          <c:idx val="5"/>
          <c:order val="5"/>
          <c:tx>
            <c:strRef>
              <c:f>Plan1!$G$1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5E4E401B-7596-4EEF-BC7A-14D7011E7653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C-0AB2-46C6-A81C-754BD3301913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52D5017F-4329-489A-B6B9-26301039411D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D-0AB2-46C6-A81C-754BD3301913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5FBD1CAF-F6A8-452B-9594-60DF7FC1B548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E-0AB2-46C6-A81C-754BD3301913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9A08B488-28EC-4A65-A979-ADA1A24134C0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F-0AB2-46C6-A81C-754BD3301913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0108D457-1FC2-40B5-846F-D22E8826FC35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0-0AB2-46C6-A81C-754BD3301913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355EC23A-0DB6-4360-B14C-BDA2734485E6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1-0AB2-46C6-A81C-754BD3301913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8A63FF4D-4E14-440A-B1E9-3F8ECE719B8B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2-0AB2-46C6-A81C-754BD3301913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6042E561-F897-48C9-9861-E7356E67FD3A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3-0AB2-46C6-A81C-754BD3301913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F351844B-2DEB-4BAA-B251-18B4CF429723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4-0AB2-46C6-A81C-754BD3301913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9E188791-B547-4FCF-AF08-33BF6169806D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5-0AB2-46C6-A81C-754BD330191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inBase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Plan1!$G$2:$G$11</c:f>
              <c:numCache>
                <c:formatCode>_-* #,##0.0_-;\-* #,##0.0_-;_-* "-"?_-;_-@_-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Plan1!$I$2:$I$11</c15:f>
                <c15:dlblRangeCache>
                  <c:ptCount val="10"/>
                  <c:pt idx="0">
                    <c:v> 172,6 </c:v>
                  </c:pt>
                  <c:pt idx="1">
                    <c:v> 181,9 </c:v>
                  </c:pt>
                  <c:pt idx="2">
                    <c:v> 165,5 </c:v>
                  </c:pt>
                  <c:pt idx="3">
                    <c:v> 190,5 </c:v>
                  </c:pt>
                  <c:pt idx="4">
                    <c:v> 195,6 </c:v>
                  </c:pt>
                  <c:pt idx="5">
                    <c:v> 203,2 </c:v>
                  </c:pt>
                  <c:pt idx="6">
                    <c:v> 364,5 </c:v>
                  </c:pt>
                  <c:pt idx="7">
                    <c:v> 490,2 </c:v>
                  </c:pt>
                  <c:pt idx="8">
                    <c:v> 414,0 </c:v>
                  </c:pt>
                  <c:pt idx="9">
                    <c:v> 686,1 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41-AB99-4A9D-A4C5-7EEA31166F69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30"/>
        <c:overlap val="100"/>
        <c:axId val="684462464"/>
        <c:axId val="684463008"/>
      </c:barChart>
      <c:catAx>
        <c:axId val="6844624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9050" cap="flat" cmpd="sng" algn="ctr">
            <a:solidFill>
              <a:schemeClr val="tx2">
                <a:alpha val="98000"/>
              </a:schemeClr>
            </a:solidFill>
            <a:prstDash val="solid"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84463008"/>
        <c:crosses val="autoZero"/>
        <c:auto val="1"/>
        <c:lblAlgn val="ctr"/>
        <c:lblOffset val="100"/>
        <c:noMultiLvlLbl val="0"/>
      </c:catAx>
      <c:valAx>
        <c:axId val="684463008"/>
        <c:scaling>
          <c:orientation val="minMax"/>
        </c:scaling>
        <c:delete val="1"/>
        <c:axPos val="l"/>
        <c:numFmt formatCode="#,##0" sourceLinked="0"/>
        <c:majorTickMark val="out"/>
        <c:minorTickMark val="none"/>
        <c:tickLblPos val="nextTo"/>
        <c:crossAx val="684462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800">
          <a:solidFill>
            <a:schemeClr val="accent1"/>
          </a:solidFill>
        </a:defRPr>
      </a:pPr>
      <a:endParaRPr lang="pt-BR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>
        <c:manualLayout>
          <c:layoutTarget val="inner"/>
          <c:xMode val="edge"/>
          <c:yMode val="edge"/>
          <c:x val="4.1971601719844216E-2"/>
          <c:y val="3.0476676010536451E-2"/>
          <c:w val="0.91605679656031158"/>
          <c:h val="0.870801291272498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1">
                <a:shade val="38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shade val="38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7BD-404F-8406-0BAA764AC652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shade val="38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7BD-404F-8406-0BAA764AC652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3FC7D13C-1A1C-4DDA-A28F-3B72D9D46A9D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07BD-404F-8406-0BAA764AC65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F2D5E5C1-225E-43F6-A099-995C492768B2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07BD-404F-8406-0BAA764AC65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Plan1!$B$2:$B$9</c:f>
              <c:numCache>
                <c:formatCode>_-* #,##0.0_-;\-* #,##0.0_-;_-* "-"??_-;_-@_-</c:formatCode>
                <c:ptCount val="2"/>
                <c:pt idx="0">
                  <c:v>0.67893638999999939</c:v>
                </c:pt>
                <c:pt idx="1">
                  <c:v>0.41576740000000006</c:v>
                </c:pt>
              </c:numCache>
              <c:extLst/>
            </c:numRef>
          </c:val>
          <c:extLst>
            <c:ext xmlns:c15="http://schemas.microsoft.com/office/drawing/2012/chart" uri="{02D57815-91ED-43cb-92C2-25804820EDAC}">
              <c15:datalabelsRange>
                <c15:f>Plan1!$B$6:$B$7</c15:f>
                <c15:dlblRangeCache>
                  <c:ptCount val="2"/>
                  <c:pt idx="0">
                    <c:v>25,4%</c:v>
                  </c:pt>
                  <c:pt idx="1">
                    <c:v>17,7%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4-07BD-404F-8406-0BAA764AC652}"/>
            </c:ext>
          </c:extLst>
        </c:ser>
        <c:ser>
          <c:idx val="1"/>
          <c:order val="1"/>
          <c:tx>
            <c:strRef>
              <c:f>Plan1!$C$1</c:f>
              <c:strCache>
                <c:ptCount val="1"/>
                <c:pt idx="0">
                  <c:v>Contêineres</c:v>
                </c:pt>
              </c:strCache>
            </c:strRef>
          </c:tx>
          <c:spPr>
            <a:solidFill>
              <a:schemeClr val="accent1">
                <a:shade val="47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shade val="4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07BD-404F-8406-0BAA764AC652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shade val="4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07BD-404F-8406-0BAA764AC652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E8B55823-4BDE-4E63-BEF5-3E8188D89F8C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6-07BD-404F-8406-0BAA764AC65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FB3C5135-68CE-4735-94B3-EB58EC5A383A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07BD-404F-8406-0BAA764AC65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Plan1!$C$2:$C$9</c:f>
              <c:numCache>
                <c:formatCode>_-* #,##0.0_-;\-* #,##0.0_-;_-* "-"??_-;_-@_-</c:formatCode>
                <c:ptCount val="2"/>
                <c:pt idx="0">
                  <c:v>0.58980177000000145</c:v>
                </c:pt>
                <c:pt idx="1">
                  <c:v>0.31220198999999993</c:v>
                </c:pt>
              </c:numCache>
              <c:extLst/>
            </c:numRef>
          </c:val>
          <c:extLst>
            <c:ext xmlns:c15="http://schemas.microsoft.com/office/drawing/2012/chart" uri="{02D57815-91ED-43cb-92C2-25804820EDAC}">
              <c15:datalabelsRange>
                <c15:f>Plan1!$C$6:$C$7</c15:f>
                <c15:dlblRangeCache>
                  <c:ptCount val="2"/>
                  <c:pt idx="0">
                    <c:v>22,0%</c:v>
                  </c:pt>
                  <c:pt idx="1">
                    <c:v>13,3%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9-07BD-404F-8406-0BAA764AC652}"/>
            </c:ext>
          </c:extLst>
        </c:ser>
        <c:ser>
          <c:idx val="2"/>
          <c:order val="2"/>
          <c:tx>
            <c:strRef>
              <c:f>Plan1!$D$1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1">
                <a:shade val="56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shade val="5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07BD-404F-8406-0BAA764AC652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shade val="5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07BD-404F-8406-0BAA764AC652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7FE0CBBE-FF73-4C5E-8A35-B8E0530ACC01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07BD-404F-8406-0BAA764AC65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7466F786-AD64-46B3-942B-04D92F2D90B1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D-07BD-404F-8406-0BAA764AC65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Plan1!$D$2:$D$9</c:f>
              <c:numCache>
                <c:formatCode>_-* #,##0.0_-;\-* #,##0.0_-;_-* "-"??_-;_-@_-</c:formatCode>
                <c:ptCount val="2"/>
                <c:pt idx="0">
                  <c:v>0.35476829999999981</c:v>
                </c:pt>
                <c:pt idx="1">
                  <c:v>0.28383031999999991</c:v>
                </c:pt>
              </c:numCache>
              <c:extLst/>
            </c:numRef>
          </c:val>
          <c:extLst>
            <c:ext xmlns:c15="http://schemas.microsoft.com/office/drawing/2012/chart" uri="{02D57815-91ED-43cb-92C2-25804820EDAC}">
              <c15:datalabelsRange>
                <c15:f>Plan1!$D$6:$D$7</c15:f>
                <c15:dlblRangeCache>
                  <c:ptCount val="2"/>
                  <c:pt idx="0">
                    <c:v>13,3%</c:v>
                  </c:pt>
                  <c:pt idx="1">
                    <c:v>12,1%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E-07BD-404F-8406-0BAA764AC652}"/>
            </c:ext>
          </c:extLst>
        </c:ser>
        <c:ser>
          <c:idx val="3"/>
          <c:order val="3"/>
          <c:tx>
            <c:strRef>
              <c:f>Plan1!$E$1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1">
                <a:shade val="6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0-07BD-404F-8406-0BAA764AC652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2-07BD-404F-8406-0BAA764AC652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6A228ABA-22B2-4AB1-A4EF-52F50603783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0-07BD-404F-8406-0BAA764AC65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71A12711-CA61-4A56-B6E8-42B650F5B12B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2-07BD-404F-8406-0BAA764AC65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Plan1!$E$2:$E$9</c:f>
              <c:numCache>
                <c:formatCode>_-* #,##0.0_-;\-* #,##0.0_-;_-* "-"??_-;_-@_-</c:formatCode>
                <c:ptCount val="2"/>
                <c:pt idx="0" formatCode="General">
                  <c:v>0.25049961999999998</c:v>
                </c:pt>
                <c:pt idx="1">
                  <c:v>0.16281682000000006</c:v>
                </c:pt>
              </c:numCache>
              <c:extLst/>
            </c:numRef>
          </c:val>
          <c:extLst>
            <c:ext xmlns:c15="http://schemas.microsoft.com/office/drawing/2012/chart" uri="{02D57815-91ED-43cb-92C2-25804820EDAC}">
              <c15:datalabelsRange>
                <c15:f>Plan1!$E$6:$E$7</c15:f>
                <c15:dlblRangeCache>
                  <c:ptCount val="2"/>
                  <c:pt idx="0">
                    <c:v>9,4%</c:v>
                  </c:pt>
                  <c:pt idx="1">
                    <c:v>6,9%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3-07BD-404F-8406-0BAA764AC652}"/>
            </c:ext>
          </c:extLst>
        </c:ser>
        <c:ser>
          <c:idx val="4"/>
          <c:order val="4"/>
          <c:tx>
            <c:strRef>
              <c:f>Plan1!$F$1</c:f>
              <c:strCache>
                <c:ptCount val="1"/>
                <c:pt idx="0">
                  <c:v>Column4</c:v>
                </c:pt>
              </c:strCache>
            </c:strRef>
          </c:tx>
          <c:spPr>
            <a:solidFill>
              <a:schemeClr val="accent1">
                <a:shade val="73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5-07BD-404F-8406-0BAA764AC652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1-B3EF-4833-9625-D7241649C77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5-07BD-404F-8406-0BAA764AC65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Plan1!$F$2:$F$9</c:f>
              <c:numCache>
                <c:formatCode>General</c:formatCode>
                <c:ptCount val="2"/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17-07BD-404F-8406-0BAA764AC652}"/>
            </c:ext>
          </c:extLst>
        </c:ser>
        <c:ser>
          <c:idx val="5"/>
          <c:order val="5"/>
          <c:tx>
            <c:strRef>
              <c:f>Plan1!$G$24</c:f>
              <c:strCache>
                <c:ptCount val="1"/>
              </c:strCache>
            </c:strRef>
          </c:tx>
          <c:spPr>
            <a:solidFill>
              <a:schemeClr val="accent1">
                <a:shade val="82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8-07BD-404F-8406-0BAA764AC65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9-07BD-404F-8406-0BAA764AC65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Plan1!$G$2:$G$9</c:f>
              <c:numCache>
                <c:formatCode>General</c:formatCode>
                <c:ptCount val="2"/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1A-07BD-404F-8406-0BAA764AC652}"/>
            </c:ext>
          </c:extLst>
        </c:ser>
        <c:ser>
          <c:idx val="6"/>
          <c:order val="6"/>
          <c:tx>
            <c:strRef>
              <c:f>Plan1!$H$1</c:f>
              <c:strCache>
                <c:ptCount val="1"/>
                <c:pt idx="0">
                  <c:v>Column6</c:v>
                </c:pt>
              </c:strCache>
            </c:strRef>
          </c:tx>
          <c:spPr>
            <a:solidFill>
              <a:schemeClr val="accent1">
                <a:shade val="91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C-07BD-404F-8406-0BAA764AC652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D-07BD-404F-8406-0BAA764AC652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C-07BD-404F-8406-0BAA764AC65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D-07BD-404F-8406-0BAA764AC65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Plan1!$H$2:$H$9</c:f>
              <c:numCache>
                <c:formatCode>General</c:formatCode>
                <c:ptCount val="2"/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1E-07BD-404F-8406-0BAA764AC652}"/>
            </c:ext>
          </c:extLst>
        </c:ser>
        <c:ser>
          <c:idx val="7"/>
          <c:order val="7"/>
          <c:tx>
            <c:strRef>
              <c:f>Plan1!$I$1</c:f>
              <c:strCache>
                <c:ptCount val="1"/>
                <c:pt idx="0">
                  <c:v>Outros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0-07BD-404F-8406-0BAA764AC652}"/>
              </c:ext>
            </c:extLst>
          </c:dPt>
          <c:dLbls>
            <c:dLbl>
              <c:idx val="0"/>
              <c:tx>
                <c:rich>
                  <a:bodyPr rot="0" spcFirstLastPara="1" vertOverflow="ellipsis" vert="horz" wrap="none" lIns="0" tIns="0" rIns="0" bIns="0" anchor="ctr" anchorCtr="1">
                    <a:spAutoFit/>
                  </a:bodyPr>
                  <a:lstStyle/>
                  <a:p>
                    <a:pPr>
                      <a:defRPr sz="11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53840FD9-1F2C-4437-8DB4-E550379D8AC2}" type="CELLRANGE">
                      <a:rPr lang="pt-BR"/>
                      <a:pPr>
                        <a:defRPr sz="1100">
                          <a:solidFill>
                            <a:schemeClr val="bg1"/>
                          </a:solidFill>
                        </a:defRPr>
                      </a:pPr>
                      <a:t>[INTERVALODACÉLULA]</a:t>
                    </a:fld>
                    <a:endParaRPr lang="pt-BR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none" lIns="0" tIns="0" rIns="0" bIns="0" anchor="ctr" anchorCtr="1">
                  <a:sp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5-B670-4DC0-AF88-2F8031E450C7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041012A7-C330-4038-99DF-455E83D7B311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0-07BD-404F-8406-0BAA764AC65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Plan1!$I$2:$I$9</c:f>
              <c:numCache>
                <c:formatCode>_-* #,##0.0_-;\-* #,##0.0_-;_-* "-"??_-;_-@_-</c:formatCode>
                <c:ptCount val="2"/>
                <c:pt idx="0">
                  <c:v>0.80300000000000005</c:v>
                </c:pt>
                <c:pt idx="1">
                  <c:v>1.1779999999999999</c:v>
                </c:pt>
              </c:numCache>
              <c:extLst/>
            </c:numRef>
          </c:val>
          <c:extLst>
            <c:ext xmlns:c15="http://schemas.microsoft.com/office/drawing/2012/chart" uri="{02D57815-91ED-43cb-92C2-25804820EDAC}">
              <c15:datalabelsRange>
                <c15:f>Plan1!$I$6:$I$7</c15:f>
                <c15:dlblRangeCache>
                  <c:ptCount val="2"/>
                  <c:pt idx="0">
                    <c:v>30,0%</c:v>
                  </c:pt>
                  <c:pt idx="1">
                    <c:v>50,1%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22-07BD-404F-8406-0BAA764AC652}"/>
            </c:ext>
          </c:extLst>
        </c:ser>
        <c:ser>
          <c:idx val="8"/>
          <c:order val="8"/>
          <c:tx>
            <c:strRef>
              <c:f>Plan1!$J$1</c:f>
              <c:strCache>
                <c:ptCount val="1"/>
                <c:pt idx="0">
                  <c:v>Column8</c:v>
                </c:pt>
              </c:strCache>
            </c:strRef>
          </c:tx>
          <c:spPr>
            <a:solidFill>
              <a:schemeClr val="accent1">
                <a:tint val="92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3-07BD-404F-8406-0BAA764AC65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4-07BD-404F-8406-0BAA764AC65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Plan1!$J$2:$J$9</c:f>
              <c:numCache>
                <c:formatCode>General</c:formatCode>
                <c:ptCount val="2"/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25-07BD-404F-8406-0BAA764AC652}"/>
            </c:ext>
          </c:extLst>
        </c:ser>
        <c:ser>
          <c:idx val="9"/>
          <c:order val="9"/>
          <c:tx>
            <c:strRef>
              <c:f>Plan1!$O$1</c:f>
              <c:strCache>
                <c:ptCount val="1"/>
                <c:pt idx="0">
                  <c:v>Column13</c:v>
                </c:pt>
              </c:strCache>
            </c:strRef>
          </c:tx>
          <c:spPr>
            <a:solidFill>
              <a:schemeClr val="accent1">
                <a:tint val="83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6-07BD-404F-8406-0BAA764AC65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7-07BD-404F-8406-0BAA764AC65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Plan1!$K$2:$K$9</c:f>
              <c:numCache>
                <c:formatCode>General</c:formatCode>
                <c:ptCount val="2"/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28-07BD-404F-8406-0BAA764AC652}"/>
            </c:ext>
          </c:extLst>
        </c:ser>
        <c:ser>
          <c:idx val="10"/>
          <c:order val="10"/>
          <c:tx>
            <c:strRef>
              <c:f>Plan1!$L$1</c:f>
              <c:strCache>
                <c:ptCount val="1"/>
                <c:pt idx="0">
                  <c:v>Column10</c:v>
                </c:pt>
              </c:strCache>
            </c:strRef>
          </c:tx>
          <c:spPr>
            <a:solidFill>
              <a:schemeClr val="accent1">
                <a:tint val="74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9-07BD-404F-8406-0BAA764AC65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Plan1!$L$2:$L$9</c:f>
              <c:numCache>
                <c:formatCode>General</c:formatCode>
                <c:ptCount val="2"/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2A-07BD-404F-8406-0BAA764AC652}"/>
            </c:ext>
          </c:extLst>
        </c:ser>
        <c:ser>
          <c:idx val="11"/>
          <c:order val="11"/>
          <c:tx>
            <c:strRef>
              <c:f>Plan1!$M$1</c:f>
              <c:strCache>
                <c:ptCount val="1"/>
                <c:pt idx="0">
                  <c:v>Column11</c:v>
                </c:pt>
              </c:strCache>
            </c:strRef>
          </c:tx>
          <c:spPr>
            <a:solidFill>
              <a:schemeClr val="accent1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B-07BD-404F-8406-0BAA764AC65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C-07BD-404F-8406-0BAA764AC65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Plan1!$M$2:$M$9</c:f>
              <c:numCache>
                <c:formatCode>General</c:formatCode>
                <c:ptCount val="2"/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2D-07BD-404F-8406-0BAA764AC652}"/>
            </c:ext>
          </c:extLst>
        </c:ser>
        <c:ser>
          <c:idx val="12"/>
          <c:order val="12"/>
          <c:tx>
            <c:strRef>
              <c:f>Plan1!$N$1</c:f>
              <c:strCache>
                <c:ptCount val="1"/>
                <c:pt idx="0">
                  <c:v>Column12</c:v>
                </c:pt>
              </c:strCache>
            </c:strRef>
          </c:tx>
          <c:spPr>
            <a:solidFill>
              <a:schemeClr val="accent1">
                <a:tint val="57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E-07BD-404F-8406-0BAA764AC65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F-07BD-404F-8406-0BAA764AC65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Plan1!$N$2:$N$9</c:f>
              <c:numCache>
                <c:formatCode>General</c:formatCode>
                <c:ptCount val="2"/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30-07BD-404F-8406-0BAA764AC652}"/>
            </c:ext>
          </c:extLst>
        </c:ser>
        <c:ser>
          <c:idx val="13"/>
          <c:order val="13"/>
          <c:tx>
            <c:strRef>
              <c:f>Plan1!#REF!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chemeClr val="accent1">
                <a:tint val="48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1-07BD-404F-8406-0BAA764AC65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2-07BD-404F-8406-0BAA764AC652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Plan1!$O$2:$O$9</c:f>
              <c:numCache>
                <c:formatCode>General</c:formatCode>
                <c:ptCount val="2"/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33-07BD-404F-8406-0BAA764AC652}"/>
            </c:ext>
          </c:extLst>
        </c:ser>
        <c:ser>
          <c:idx val="14"/>
          <c:order val="14"/>
          <c:tx>
            <c:strRef>
              <c:f>Plan1!$P$1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1">
                <a:tint val="39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740D7464-67D3-45A2-98F3-BF204AE47B10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6-B670-4DC0-AF88-2F8031E450C7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280D54A8-6DBC-4404-8496-3992B9453E04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7-B670-4DC0-AF88-2F8031E450C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38638A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inBase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Plan1!$P$2:$P$9</c:f>
              <c:numCache>
                <c:formatCode>#,##0_ ;[Red]\-#,##0\ </c:formatCode>
                <c:ptCount val="2"/>
                <c:pt idx="0">
                  <c:v>0</c:v>
                </c:pt>
                <c:pt idx="1">
                  <c:v>0</c:v>
                </c:pt>
              </c:numCache>
              <c:extLst/>
            </c:numRef>
          </c:val>
          <c:extLst>
            <c:ext xmlns:c15="http://schemas.microsoft.com/office/drawing/2012/chart" uri="{02D57815-91ED-43cb-92C2-25804820EDAC}">
              <c15:datalabelsRange>
                <c15:f>Plan1!$R$2:$R$3</c15:f>
                <c15:dlblRangeCache>
                  <c:ptCount val="2"/>
                  <c:pt idx="0">
                    <c:v>2,7 </c:v>
                  </c:pt>
                  <c:pt idx="1">
                    <c:v>2,4 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36-07BD-404F-8406-0BAA764AC65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684454848"/>
        <c:axId val="684445056"/>
      </c:barChart>
      <c:catAx>
        <c:axId val="6844548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19050" cap="flat" cmpd="sng" algn="ctr">
            <a:solidFill>
              <a:schemeClr val="tx2"/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84445056"/>
        <c:crosses val="autoZero"/>
        <c:auto val="1"/>
        <c:lblAlgn val="ctr"/>
        <c:lblOffset val="100"/>
        <c:noMultiLvlLbl val="0"/>
      </c:catAx>
      <c:valAx>
        <c:axId val="684445056"/>
        <c:scaling>
          <c:orientation val="minMax"/>
        </c:scaling>
        <c:delete val="1"/>
        <c:axPos val="l"/>
        <c:numFmt formatCode="_-* #,##0.0_-;\-* #,##0.0_-;_-* &quot;-&quot;??_-;_-@_-" sourceLinked="1"/>
        <c:majorTickMark val="out"/>
        <c:minorTickMark val="none"/>
        <c:tickLblPos val="nextTo"/>
        <c:crossAx val="68445484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pt-BR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>
        <c:manualLayout>
          <c:layoutTarget val="inner"/>
          <c:xMode val="edge"/>
          <c:yMode val="edge"/>
          <c:x val="4.1971601719844216E-2"/>
          <c:y val="3.0476676010536451E-2"/>
          <c:w val="0.91605679656031158"/>
          <c:h val="0.870801291272498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1">
                <a:shade val="38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shade val="38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047-4D27-ADB1-125B9634C6B8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shade val="38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047-4D27-ADB1-125B9634C6B8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749C44A5-3464-447D-BF88-1DB428815CE5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A047-4D27-ADB1-125B9634C6B8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75F0E36F-3ABF-4C95-939F-052D4E66E88B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A047-4D27-ADB1-125B9634C6B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Plan1!$B$2:$B$9</c:f>
              <c:numCache>
                <c:formatCode>_-* #,##0.0_-;\-* #,##0.0_-;_-* "-"??_-;_-@_-</c:formatCode>
                <c:ptCount val="2"/>
                <c:pt idx="0">
                  <c:v>5.1185700000000028E-3</c:v>
                </c:pt>
                <c:pt idx="1">
                  <c:v>0.10614853999999928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Plan1!$B$6:$B$7</c15:f>
                <c15:dlblRangeCache>
                  <c:ptCount val="2"/>
                  <c:pt idx="0">
                    <c:v>98,1%</c:v>
                  </c:pt>
                  <c:pt idx="1">
                    <c:v>36,1%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4-A047-4D27-ADB1-125B9634C6B8}"/>
            </c:ext>
          </c:extLst>
        </c:ser>
        <c:ser>
          <c:idx val="1"/>
          <c:order val="1"/>
          <c:tx>
            <c:strRef>
              <c:f>Plan1!$C$1</c:f>
              <c:strCache>
                <c:ptCount val="1"/>
                <c:pt idx="0">
                  <c:v>Contêineres</c:v>
                </c:pt>
              </c:strCache>
            </c:strRef>
          </c:tx>
          <c:spPr>
            <a:solidFill>
              <a:schemeClr val="accent1">
                <a:shade val="47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shade val="4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A047-4D27-ADB1-125B9634C6B8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shade val="4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A047-4D27-ADB1-125B9634C6B8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047-4D27-ADB1-125B9634C6B8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B540FEFF-BAF8-4634-B32A-17A0346644F7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A047-4D27-ADB1-125B9634C6B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Plan1!$C$2:$C$9</c:f>
              <c:numCache>
                <c:formatCode>_-* #,##0.0_-;\-* #,##0.0_-;_-* "-"??_-;_-@_-</c:formatCode>
                <c:ptCount val="2"/>
                <c:pt idx="1">
                  <c:v>4.7110080000000047E-2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Plan1!$C$6:$C$7</c15:f>
                <c15:dlblRangeCache>
                  <c:ptCount val="2"/>
                  <c:pt idx="0">
                    <c:v>0,0%</c:v>
                  </c:pt>
                  <c:pt idx="1">
                    <c:v>16,0%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9-A047-4D27-ADB1-125B9634C6B8}"/>
            </c:ext>
          </c:extLst>
        </c:ser>
        <c:ser>
          <c:idx val="2"/>
          <c:order val="2"/>
          <c:tx>
            <c:strRef>
              <c:f>Plan1!$D$1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1">
                <a:shade val="56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shade val="5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A047-4D27-ADB1-125B9634C6B8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shade val="5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A047-4D27-ADB1-125B9634C6B8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047-4D27-ADB1-125B9634C6B8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507A06B9-7D1C-4D6D-8DAC-2524BFAAB061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D-A047-4D27-ADB1-125B9634C6B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Plan1!$D$2:$D$9</c:f>
              <c:numCache>
                <c:formatCode>_-* #,##0.0_-;\-* #,##0.0_-;_-* "-"??_-;_-@_-</c:formatCode>
                <c:ptCount val="2"/>
                <c:pt idx="1">
                  <c:v>3.5834409999999997E-2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Plan1!$D$6:$D$7</c15:f>
                <c15:dlblRangeCache>
                  <c:ptCount val="2"/>
                  <c:pt idx="0">
                    <c:v>0,0%</c:v>
                  </c:pt>
                  <c:pt idx="1">
                    <c:v>12,2%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E-A047-4D27-ADB1-125B9634C6B8}"/>
            </c:ext>
          </c:extLst>
        </c:ser>
        <c:ser>
          <c:idx val="3"/>
          <c:order val="3"/>
          <c:tx>
            <c:strRef>
              <c:f>Plan1!$E$1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1">
                <a:shade val="6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0-A047-4D27-ADB1-125B9634C6B8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2-A047-4D27-ADB1-125B9634C6B8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0-A047-4D27-ADB1-125B9634C6B8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4FD5E2FF-AC99-4677-9F0A-3A3099FA5107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2-A047-4D27-ADB1-125B9634C6B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Plan1!$E$2:$E$9</c:f>
              <c:numCache>
                <c:formatCode>General</c:formatCode>
                <c:ptCount val="2"/>
                <c:pt idx="1">
                  <c:v>3.3745699999999983E-2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Plan1!$E$6:$E$7</c15:f>
                <c15:dlblRangeCache>
                  <c:ptCount val="2"/>
                  <c:pt idx="0">
                    <c:v>0,0%</c:v>
                  </c:pt>
                  <c:pt idx="1">
                    <c:v>11,5%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3-A047-4D27-ADB1-125B9634C6B8}"/>
            </c:ext>
          </c:extLst>
        </c:ser>
        <c:ser>
          <c:idx val="4"/>
          <c:order val="4"/>
          <c:tx>
            <c:strRef>
              <c:f>Plan1!$F$1</c:f>
              <c:strCache>
                <c:ptCount val="1"/>
                <c:pt idx="0">
                  <c:v>Column4</c:v>
                </c:pt>
              </c:strCache>
            </c:strRef>
          </c:tx>
          <c:spPr>
            <a:solidFill>
              <a:schemeClr val="accent1">
                <a:shade val="73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5-A047-4D27-ADB1-125B9634C6B8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6-A047-4D27-ADB1-125B9634C6B8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5-A047-4D27-ADB1-125B9634C6B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Plan1!$F$2:$F$9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17-A047-4D27-ADB1-125B9634C6B8}"/>
            </c:ext>
          </c:extLst>
        </c:ser>
        <c:ser>
          <c:idx val="5"/>
          <c:order val="5"/>
          <c:tx>
            <c:strRef>
              <c:f>Plan1!$G$24</c:f>
              <c:strCache>
                <c:ptCount val="1"/>
              </c:strCache>
            </c:strRef>
          </c:tx>
          <c:spPr>
            <a:solidFill>
              <a:schemeClr val="accent1">
                <a:shade val="82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8-A047-4D27-ADB1-125B9634C6B8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9-A047-4D27-ADB1-125B9634C6B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Plan1!$G$2:$G$9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1A-A047-4D27-ADB1-125B9634C6B8}"/>
            </c:ext>
          </c:extLst>
        </c:ser>
        <c:ser>
          <c:idx val="6"/>
          <c:order val="6"/>
          <c:tx>
            <c:strRef>
              <c:f>Plan1!$H$1</c:f>
              <c:strCache>
                <c:ptCount val="1"/>
                <c:pt idx="0">
                  <c:v>Column6</c:v>
                </c:pt>
              </c:strCache>
            </c:strRef>
          </c:tx>
          <c:spPr>
            <a:solidFill>
              <a:schemeClr val="accent1">
                <a:shade val="91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C-A047-4D27-ADB1-125B9634C6B8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D-A047-4D27-ADB1-125B9634C6B8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C-A047-4D27-ADB1-125B9634C6B8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D-A047-4D27-ADB1-125B9634C6B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Plan1!$H$2:$H$9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1E-A047-4D27-ADB1-125B9634C6B8}"/>
            </c:ext>
          </c:extLst>
        </c:ser>
        <c:ser>
          <c:idx val="7"/>
          <c:order val="7"/>
          <c:tx>
            <c:strRef>
              <c:f>Plan1!$I$1</c:f>
              <c:strCache>
                <c:ptCount val="1"/>
                <c:pt idx="0">
                  <c:v>Outros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0-A047-4D27-ADB1-125B9634C6B8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EAF18605-E1A7-4E5E-9C82-7D0EEE0BD2CA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5-83CC-429E-97B6-0499594F369A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B4E91BAB-6B79-41A4-B531-6A8909EA1655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0-A047-4D27-ADB1-125B9634C6B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Plan1!$I$2:$I$9</c:f>
              <c:numCache>
                <c:formatCode>General</c:formatCode>
                <c:ptCount val="2"/>
                <c:pt idx="0" formatCode="_-* #,##0.0_-;\-* #,##0.0_-;_-* &quot;-&quot;??_-;_-@_-">
                  <c:v>9.6739999999999999E-5</c:v>
                </c:pt>
                <c:pt idx="1">
                  <c:v>7.0999999999999994E-2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Plan1!$I$6:$I$7</c15:f>
                <c15:dlblRangeCache>
                  <c:ptCount val="2"/>
                  <c:pt idx="0">
                    <c:v>1,9%</c:v>
                  </c:pt>
                  <c:pt idx="1">
                    <c:v>24,2%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22-A047-4D27-ADB1-125B9634C6B8}"/>
            </c:ext>
          </c:extLst>
        </c:ser>
        <c:ser>
          <c:idx val="8"/>
          <c:order val="8"/>
          <c:tx>
            <c:strRef>
              <c:f>Plan1!$J$1</c:f>
              <c:strCache>
                <c:ptCount val="1"/>
                <c:pt idx="0">
                  <c:v>Column8</c:v>
                </c:pt>
              </c:strCache>
            </c:strRef>
          </c:tx>
          <c:spPr>
            <a:solidFill>
              <a:schemeClr val="accent1">
                <a:tint val="92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6"/>
                <c:pt idx="0">
                  <c:v>Embarque</c:v>
                </c:pt>
                <c:pt idx="1">
                  <c:v>Desembarque</c:v>
                </c:pt>
                <c:pt idx="4">
                  <c:v>Outbound</c:v>
                </c:pt>
                <c:pt idx="5">
                  <c:v>Inbound</c:v>
                </c:pt>
              </c:strCache>
            </c:strRef>
          </c:cat>
          <c:val>
            <c:numRef>
              <c:f>Plan1!$J$2:$J$9</c:f>
            </c:numRef>
          </c:val>
          <c:extLst>
            <c:ext xmlns:c16="http://schemas.microsoft.com/office/drawing/2014/chart" uri="{C3380CC4-5D6E-409C-BE32-E72D297353CC}">
              <c16:uniqueId val="{00000023-A047-4D27-ADB1-125B9634C6B8}"/>
            </c:ext>
          </c:extLst>
        </c:ser>
        <c:ser>
          <c:idx val="9"/>
          <c:order val="9"/>
          <c:tx>
            <c:strRef>
              <c:f>Plan1!$O$1</c:f>
              <c:strCache>
                <c:ptCount val="1"/>
                <c:pt idx="0">
                  <c:v>Column13</c:v>
                </c:pt>
              </c:strCache>
            </c:strRef>
          </c:tx>
          <c:spPr>
            <a:solidFill>
              <a:schemeClr val="accent1">
                <a:tint val="83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6"/>
                <c:pt idx="0">
                  <c:v>Embarque</c:v>
                </c:pt>
                <c:pt idx="1">
                  <c:v>Desembarque</c:v>
                </c:pt>
                <c:pt idx="4">
                  <c:v>Outbound</c:v>
                </c:pt>
                <c:pt idx="5">
                  <c:v>Inbound</c:v>
                </c:pt>
              </c:strCache>
            </c:strRef>
          </c:cat>
          <c:val>
            <c:numRef>
              <c:f>Plan1!$K$2:$K$9</c:f>
            </c:numRef>
          </c:val>
          <c:extLst>
            <c:ext xmlns:c16="http://schemas.microsoft.com/office/drawing/2014/chart" uri="{C3380CC4-5D6E-409C-BE32-E72D297353CC}">
              <c16:uniqueId val="{00000024-A047-4D27-ADB1-125B9634C6B8}"/>
            </c:ext>
          </c:extLst>
        </c:ser>
        <c:ser>
          <c:idx val="10"/>
          <c:order val="10"/>
          <c:tx>
            <c:strRef>
              <c:f>Plan1!$L$1</c:f>
              <c:strCache>
                <c:ptCount val="1"/>
                <c:pt idx="0">
                  <c:v>Column10</c:v>
                </c:pt>
              </c:strCache>
            </c:strRef>
          </c:tx>
          <c:spPr>
            <a:solidFill>
              <a:schemeClr val="accent1">
                <a:tint val="74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6"/>
                <c:pt idx="0">
                  <c:v>Embarque</c:v>
                </c:pt>
                <c:pt idx="1">
                  <c:v>Desembarque</c:v>
                </c:pt>
                <c:pt idx="4">
                  <c:v>Outbound</c:v>
                </c:pt>
                <c:pt idx="5">
                  <c:v>Inbound</c:v>
                </c:pt>
              </c:strCache>
            </c:strRef>
          </c:cat>
          <c:val>
            <c:numRef>
              <c:f>Plan1!$L$2:$L$9</c:f>
            </c:numRef>
          </c:val>
          <c:extLst>
            <c:ext xmlns:c16="http://schemas.microsoft.com/office/drawing/2014/chart" uri="{C3380CC4-5D6E-409C-BE32-E72D297353CC}">
              <c16:uniqueId val="{00000025-A047-4D27-ADB1-125B9634C6B8}"/>
            </c:ext>
          </c:extLst>
        </c:ser>
        <c:ser>
          <c:idx val="11"/>
          <c:order val="11"/>
          <c:tx>
            <c:strRef>
              <c:f>Plan1!$M$1</c:f>
              <c:strCache>
                <c:ptCount val="1"/>
                <c:pt idx="0">
                  <c:v>Column11</c:v>
                </c:pt>
              </c:strCache>
            </c:strRef>
          </c:tx>
          <c:spPr>
            <a:solidFill>
              <a:schemeClr val="accent1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6"/>
                <c:pt idx="0">
                  <c:v>Embarque</c:v>
                </c:pt>
                <c:pt idx="1">
                  <c:v>Desembarque</c:v>
                </c:pt>
                <c:pt idx="4">
                  <c:v>Outbound</c:v>
                </c:pt>
                <c:pt idx="5">
                  <c:v>Inbound</c:v>
                </c:pt>
              </c:strCache>
            </c:strRef>
          </c:cat>
          <c:val>
            <c:numRef>
              <c:f>Plan1!$M$2:$M$9</c:f>
            </c:numRef>
          </c:val>
          <c:extLst>
            <c:ext xmlns:c16="http://schemas.microsoft.com/office/drawing/2014/chart" uri="{C3380CC4-5D6E-409C-BE32-E72D297353CC}">
              <c16:uniqueId val="{00000026-A047-4D27-ADB1-125B9634C6B8}"/>
            </c:ext>
          </c:extLst>
        </c:ser>
        <c:ser>
          <c:idx val="12"/>
          <c:order val="12"/>
          <c:tx>
            <c:strRef>
              <c:f>Plan1!$N$1</c:f>
              <c:strCache>
                <c:ptCount val="1"/>
                <c:pt idx="0">
                  <c:v>Column12</c:v>
                </c:pt>
              </c:strCache>
            </c:strRef>
          </c:tx>
          <c:spPr>
            <a:solidFill>
              <a:schemeClr val="accent1">
                <a:tint val="57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6"/>
                <c:pt idx="0">
                  <c:v>Embarque</c:v>
                </c:pt>
                <c:pt idx="1">
                  <c:v>Desembarque</c:v>
                </c:pt>
                <c:pt idx="4">
                  <c:v>Outbound</c:v>
                </c:pt>
                <c:pt idx="5">
                  <c:v>Inbound</c:v>
                </c:pt>
              </c:strCache>
            </c:strRef>
          </c:cat>
          <c:val>
            <c:numRef>
              <c:f>Plan1!$N$2:$N$9</c:f>
            </c:numRef>
          </c:val>
          <c:extLst>
            <c:ext xmlns:c16="http://schemas.microsoft.com/office/drawing/2014/chart" uri="{C3380CC4-5D6E-409C-BE32-E72D297353CC}">
              <c16:uniqueId val="{00000027-A047-4D27-ADB1-125B9634C6B8}"/>
            </c:ext>
          </c:extLst>
        </c:ser>
        <c:ser>
          <c:idx val="13"/>
          <c:order val="13"/>
          <c:tx>
            <c:strRef>
              <c:f>Plan1!#REF!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chemeClr val="accent1">
                <a:tint val="48000"/>
              </a:schemeClr>
            </a:solidFill>
            <a:ln>
              <a:noFill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6"/>
                <c:pt idx="0">
                  <c:v>Embarque</c:v>
                </c:pt>
                <c:pt idx="1">
                  <c:v>Desembarque</c:v>
                </c:pt>
                <c:pt idx="4">
                  <c:v>Outbound</c:v>
                </c:pt>
                <c:pt idx="5">
                  <c:v>Inbound</c:v>
                </c:pt>
              </c:strCache>
            </c:strRef>
          </c:cat>
          <c:val>
            <c:numRef>
              <c:f>Plan1!$O$2:$O$9</c:f>
            </c:numRef>
          </c:val>
          <c:extLst>
            <c:ext xmlns:c16="http://schemas.microsoft.com/office/drawing/2014/chart" uri="{C3380CC4-5D6E-409C-BE32-E72D297353CC}">
              <c16:uniqueId val="{00000028-A047-4D27-ADB1-125B9634C6B8}"/>
            </c:ext>
          </c:extLst>
        </c:ser>
        <c:ser>
          <c:idx val="14"/>
          <c:order val="14"/>
          <c:tx>
            <c:strRef>
              <c:f>Plan1!$P$1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1">
                <a:tint val="39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A5647D00-2B79-4BD2-9066-B91FBD06D17B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6-83CC-429E-97B6-0499594F369A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B240D317-CF72-43C7-ABCD-0F79AB2AEE6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7-83CC-429E-97B6-0499594F369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inBase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Plan1!$A$2:$A$9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</c:strRef>
          </c:cat>
          <c:val>
            <c:numRef>
              <c:f>Plan1!$P$2:$P$9</c:f>
              <c:numCache>
                <c:formatCode>#,##0_ ;[Red]\-#,##0\ 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Plan1!$R$2:$R$3</c15:f>
                <c15:dlblRangeCache>
                  <c:ptCount val="2"/>
                  <c:pt idx="0">
                    <c:v>0,005 </c:v>
                  </c:pt>
                  <c:pt idx="1">
                    <c:v>0,29 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2B-A047-4D27-ADB1-125B9634C6B8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684445600"/>
        <c:axId val="684455392"/>
      </c:barChart>
      <c:catAx>
        <c:axId val="6844456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19050" cap="flat" cmpd="sng" algn="ctr">
            <a:solidFill>
              <a:schemeClr val="tx2"/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84455392"/>
        <c:crosses val="autoZero"/>
        <c:auto val="1"/>
        <c:lblAlgn val="ctr"/>
        <c:lblOffset val="100"/>
        <c:noMultiLvlLbl val="0"/>
      </c:catAx>
      <c:valAx>
        <c:axId val="684455392"/>
        <c:scaling>
          <c:orientation val="minMax"/>
        </c:scaling>
        <c:delete val="1"/>
        <c:axPos val="l"/>
        <c:numFmt formatCode="_-* #,##0.0_-;\-* #,##0.0_-;_-* &quot;-&quot;??_-;_-@_-" sourceLinked="1"/>
        <c:majorTickMark val="out"/>
        <c:minorTickMark val="none"/>
        <c:tickLblPos val="nextTo"/>
        <c:crossAx val="68444560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100">
          <a:solidFill>
            <a:schemeClr val="bg1"/>
          </a:solidFill>
        </a:defRPr>
      </a:pPr>
      <a:endParaRPr lang="pt-BR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3526870542523368E-2"/>
          <c:y val="0.20587676192241172"/>
          <c:w val="0.97024088480644799"/>
          <c:h val="0.6673984180208711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Exportação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427F6B72-8C47-466C-B7C0-F49EFD26DBBE}" type="CELLRANGE">
                      <a:rPr lang="en-US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0-AB99-4A9D-A4C5-7EEA31166F6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2D6CBB32-5330-493D-932E-2EBCE705EDA4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0-2C15-44CE-B5CB-0B616EB85C7F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06B73944-41B2-4625-B2FB-A982455623C6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2C15-44CE-B5CB-0B616EB85C7F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7DD6A850-B222-4F12-8624-31850A9A8481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2C15-44CE-B5CB-0B616EB85C7F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6E160369-1611-45E0-9FF3-6C5E6A4E5369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2C15-44CE-B5CB-0B616EB85C7F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2D47BF11-3F11-45D9-87E7-F0015AFFB36C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4-2C15-44CE-B5CB-0B616EB85C7F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FAEEB10E-E5A5-4391-A101-4311149D765D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2C15-44CE-B5CB-0B616EB85C7F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C30BEF8B-A30C-4680-A125-64049E681095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6-2C15-44CE-B5CB-0B616EB85C7F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57DA349C-4937-4690-8833-607E9BDEA5CB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2C15-44CE-B5CB-0B616EB85C7F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FACF0CC7-D3F6-481A-BD2E-92ACE946BBB6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2C15-44CE-B5CB-0B616EB85C7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Plan1!$B$2:$B$11</c:f>
              <c:numCache>
                <c:formatCode>_-* #,##0.0_-;\-* #,##0.0_-;_-* "-"??_-;_-@_-</c:formatCode>
                <c:ptCount val="10"/>
                <c:pt idx="0">
                  <c:v>74.052000000000007</c:v>
                </c:pt>
                <c:pt idx="1">
                  <c:v>67.116</c:v>
                </c:pt>
                <c:pt idx="2">
                  <c:v>65.900999999999996</c:v>
                </c:pt>
                <c:pt idx="3">
                  <c:v>66.156000000000006</c:v>
                </c:pt>
                <c:pt idx="4">
                  <c:v>22.422000000000001</c:v>
                </c:pt>
                <c:pt idx="5">
                  <c:v>6.7859999999999996</c:v>
                </c:pt>
                <c:pt idx="6">
                  <c:v>6.0789999999999997</c:v>
                </c:pt>
                <c:pt idx="7">
                  <c:v>3.2490000000000001</c:v>
                </c:pt>
                <c:pt idx="8">
                  <c:v>13.481999999999999</c:v>
                </c:pt>
                <c:pt idx="9">
                  <c:v>16.533999999999999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Plan1!$B$19:$B$28</c15:f>
                <c15:dlblRangeCache>
                  <c:ptCount val="10"/>
                  <c:pt idx="0">
                    <c:v>36.1%</c:v>
                  </c:pt>
                  <c:pt idx="1">
                    <c:v>36.3%</c:v>
                  </c:pt>
                  <c:pt idx="2">
                    <c:v>34.0%</c:v>
                  </c:pt>
                  <c:pt idx="3">
                    <c:v>31.5%</c:v>
                  </c:pt>
                  <c:pt idx="4">
                    <c:v>9.9%</c:v>
                  </c:pt>
                  <c:pt idx="5">
                    <c:v>3.1%</c:v>
                  </c:pt>
                  <c:pt idx="6">
                    <c:v>2.5%</c:v>
                  </c:pt>
                  <c:pt idx="7">
                    <c:v>1.4%</c:v>
                  </c:pt>
                  <c:pt idx="8">
                    <c:v>5.1%</c:v>
                  </c:pt>
                  <c:pt idx="9">
                    <c:v>4.6%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A-AB99-4A9D-A4C5-7EEA31166F69}"/>
            </c:ext>
          </c:extLst>
        </c:ser>
        <c:ser>
          <c:idx val="1"/>
          <c:order val="1"/>
          <c:tx>
            <c:strRef>
              <c:f>Plan1!$C$1</c:f>
              <c:strCache>
                <c:ptCount val="1"/>
                <c:pt idx="0">
                  <c:v>Importação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F3F2E436-6696-46AF-AA47-3137FCBD857C}" type="CELLRANGE">
                      <a:rPr lang="en-US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B-AB99-4A9D-A4C5-7EEA31166F6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F09A45FD-FA17-4C55-A91B-D7841AD2E899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9-2C15-44CE-B5CB-0B616EB85C7F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458A1FAA-1CC2-4101-9090-6391EFF131E6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A-2C15-44CE-B5CB-0B616EB85C7F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0827B5A9-2CDF-4433-B591-AFD38767C104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2C15-44CE-B5CB-0B616EB85C7F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8D6A7422-08DC-47DB-8878-FEAC2D1D55D9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C-2C15-44CE-B5CB-0B616EB85C7F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494FFC3B-D629-4358-A978-BC1F100BA1E9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D-2C15-44CE-B5CB-0B616EB85C7F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A20C5E28-E316-4E16-8FBA-B518EF509FF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E-2C15-44CE-B5CB-0B616EB85C7F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86D650FA-B547-40FB-9152-1B6DBB1CC2E1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F-2C15-44CE-B5CB-0B616EB85C7F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9DBADAE9-F50A-4F33-B521-4E2C6CE6A5F0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0-2C15-44CE-B5CB-0B616EB85C7F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C64CB625-B14B-4586-9C8C-D410D6EF1511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1-2C15-44CE-B5CB-0B616EB85C7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Plan1!$C$2:$C$11</c:f>
              <c:numCache>
                <c:formatCode>_-* #,##0.0_-;\-* #,##0.0_-;_-* "-"??_-;_-@_-</c:formatCode>
                <c:ptCount val="10"/>
                <c:pt idx="0">
                  <c:v>59.622</c:v>
                </c:pt>
                <c:pt idx="1">
                  <c:v>57.401000000000003</c:v>
                </c:pt>
                <c:pt idx="2">
                  <c:v>60.491999999999997</c:v>
                </c:pt>
                <c:pt idx="3">
                  <c:v>65.055999999999997</c:v>
                </c:pt>
                <c:pt idx="4">
                  <c:v>22.678000000000001</c:v>
                </c:pt>
                <c:pt idx="5">
                  <c:v>13.406000000000001</c:v>
                </c:pt>
                <c:pt idx="6">
                  <c:v>5.0979999999999999</c:v>
                </c:pt>
                <c:pt idx="7">
                  <c:v>5.3410000000000002</c:v>
                </c:pt>
                <c:pt idx="8">
                  <c:v>39.24</c:v>
                </c:pt>
                <c:pt idx="9">
                  <c:v>61.213000000000001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Plan1!$C$19:$C$28</c15:f>
                <c15:dlblRangeCache>
                  <c:ptCount val="10"/>
                  <c:pt idx="0">
                    <c:v>29.1%</c:v>
                  </c:pt>
                  <c:pt idx="1">
                    <c:v>31.1%</c:v>
                  </c:pt>
                  <c:pt idx="2">
                    <c:v>31.2%</c:v>
                  </c:pt>
                  <c:pt idx="3">
                    <c:v>30.9%</c:v>
                  </c:pt>
                  <c:pt idx="4">
                    <c:v>10.0%</c:v>
                  </c:pt>
                  <c:pt idx="5">
                    <c:v>6.0%</c:v>
                  </c:pt>
                  <c:pt idx="6">
                    <c:v>2.1%</c:v>
                  </c:pt>
                  <c:pt idx="7">
                    <c:v>2.4%</c:v>
                  </c:pt>
                  <c:pt idx="8">
                    <c:v>14.8%</c:v>
                  </c:pt>
                  <c:pt idx="9">
                    <c:v>17.1%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5-AB99-4A9D-A4C5-7EEA31166F69}"/>
            </c:ext>
          </c:extLst>
        </c:ser>
        <c:ser>
          <c:idx val="2"/>
          <c:order val="2"/>
          <c:tx>
            <c:strRef>
              <c:f>Plan1!$D$1</c:f>
              <c:strCache>
                <c:ptCount val="1"/>
                <c:pt idx="0">
                  <c:v>Cabotagem</c:v>
                </c:pt>
              </c:strCache>
            </c:strRef>
          </c:tx>
          <c:spPr>
            <a:solidFill>
              <a:srgbClr val="A5A5A5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348443ED-484B-4436-88A0-D95CC026DD24}" type="CELLRANGE">
                      <a:rPr lang="en-US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16-AB99-4A9D-A4C5-7EEA31166F6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963593E0-46AD-40E8-B006-82EC3141F608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2-2C15-44CE-B5CB-0B616EB85C7F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1455911E-D58B-4169-948A-7E80A64BCEDB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3-2C15-44CE-B5CB-0B616EB85C7F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DB8425DF-ABE6-4AE3-9F26-FA0EB1F55675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4-2C15-44CE-B5CB-0B616EB85C7F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206499D0-7ED3-4F89-ABDD-DBB0C23BE60E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5-2C15-44CE-B5CB-0B616EB85C7F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6D66C4DF-928B-4900-B95B-04F4CC832861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6-2C15-44CE-B5CB-0B616EB85C7F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B036FC5D-2CDA-4543-B2A8-76EA73070C8D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7-2C15-44CE-B5CB-0B616EB85C7F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E038BC91-2CB5-4716-85BC-BC04E02FE9A3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8-2C15-44CE-B5CB-0B616EB85C7F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DA784E59-DE2E-497C-BA59-F80B60636AC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9-2C15-44CE-B5CB-0B616EB85C7F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FBF0E939-C736-4293-8383-9355B71CCB32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A-2C15-44CE-B5CB-0B616EB85C7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Plan1!$D$2:$D$11</c:f>
              <c:numCache>
                <c:formatCode>_-* #,##0.0_-;\-* #,##0.0_-;_-* "-"??_-;_-@_-</c:formatCode>
                <c:ptCount val="10"/>
                <c:pt idx="0">
                  <c:v>71.393000000000001</c:v>
                </c:pt>
                <c:pt idx="1">
                  <c:v>60.293999999999997</c:v>
                </c:pt>
                <c:pt idx="2">
                  <c:v>67.545000000000002</c:v>
                </c:pt>
                <c:pt idx="3">
                  <c:v>79.028999999999996</c:v>
                </c:pt>
                <c:pt idx="4">
                  <c:v>181.45500000000001</c:v>
                </c:pt>
                <c:pt idx="5">
                  <c:v>201.99199999999999</c:v>
                </c:pt>
                <c:pt idx="6">
                  <c:v>230.53700000000001</c:v>
                </c:pt>
                <c:pt idx="7">
                  <c:v>216.31</c:v>
                </c:pt>
                <c:pt idx="8">
                  <c:v>212.833</c:v>
                </c:pt>
                <c:pt idx="9">
                  <c:v>279.63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Plan1!$D$19:$D$28</c15:f>
                <c15:dlblRangeCache>
                  <c:ptCount val="10"/>
                  <c:pt idx="0">
                    <c:v>34.81%</c:v>
                  </c:pt>
                  <c:pt idx="1">
                    <c:v>32.6%</c:v>
                  </c:pt>
                  <c:pt idx="2">
                    <c:v>34.8%</c:v>
                  </c:pt>
                  <c:pt idx="3">
                    <c:v>37.6%</c:v>
                  </c:pt>
                  <c:pt idx="4">
                    <c:v>80.1%</c:v>
                  </c:pt>
                  <c:pt idx="5">
                    <c:v>90.9%</c:v>
                  </c:pt>
                  <c:pt idx="6">
                    <c:v>95.4%</c:v>
                  </c:pt>
                  <c:pt idx="7">
                    <c:v>96.2%</c:v>
                  </c:pt>
                  <c:pt idx="8">
                    <c:v>80.1%</c:v>
                  </c:pt>
                  <c:pt idx="9">
                    <c:v>78.2%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20-AB99-4A9D-A4C5-7EEA31166F69}"/>
            </c:ext>
          </c:extLst>
        </c:ser>
        <c:ser>
          <c:idx val="3"/>
          <c:order val="3"/>
          <c:tx>
            <c:strRef>
              <c:f>Plan1!$E$1</c:f>
              <c:strCache>
                <c:ptCount val="1"/>
                <c:pt idx="0">
                  <c:v>Coluna1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750323878827964E-3"/>
                  <c:y val="-1.9135021685102331E-2"/>
                </c:manualLayout>
              </c:layout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1-AB99-4A9D-A4C5-7EEA31166F6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0C4BE2E5-DD1F-4CA3-924C-53E7E8694D54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B-2C15-44CE-B5CB-0B616EB85C7F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3-AB99-4A9D-A4C5-7EEA31166F6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4-AB99-4A9D-A4C5-7EEA31166F6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5-AB99-4A9D-A4C5-7EEA31166F6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6-AB99-4A9D-A4C5-7EEA31166F6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7-AB99-4A9D-A4C5-7EEA31166F6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8-AB99-4A9D-A4C5-7EEA31166F6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9-AB99-4A9D-A4C5-7EEA31166F6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A-AB99-4A9D-A4C5-7EEA31166F6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Plan1!$E$2:$E$11</c:f>
              <c:numCache>
                <c:formatCode>_-* #,##0.000_-;\-* #,##0.000_-;_-* "-"??_-;_-@_-</c:formatCode>
                <c:ptCount val="10"/>
                <c:pt idx="1">
                  <c:v>2E-3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Plan1!$E$19:$E$28</c15:f>
                <c15:dlblRangeCache>
                  <c:ptCount val="10"/>
                  <c:pt idx="0">
                    <c:v>0.0%</c:v>
                  </c:pt>
                  <c:pt idx="1">
                    <c:v>0.0%</c:v>
                  </c:pt>
                  <c:pt idx="2">
                    <c:v>0.0%</c:v>
                  </c:pt>
                  <c:pt idx="3">
                    <c:v>0.0%</c:v>
                  </c:pt>
                  <c:pt idx="4">
                    <c:v>0.0%</c:v>
                  </c:pt>
                  <c:pt idx="5">
                    <c:v>0.0%</c:v>
                  </c:pt>
                  <c:pt idx="6">
                    <c:v>0.0%</c:v>
                  </c:pt>
                  <c:pt idx="7">
                    <c:v>0.0%</c:v>
                  </c:pt>
                  <c:pt idx="8">
                    <c:v>0.0%</c:v>
                  </c:pt>
                  <c:pt idx="9">
                    <c:v>0.0%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2B-AB99-4A9D-A4C5-7EEA31166F69}"/>
            </c:ext>
          </c:extLst>
        </c:ser>
        <c:ser>
          <c:idx val="4"/>
          <c:order val="4"/>
          <c:tx>
            <c:strRef>
              <c:f>Plan1!$F$1</c:f>
              <c:strCache>
                <c:ptCount val="1"/>
                <c:pt idx="0">
                  <c:v>Coluna2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C-AB99-4A9D-A4C5-7EEA31166F6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D-AB99-4A9D-A4C5-7EEA31166F6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E-AB99-4A9D-A4C5-7EEA31166F6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F-AB99-4A9D-A4C5-7EEA31166F6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0-AB99-4A9D-A4C5-7EEA31166F6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1-AB99-4A9D-A4C5-7EEA31166F6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2-AB99-4A9D-A4C5-7EEA31166F6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3-AB99-4A9D-A4C5-7EEA31166F6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4-AB99-4A9D-A4C5-7EEA31166F6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5-AB99-4A9D-A4C5-7EEA31166F6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Plan1!$F$2:$F$11</c:f>
              <c:numCache>
                <c:formatCode>General</c:formatCode>
                <c:ptCount val="10"/>
              </c:numCache>
            </c:numRef>
          </c:val>
          <c:extLst>
            <c:ext xmlns:c16="http://schemas.microsoft.com/office/drawing/2014/chart" uri="{C3380CC4-5D6E-409C-BE32-E72D297353CC}">
              <c16:uniqueId val="{00000036-AB99-4A9D-A4C5-7EEA31166F69}"/>
            </c:ext>
          </c:extLst>
        </c:ser>
        <c:ser>
          <c:idx val="5"/>
          <c:order val="5"/>
          <c:tx>
            <c:strRef>
              <c:f>Plan1!$G$1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C1B0690E-FEF9-4009-A648-C5822B69991A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C-2C15-44CE-B5CB-0B616EB85C7F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AC558D49-84CE-48D9-B27F-4AB524FF7FA1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D-2C15-44CE-B5CB-0B616EB85C7F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B0D23675-214B-4592-A1E6-1DEECB7E472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E-2C15-44CE-B5CB-0B616EB85C7F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A5447741-5C1B-4D0E-8A91-9802424F473A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F-2C15-44CE-B5CB-0B616EB85C7F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3FC3B61C-5AE5-4496-A618-3B9643EF1CFB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0-2C15-44CE-B5CB-0B616EB85C7F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9BA083E2-B003-42F3-842E-3C53A614B7D2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1-2C15-44CE-B5CB-0B616EB85C7F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C358D3B4-1F39-4DE8-B0AD-B335E68F7EC1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2-2C15-44CE-B5CB-0B616EB85C7F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927AA1A9-8FB8-46AF-A909-6FC956FD829D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3-2C15-44CE-B5CB-0B616EB85C7F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16F766A0-4611-4FF1-A3BC-31960F5D4A66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4-2C15-44CE-B5CB-0B616EB85C7F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3A36E626-9CE4-4A51-A782-B5A604C6927D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5-2C15-44CE-B5CB-0B616EB85C7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inBase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Plan1!$G$2:$G$11</c:f>
              <c:numCache>
                <c:formatCode>_-* #,##0.0_-;\-* #,##0.0_-;_-* "-"?_-;_-@_-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Plan1!$I$2:$I$11</c15:f>
                <c15:dlblRangeCache>
                  <c:ptCount val="10"/>
                  <c:pt idx="0">
                    <c:v> 205.1 </c:v>
                  </c:pt>
                  <c:pt idx="1">
                    <c:v> 184.8 </c:v>
                  </c:pt>
                  <c:pt idx="2">
                    <c:v> 193.9 </c:v>
                  </c:pt>
                  <c:pt idx="3">
                    <c:v> 210.2 </c:v>
                  </c:pt>
                  <c:pt idx="4">
                    <c:v> 226.6 </c:v>
                  </c:pt>
                  <c:pt idx="5">
                    <c:v> 222.2 </c:v>
                  </c:pt>
                  <c:pt idx="6">
                    <c:v> 241.7 </c:v>
                  </c:pt>
                  <c:pt idx="7">
                    <c:v> 224.9 </c:v>
                  </c:pt>
                  <c:pt idx="8">
                    <c:v> 265.6 </c:v>
                  </c:pt>
                  <c:pt idx="9">
                    <c:v> 357.4 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41-AB99-4A9D-A4C5-7EEA31166F69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30"/>
        <c:overlap val="100"/>
        <c:axId val="684429824"/>
        <c:axId val="684430912"/>
      </c:barChart>
      <c:catAx>
        <c:axId val="6844298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9050" cap="flat" cmpd="sng" algn="ctr">
            <a:solidFill>
              <a:schemeClr val="tx2">
                <a:alpha val="98000"/>
              </a:schemeClr>
            </a:solidFill>
            <a:prstDash val="solid"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84430912"/>
        <c:crosses val="autoZero"/>
        <c:auto val="1"/>
        <c:lblAlgn val="ctr"/>
        <c:lblOffset val="100"/>
        <c:noMultiLvlLbl val="0"/>
      </c:catAx>
      <c:valAx>
        <c:axId val="684430912"/>
        <c:scaling>
          <c:orientation val="minMax"/>
        </c:scaling>
        <c:delete val="1"/>
        <c:axPos val="l"/>
        <c:numFmt formatCode="#,##0" sourceLinked="0"/>
        <c:majorTickMark val="out"/>
        <c:minorTickMark val="none"/>
        <c:tickLblPos val="nextTo"/>
        <c:crossAx val="6844298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800">
          <a:solidFill>
            <a:schemeClr val="accent1"/>
          </a:solidFill>
        </a:defRPr>
      </a:pPr>
      <a:endParaRPr lang="pt-BR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52689832850304E-2"/>
          <c:y val="0.12295833462030166"/>
          <c:w val="0.86936922327816879"/>
          <c:h val="0.7917760904018810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vazio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A9F-4F07-94B6-DFCD7F54A412}"/>
              </c:ext>
            </c:extLst>
          </c:dPt>
          <c:dPt>
            <c:idx val="1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B97-49B7-84EF-9D53B70B9997}"/>
              </c:ext>
            </c:extLst>
          </c:dPt>
          <c:dPt>
            <c:idx val="2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B97-49B7-84EF-9D53B70B9997}"/>
              </c:ext>
            </c:extLst>
          </c:dPt>
          <c:dPt>
            <c:idx val="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A9F-4F07-94B6-DFCD7F54A412}"/>
              </c:ext>
            </c:extLst>
          </c:dPt>
          <c:dPt>
            <c:idx val="4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B97-49B7-84EF-9D53B70B9997}"/>
              </c:ext>
            </c:extLst>
          </c:dPt>
          <c:dPt>
            <c:idx val="5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2A9F-4F07-94B6-DFCD7F54A412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E697-46E9-B57A-376C72E0D02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Plan1!$A$2:$A$12</c:f>
              <c:strCache>
                <c:ptCount val="11"/>
                <c:pt idx="0">
                  <c:v>Rio Brasil</c:v>
                </c:pt>
                <c:pt idx="1">
                  <c:v>Imbituba</c:v>
                </c:pt>
                <c:pt idx="2">
                  <c:v>Rio Grande</c:v>
                </c:pt>
                <c:pt idx="3">
                  <c:v>Sepetiba </c:v>
                </c:pt>
                <c:pt idx="4">
                  <c:v>TCP</c:v>
                </c:pt>
                <c:pt idx="5">
                  <c:v>Multi-Rio</c:v>
                </c:pt>
                <c:pt idx="6">
                  <c:v>Itapoá</c:v>
                </c:pt>
                <c:pt idx="7">
                  <c:v>DP World</c:v>
                </c:pt>
                <c:pt idx="8">
                  <c:v>Navegantes</c:v>
                </c:pt>
                <c:pt idx="9">
                  <c:v>Santos-Brasil</c:v>
                </c:pt>
                <c:pt idx="10">
                  <c:v>BTP</c:v>
                </c:pt>
              </c:strCache>
            </c:strRef>
          </c:cat>
          <c:val>
            <c:numRef>
              <c:f>Plan1!$B$2:$B$12</c:f>
              <c:numCache>
                <c:formatCode>_-* #,##0.0_-;\-* #,##0.0_-;_-* "-"??_-;_-@_-</c:formatCode>
                <c:ptCount val="11"/>
                <c:pt idx="0">
                  <c:v>451</c:v>
                </c:pt>
                <c:pt idx="1">
                  <c:v>577</c:v>
                </c:pt>
                <c:pt idx="2">
                  <c:v>669</c:v>
                </c:pt>
                <c:pt idx="3">
                  <c:v>695</c:v>
                </c:pt>
                <c:pt idx="4">
                  <c:v>923</c:v>
                </c:pt>
                <c:pt idx="5">
                  <c:v>1022</c:v>
                </c:pt>
                <c:pt idx="6">
                  <c:v>1083</c:v>
                </c:pt>
                <c:pt idx="7">
                  <c:v>1095</c:v>
                </c:pt>
                <c:pt idx="8">
                  <c:v>1291</c:v>
                </c:pt>
                <c:pt idx="9">
                  <c:v>1355</c:v>
                </c:pt>
                <c:pt idx="10">
                  <c:v>1554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C83E-404D-AECC-45637ED3B3E4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684463552"/>
        <c:axId val="684455936"/>
      </c:barChart>
      <c:catAx>
        <c:axId val="6844635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84455936"/>
        <c:crosses val="autoZero"/>
        <c:auto val="1"/>
        <c:lblAlgn val="ctr"/>
        <c:lblOffset val="100"/>
        <c:noMultiLvlLbl val="0"/>
      </c:catAx>
      <c:valAx>
        <c:axId val="684455936"/>
        <c:scaling>
          <c:orientation val="minMax"/>
          <c:max val="18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844635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US"/>
              <a:t>2013</a:t>
            </a:r>
          </a:p>
        </c:rich>
      </c:tx>
      <c:layout>
        <c:manualLayout>
          <c:xMode val="edge"/>
          <c:yMode val="edge"/>
          <c:x val="1.7887905561735092E-2"/>
          <c:y val="2.885888589118609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pt-BR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Plan1!$B$4</c:f>
              <c:strCache>
                <c:ptCount val="1"/>
                <c:pt idx="0">
                  <c:v>2013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2A5-4CC8-B550-2D53CF103EC3}"/>
              </c:ext>
            </c:extLst>
          </c:dPt>
          <c:dPt>
            <c:idx val="1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2A5-4CC8-B550-2D53CF103EC3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2A5-4CC8-B550-2D53CF103EC3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2A5-4CC8-B550-2D53CF103EC3}"/>
              </c:ext>
            </c:extLst>
          </c:dPt>
          <c:dPt>
            <c:idx val="4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72A5-4CC8-B550-2D53CF103EC3}"/>
              </c:ext>
            </c:extLst>
          </c:dPt>
          <c:dLbls>
            <c:dLbl>
              <c:idx val="4"/>
              <c:layout>
                <c:manualLayout>
                  <c:x val="-2.3171197689235159E-3"/>
                  <c:y val="1.190680624975044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72A5-4CC8-B550-2D53CF103E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Plan1!$A$5:$A$9</c:f>
              <c:strCache>
                <c:ptCount val="5"/>
                <c:pt idx="0">
                  <c:v>Ótimo</c:v>
                </c:pt>
                <c:pt idx="1">
                  <c:v>Bom</c:v>
                </c:pt>
                <c:pt idx="2">
                  <c:v>Regular</c:v>
                </c:pt>
                <c:pt idx="3">
                  <c:v>Ruim</c:v>
                </c:pt>
                <c:pt idx="4">
                  <c:v>Péssimo</c:v>
                </c:pt>
              </c:strCache>
            </c:strRef>
          </c:cat>
          <c:val>
            <c:numRef>
              <c:f>Plan1!$B$5:$B$9</c:f>
              <c:numCache>
                <c:formatCode>0.0%</c:formatCode>
                <c:ptCount val="5"/>
                <c:pt idx="0">
                  <c:v>0.34399999999999997</c:v>
                </c:pt>
                <c:pt idx="1">
                  <c:v>0.30499999999999999</c:v>
                </c:pt>
                <c:pt idx="2">
                  <c:v>0.224</c:v>
                </c:pt>
                <c:pt idx="3">
                  <c:v>0.10199999999999999</c:v>
                </c:pt>
                <c:pt idx="4">
                  <c:v>2.4E-2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72A5-4CC8-B550-2D53CF103EC3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pattFill prst="dkDnDiag">
      <a:fgClr>
        <a:schemeClr val="lt1"/>
      </a:fgClr>
      <a:bgClr>
        <a:schemeClr val="dk1">
          <a:lumMod val="10000"/>
          <a:lumOff val="90000"/>
        </a:schemeClr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1200"/>
      </a:pPr>
      <a:endParaRPr lang="pt-BR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674487168704556"/>
          <c:y val="0.12121932332651462"/>
          <c:w val="0.71180074498393953"/>
          <c:h val="0.7917760904018810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vazio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7DF-48D7-900B-89AE588C705A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A25-482C-8C38-A6C28B72B135}"/>
              </c:ext>
            </c:extLst>
          </c:dPt>
          <c:dPt>
            <c:idx val="2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A25-482C-8C38-A6C28B72B135}"/>
              </c:ext>
            </c:extLst>
          </c:dPt>
          <c:dPt>
            <c:idx val="4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307F-4347-BE11-75FC173E4EF5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AA25-482C-8C38-A6C28B72B135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AA25-482C-8C38-A6C28B72B135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307F-4347-BE11-75FC173E4EF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Plan1!$A$2:$A$12</c:f>
              <c:strCache>
                <c:ptCount val="11"/>
                <c:pt idx="0">
                  <c:v>Rio Brasil</c:v>
                </c:pt>
                <c:pt idx="1">
                  <c:v>Rio Grande</c:v>
                </c:pt>
                <c:pt idx="2">
                  <c:v>Sepetiba </c:v>
                </c:pt>
                <c:pt idx="3">
                  <c:v>Santos-Brasil</c:v>
                </c:pt>
                <c:pt idx="4">
                  <c:v>Multi-Rio</c:v>
                </c:pt>
                <c:pt idx="5">
                  <c:v>BTP</c:v>
                </c:pt>
                <c:pt idx="6">
                  <c:v>DP World</c:v>
                </c:pt>
                <c:pt idx="7">
                  <c:v>Navegantes</c:v>
                </c:pt>
                <c:pt idx="8">
                  <c:v>TCP</c:v>
                </c:pt>
                <c:pt idx="9">
                  <c:v>Itapoá</c:v>
                </c:pt>
                <c:pt idx="10">
                  <c:v>Imbituba</c:v>
                </c:pt>
              </c:strCache>
            </c:strRef>
          </c:cat>
          <c:val>
            <c:numRef>
              <c:f>Plan1!$B$2:$B$12</c:f>
              <c:numCache>
                <c:formatCode>_-* #,##0.0_-;\-* #,##0.0_-;_-* "-"??_-;_-@_-</c:formatCode>
                <c:ptCount val="11"/>
                <c:pt idx="0">
                  <c:v>44.2</c:v>
                </c:pt>
                <c:pt idx="1">
                  <c:v>50.9</c:v>
                </c:pt>
                <c:pt idx="2">
                  <c:v>56.2</c:v>
                </c:pt>
                <c:pt idx="3">
                  <c:v>67.400000000000006</c:v>
                </c:pt>
                <c:pt idx="4">
                  <c:v>68.8</c:v>
                </c:pt>
                <c:pt idx="5">
                  <c:v>70.5</c:v>
                </c:pt>
                <c:pt idx="6">
                  <c:v>72.5</c:v>
                </c:pt>
                <c:pt idx="7">
                  <c:v>79.099999999999994</c:v>
                </c:pt>
                <c:pt idx="8">
                  <c:v>81.8</c:v>
                </c:pt>
                <c:pt idx="9">
                  <c:v>84.4</c:v>
                </c:pt>
                <c:pt idx="10">
                  <c:v>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07F-4347-BE11-75FC173E4EF5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684430368"/>
        <c:axId val="684464096"/>
      </c:barChart>
      <c:catAx>
        <c:axId val="6844303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84464096"/>
        <c:crosses val="autoZero"/>
        <c:auto val="1"/>
        <c:lblAlgn val="ctr"/>
        <c:lblOffset val="100"/>
        <c:noMultiLvlLbl val="0"/>
      </c:catAx>
      <c:valAx>
        <c:axId val="68446409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844303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936476547676599"/>
          <c:y val="0.1157170142881418"/>
          <c:w val="0.71180074498393953"/>
          <c:h val="0.7917760904018810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Valor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EE0-4932-ACD2-B60082CD1EEE}"/>
              </c:ext>
            </c:extLst>
          </c:dPt>
          <c:dPt>
            <c:idx val="2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EE0-4932-ACD2-B60082CD1EEE}"/>
              </c:ext>
            </c:extLst>
          </c:dPt>
          <c:dPt>
            <c:idx val="3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EE0-4932-ACD2-B60082CD1EEE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307F-4347-BE11-75FC173E4EF5}"/>
              </c:ext>
            </c:extLst>
          </c:dPt>
          <c:dPt>
            <c:idx val="5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0EE0-4932-ACD2-B60082CD1EEE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307F-4347-BE11-75FC173E4EF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Plan1!$A$2:$A$11</c:f>
              <c:strCache>
                <c:ptCount val="10"/>
                <c:pt idx="0">
                  <c:v>Multi-Rio</c:v>
                </c:pt>
                <c:pt idx="1">
                  <c:v>Sepetiba </c:v>
                </c:pt>
                <c:pt idx="2">
                  <c:v>Rio Brasil</c:v>
                </c:pt>
                <c:pt idx="3">
                  <c:v>Rio Grande</c:v>
                </c:pt>
                <c:pt idx="4">
                  <c:v>Itapoá</c:v>
                </c:pt>
                <c:pt idx="5">
                  <c:v>Santos-Brasil</c:v>
                </c:pt>
                <c:pt idx="6">
                  <c:v>BTP</c:v>
                </c:pt>
                <c:pt idx="7">
                  <c:v>DP World</c:v>
                </c:pt>
                <c:pt idx="8">
                  <c:v>Navegantes</c:v>
                </c:pt>
                <c:pt idx="9">
                  <c:v>TCP</c:v>
                </c:pt>
              </c:strCache>
            </c:strRef>
          </c:cat>
          <c:val>
            <c:numRef>
              <c:f>Plan1!$B$2:$B$11</c:f>
              <c:numCache>
                <c:formatCode>_-* #,##0.0_-;\-* #,##0.0_-;_-* "-"??_-;_-@_-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2</c:v>
                </c:pt>
                <c:pt idx="4">
                  <c:v>3</c:v>
                </c:pt>
                <c:pt idx="5">
                  <c:v>3</c:v>
                </c:pt>
                <c:pt idx="6">
                  <c:v>3</c:v>
                </c:pt>
                <c:pt idx="7">
                  <c:v>4</c:v>
                </c:pt>
                <c:pt idx="8">
                  <c:v>6</c:v>
                </c:pt>
                <c:pt idx="9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07F-4347-BE11-75FC173E4EF5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684519856"/>
        <c:axId val="684502992"/>
      </c:barChart>
      <c:catAx>
        <c:axId val="6845198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84502992"/>
        <c:crosses val="autoZero"/>
        <c:auto val="1"/>
        <c:lblAlgn val="ctr"/>
        <c:lblOffset val="100"/>
        <c:noMultiLvlLbl val="0"/>
      </c:catAx>
      <c:valAx>
        <c:axId val="68450299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84519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545314889844104"/>
          <c:y val="0.11571694617128017"/>
          <c:w val="0.71180074498393953"/>
          <c:h val="0.7917760904018810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Valor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C-BC83-443B-8320-BD5B9ECB0D39}"/>
              </c:ext>
            </c:extLst>
          </c:dPt>
          <c:dPt>
            <c:idx val="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C83-443B-8320-BD5B9ECB0D39}"/>
              </c:ext>
            </c:extLst>
          </c:dPt>
          <c:dPt>
            <c:idx val="2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C83-443B-8320-BD5B9ECB0D39}"/>
              </c:ext>
            </c:extLst>
          </c:dPt>
          <c:dPt>
            <c:idx val="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C83-443B-8320-BD5B9ECB0D39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BC83-443B-8320-BD5B9ECB0D39}"/>
              </c:ext>
            </c:extLst>
          </c:dPt>
          <c:dPt>
            <c:idx val="5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BC83-443B-8320-BD5B9ECB0D39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BC83-443B-8320-BD5B9ECB0D3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Plan1!$A$2:$A$11</c:f>
              <c:strCache>
                <c:ptCount val="10"/>
                <c:pt idx="0">
                  <c:v>Multi-Rio</c:v>
                </c:pt>
                <c:pt idx="1">
                  <c:v>Rio Brasil</c:v>
                </c:pt>
                <c:pt idx="2">
                  <c:v>Rio Grande</c:v>
                </c:pt>
                <c:pt idx="3">
                  <c:v>Sepetiba </c:v>
                </c:pt>
                <c:pt idx="4">
                  <c:v>DP World</c:v>
                </c:pt>
                <c:pt idx="5">
                  <c:v>Santos-Brasil</c:v>
                </c:pt>
                <c:pt idx="6">
                  <c:v>Itapoá</c:v>
                </c:pt>
                <c:pt idx="7">
                  <c:v>BTP</c:v>
                </c:pt>
                <c:pt idx="8">
                  <c:v>Navegantes</c:v>
                </c:pt>
                <c:pt idx="9">
                  <c:v>TCP</c:v>
                </c:pt>
              </c:strCache>
            </c:strRef>
          </c:cat>
          <c:val>
            <c:numRef>
              <c:f>Plan1!$B$2:$B$11</c:f>
              <c:numCache>
                <c:formatCode>_-* #,##0.0_-;\-* #,##0.0_-;_-* "-"??_-;_-@_-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3</c:v>
                </c:pt>
                <c:pt idx="5">
                  <c:v>3</c:v>
                </c:pt>
                <c:pt idx="6">
                  <c:v>4</c:v>
                </c:pt>
                <c:pt idx="7">
                  <c:v>5</c:v>
                </c:pt>
                <c:pt idx="8">
                  <c:v>5</c:v>
                </c:pt>
                <c:pt idx="9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BC83-443B-8320-BD5B9ECB0D39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684510064"/>
        <c:axId val="684495920"/>
      </c:barChart>
      <c:catAx>
        <c:axId val="6845100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84495920"/>
        <c:crosses val="autoZero"/>
        <c:auto val="1"/>
        <c:lblAlgn val="ctr"/>
        <c:lblOffset val="100"/>
        <c:noMultiLvlLbl val="0"/>
      </c:catAx>
      <c:valAx>
        <c:axId val="6844959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84510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545314889844104"/>
          <c:y val="0.11571694617128017"/>
          <c:w val="0.71180074498393953"/>
          <c:h val="0.7917760904018810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Valor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C-BC83-443B-8320-BD5B9ECB0D39}"/>
              </c:ext>
            </c:extLst>
          </c:dPt>
          <c:dPt>
            <c:idx val="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C83-443B-8320-BD5B9ECB0D39}"/>
              </c:ext>
            </c:extLst>
          </c:dPt>
          <c:dPt>
            <c:idx val="2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C83-443B-8320-BD5B9ECB0D39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C83-443B-8320-BD5B9ECB0D39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BC83-443B-8320-BD5B9ECB0D39}"/>
              </c:ext>
            </c:extLst>
          </c:dPt>
          <c:dPt>
            <c:idx val="5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BC83-443B-8320-BD5B9ECB0D39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BC83-443B-8320-BD5B9ECB0D3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Plan1!$A$2:$A$11</c:f>
              <c:strCache>
                <c:ptCount val="10"/>
                <c:pt idx="0">
                  <c:v>Multi-Rio</c:v>
                </c:pt>
                <c:pt idx="1">
                  <c:v>Sepetiba </c:v>
                </c:pt>
                <c:pt idx="2">
                  <c:v>Rio Brasil</c:v>
                </c:pt>
                <c:pt idx="3">
                  <c:v>Rio Grande</c:v>
                </c:pt>
                <c:pt idx="4">
                  <c:v>DP World</c:v>
                </c:pt>
                <c:pt idx="5">
                  <c:v>Itapoá</c:v>
                </c:pt>
                <c:pt idx="6">
                  <c:v>Santos-Brasil</c:v>
                </c:pt>
                <c:pt idx="7">
                  <c:v>BTP</c:v>
                </c:pt>
                <c:pt idx="8">
                  <c:v>Navegantes</c:v>
                </c:pt>
                <c:pt idx="9">
                  <c:v>TCP</c:v>
                </c:pt>
              </c:strCache>
            </c:strRef>
          </c:cat>
          <c:val>
            <c:numRef>
              <c:f>Plan1!$B$2:$B$11</c:f>
              <c:numCache>
                <c:formatCode>_-* #,##0.0_-;\-* #,##0.0_-;_-* "-"??_-;_-@_-</c:formatCode>
                <c:ptCount val="10"/>
                <c:pt idx="0">
                  <c:v>1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3</c:v>
                </c:pt>
                <c:pt idx="5">
                  <c:v>3</c:v>
                </c:pt>
                <c:pt idx="6">
                  <c:v>4</c:v>
                </c:pt>
                <c:pt idx="7">
                  <c:v>5</c:v>
                </c:pt>
                <c:pt idx="8">
                  <c:v>6</c:v>
                </c:pt>
                <c:pt idx="9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BC83-443B-8320-BD5B9ECB0D39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684495376"/>
        <c:axId val="684505168"/>
      </c:barChart>
      <c:catAx>
        <c:axId val="6844953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84505168"/>
        <c:crosses val="autoZero"/>
        <c:auto val="1"/>
        <c:lblAlgn val="ctr"/>
        <c:lblOffset val="100"/>
        <c:noMultiLvlLbl val="0"/>
      </c:catAx>
      <c:valAx>
        <c:axId val="68450516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84495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3526870542523368E-2"/>
          <c:y val="8.1499026275994646E-2"/>
          <c:w val="0.97024088480644799"/>
          <c:h val="0.7917760904018810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EFC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C593CD54-A714-4CBA-AC0D-B8B130E026CB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0-DBB9-42CA-A147-E6ADDEF8CA18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EA9C756A-C233-4B5E-AB7B-C0BC26B78EE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DBB9-42CA-A147-E6ADDEF8CA18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F6B7B42D-4E33-47DD-A80F-402D61CCF320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DBB9-42CA-A147-E6ADDEF8CA18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EDD0E381-6FB2-4B3E-8D93-5323C86F2578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DBB9-42CA-A147-E6ADDEF8CA18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6226A276-3960-4C85-BF09-D971B79612F8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4-DBB9-42CA-A147-E6ADDEF8CA18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88660667-DAE6-4069-BF82-6D8ED0372F20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DBB9-42CA-A147-E6ADDEF8CA18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205F09CE-A251-41E8-B6B4-CB5CDC081343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6-DBB9-42CA-A147-E6ADDEF8CA18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D1C74989-24FE-41E1-9A65-24E237264C7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DBB9-42CA-A147-E6ADDEF8CA18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55830FE4-EC4C-4017-9F3F-F7FE57EF1A56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DBB9-42CA-A147-E6ADDEF8CA18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F6997BD3-B0EB-476F-8CFD-1CD10C269FD6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9-DBB9-42CA-A147-E6ADDEF8CA1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numCache>
            </c:numRef>
          </c:cat>
          <c:val>
            <c:numRef>
              <c:f>Plan1!$B$2:$B$11</c:f>
              <c:numCache>
                <c:formatCode>_(* #,##0.00_);_(* \(#,##0.00\);_(* "-"??_);_(@_)</c:formatCode>
                <c:ptCount val="10"/>
                <c:pt idx="0">
                  <c:v>118.45434599999997</c:v>
                </c:pt>
                <c:pt idx="1">
                  <c:v>134.71314199999989</c:v>
                </c:pt>
                <c:pt idx="2">
                  <c:v>155.25229900000005</c:v>
                </c:pt>
                <c:pt idx="3">
                  <c:v>175.33254200000005</c:v>
                </c:pt>
                <c:pt idx="4">
                  <c:v>205.40656499999997</c:v>
                </c:pt>
                <c:pt idx="5">
                  <c:v>193.57186099999998</c:v>
                </c:pt>
                <c:pt idx="6">
                  <c:v>195.737931</c:v>
                </c:pt>
                <c:pt idx="7">
                  <c:v>190.30020399999989</c:v>
                </c:pt>
                <c:pt idx="8">
                  <c:v>174.32764700000001</c:v>
                </c:pt>
                <c:pt idx="9">
                  <c:v>174.49936599999998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Plan1!$B$19:$B$28</c15:f>
                <c15:dlblRangeCache>
                  <c:ptCount val="10"/>
                  <c:pt idx="0">
                    <c:v>25,5%</c:v>
                  </c:pt>
                  <c:pt idx="1">
                    <c:v>27,4%</c:v>
                  </c:pt>
                  <c:pt idx="2">
                    <c:v>30,8%</c:v>
                  </c:pt>
                  <c:pt idx="3">
                    <c:v>32,5%</c:v>
                  </c:pt>
                  <c:pt idx="4">
                    <c:v>36,0%</c:v>
                  </c:pt>
                  <c:pt idx="5">
                    <c:v>39,1%</c:v>
                  </c:pt>
                  <c:pt idx="6">
                    <c:v>40,0%</c:v>
                  </c:pt>
                  <c:pt idx="7">
                    <c:v>37,5%</c:v>
                  </c:pt>
                  <c:pt idx="8">
                    <c:v>34,8%</c:v>
                  </c:pt>
                  <c:pt idx="9">
                    <c:v>32,9%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A-2087-4B7C-9D88-E02C1A850FA1}"/>
            </c:ext>
          </c:extLst>
        </c:ser>
        <c:ser>
          <c:idx val="1"/>
          <c:order val="1"/>
          <c:tx>
            <c:strRef>
              <c:f>Plan1!$C$1</c:f>
              <c:strCache>
                <c:ptCount val="1"/>
                <c:pt idx="0">
                  <c:v>MRS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1496B878-ADBB-4909-9A07-FBA25EA5E887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A-DBB9-42CA-A147-E6ADDEF8CA18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494A207C-414E-4964-B840-9ED230D86D5A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DBB9-42CA-A147-E6ADDEF8CA18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2EDE2EA0-9D56-4AA5-ADB1-98AEAFF4EA3C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C-DBB9-42CA-A147-E6ADDEF8CA18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B7961191-3528-4930-ADC3-9D53B3155D42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D-DBB9-42CA-A147-E6ADDEF8CA18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DAC8E876-F702-4553-A46F-BE898D9E3E09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E-DBB9-42CA-A147-E6ADDEF8CA18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83266633-1F9C-4FE8-8734-F12E69F63F05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F-DBB9-42CA-A147-E6ADDEF8CA18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B522B188-0FA6-4E7D-BE36-404DF88D9B01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0-DBB9-42CA-A147-E6ADDEF8CA18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C714260D-79CF-4946-993B-B2F418F7C63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1-DBB9-42CA-A147-E6ADDEF8CA18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B0FB5D0C-8552-4050-B523-4E3730A55591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2-DBB9-42CA-A147-E6ADDEF8CA18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155BDF6F-9ED6-45B7-A69E-AD5B67B7B5D5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3-DBB9-42CA-A147-E6ADDEF8CA1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numCache>
            </c:numRef>
          </c:cat>
          <c:val>
            <c:numRef>
              <c:f>Plan1!$C$2:$C$11</c:f>
              <c:numCache>
                <c:formatCode>_(* #,##0.00_);_(* \(#,##0.00\);_(* "-"??_);_(@_)</c:formatCode>
                <c:ptCount val="10"/>
                <c:pt idx="0">
                  <c:v>138.82672100000016</c:v>
                </c:pt>
                <c:pt idx="1">
                  <c:v>139.69519099999985</c:v>
                </c:pt>
                <c:pt idx="2">
                  <c:v>141.50118999999978</c:v>
                </c:pt>
                <c:pt idx="3">
                  <c:v>137.126159</c:v>
                </c:pt>
                <c:pt idx="4">
                  <c:v>136.60993100000033</c:v>
                </c:pt>
                <c:pt idx="5">
                  <c:v>106.01013499999976</c:v>
                </c:pt>
                <c:pt idx="6">
                  <c:v>114.93265899999996</c:v>
                </c:pt>
                <c:pt idx="7">
                  <c:v>125.46637099999974</c:v>
                </c:pt>
                <c:pt idx="8">
                  <c:v>126.73308099999964</c:v>
                </c:pt>
                <c:pt idx="9">
                  <c:v>143.66595199999975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Plan1!$C$19:$C$28</c15:f>
                <c15:dlblRangeCache>
                  <c:ptCount val="10"/>
                  <c:pt idx="0">
                    <c:v>29,9%</c:v>
                  </c:pt>
                  <c:pt idx="1">
                    <c:v>28,4%</c:v>
                  </c:pt>
                  <c:pt idx="2">
                    <c:v>28,1%</c:v>
                  </c:pt>
                  <c:pt idx="3">
                    <c:v>25,4%</c:v>
                  </c:pt>
                  <c:pt idx="4">
                    <c:v>24,0%</c:v>
                  </c:pt>
                  <c:pt idx="5">
                    <c:v>21,4%</c:v>
                  </c:pt>
                  <c:pt idx="6">
                    <c:v>23,5%</c:v>
                  </c:pt>
                  <c:pt idx="7">
                    <c:v>24,8%</c:v>
                  </c:pt>
                  <c:pt idx="8">
                    <c:v>25,3%</c:v>
                  </c:pt>
                  <c:pt idx="9">
                    <c:v>27,1%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5-2087-4B7C-9D88-E02C1A850FA1}"/>
            </c:ext>
          </c:extLst>
        </c:ser>
        <c:ser>
          <c:idx val="2"/>
          <c:order val="2"/>
          <c:tx>
            <c:strRef>
              <c:f>Plan1!$D$1</c:f>
              <c:strCache>
                <c:ptCount val="1"/>
                <c:pt idx="0">
                  <c:v>EFVM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DD1370E3-6134-4E46-BAC0-AA6763A095FD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4-DBB9-42CA-A147-E6ADDEF8CA18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7F82926B-822D-4C94-8147-DA41DDAB3AE5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5-DBB9-42CA-A147-E6ADDEF8CA18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AC784CBF-561D-4373-A1BA-5F664419273A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6-DBB9-42CA-A147-E6ADDEF8CA18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34D46D02-0768-407F-BFE9-12CB76DFEBB6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7-DBB9-42CA-A147-E6ADDEF8CA18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6DF78D68-83F6-4445-88E0-BAE64E6FA651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8-DBB9-42CA-A147-E6ADDEF8CA18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1195F5DE-4C3E-4FE5-A63F-715E59B0F3FE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9-DBB9-42CA-A147-E6ADDEF8CA18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2C9D5C44-5B86-4354-9726-469B7BA796C5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A-DBB9-42CA-A147-E6ADDEF8CA18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FA18F28A-BF22-4F06-8A33-2B6BBC97F211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B-DBB9-42CA-A147-E6ADDEF8CA18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D4D2BCFF-9152-46A3-B3AC-DDDFAB795FF4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C-DBB9-42CA-A147-E6ADDEF8CA18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3DD8047A-D1AD-4747-A0B8-C438FE8529BB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D-DBB9-42CA-A147-E6ADDEF8CA1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numCache>
            </c:numRef>
          </c:cat>
          <c:val>
            <c:numRef>
              <c:f>Plan1!$D$2:$D$11</c:f>
              <c:numCache>
                <c:formatCode>_(* #,##0.00_);_(* \(#,##0.00\);_(* "-"??_);_(@_)</c:formatCode>
                <c:ptCount val="10"/>
                <c:pt idx="0">
                  <c:v>126.18488199999987</c:v>
                </c:pt>
                <c:pt idx="1">
                  <c:v>132.9755569999999</c:v>
                </c:pt>
                <c:pt idx="2">
                  <c:v>129.60099499999998</c:v>
                </c:pt>
                <c:pt idx="3">
                  <c:v>129.90727000000024</c:v>
                </c:pt>
                <c:pt idx="4">
                  <c:v>124.27170099999998</c:v>
                </c:pt>
                <c:pt idx="5">
                  <c:v>92.617231000000075</c:v>
                </c:pt>
                <c:pt idx="6">
                  <c:v>70.460106000000039</c:v>
                </c:pt>
                <c:pt idx="7">
                  <c:v>83.20685399999995</c:v>
                </c:pt>
                <c:pt idx="8">
                  <c:v>83.551884000000044</c:v>
                </c:pt>
                <c:pt idx="9">
                  <c:v>90.759192999999797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Plan1!$D$19:$D$28</c15:f>
                <c15:dlblRangeCache>
                  <c:ptCount val="10"/>
                  <c:pt idx="0">
                    <c:v>27,1%</c:v>
                  </c:pt>
                  <c:pt idx="1">
                    <c:v>27,0%</c:v>
                  </c:pt>
                  <c:pt idx="2">
                    <c:v>25,7%</c:v>
                  </c:pt>
                  <c:pt idx="3">
                    <c:v>24,1%</c:v>
                  </c:pt>
                  <c:pt idx="4">
                    <c:v>21,8%</c:v>
                  </c:pt>
                  <c:pt idx="5">
                    <c:v>18,7%</c:v>
                  </c:pt>
                  <c:pt idx="6">
                    <c:v>14,4%</c:v>
                  </c:pt>
                  <c:pt idx="7">
                    <c:v>16,4%</c:v>
                  </c:pt>
                  <c:pt idx="8">
                    <c:v>16,7%</c:v>
                  </c:pt>
                  <c:pt idx="9">
                    <c:v>17,1%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20-2087-4B7C-9D88-E02C1A850FA1}"/>
            </c:ext>
          </c:extLst>
        </c:ser>
        <c:ser>
          <c:idx val="3"/>
          <c:order val="3"/>
          <c:tx>
            <c:strRef>
              <c:f>Plan1!$E$1</c:f>
              <c:strCache>
                <c:ptCount val="1"/>
                <c:pt idx="0">
                  <c:v>FCA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0E923A3E-7859-4BCA-93B1-6831061625A3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E-DBB9-42CA-A147-E6ADDEF8CA18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3F9A5785-7644-463D-A428-EC9EAF6CB176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F-DBB9-42CA-A147-E6ADDEF8CA18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0F5DFF74-8C62-4379-B010-A61A320C6BDA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0-DBB9-42CA-A147-E6ADDEF8CA18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0AE74E2C-5F6F-4212-BA81-138DAF4F547B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1-DBB9-42CA-A147-E6ADDEF8CA18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07FAA3D7-095C-483C-AAAF-145C1F3A2886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2-DBB9-42CA-A147-E6ADDEF8CA18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797299B0-AE99-40A0-9616-8F052DDDCCD2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3-DBB9-42CA-A147-E6ADDEF8CA18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DD7B399A-0DB0-41B0-8FAD-429C3478C23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4-DBB9-42CA-A147-E6ADDEF8CA18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FB171723-0878-46BB-A51F-C28225986F72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5-DBB9-42CA-A147-E6ADDEF8CA18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9B726D22-C049-4AA5-A65E-D5EA00ADFFA6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6-DBB9-42CA-A147-E6ADDEF8CA18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FE12A6EC-1283-4FE5-9CD8-17C20BF0B27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7-DBB9-42CA-A147-E6ADDEF8CA1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numCache>
            </c:numRef>
          </c:cat>
          <c:val>
            <c:numRef>
              <c:f>Plan1!$E$2:$E$11</c:f>
              <c:numCache>
                <c:formatCode>_(* #,##0.00_);_(* \(#,##0.00\);_(* "-"??_);_(@_)</c:formatCode>
                <c:ptCount val="10"/>
                <c:pt idx="0">
                  <c:v>24.192197999999983</c:v>
                </c:pt>
                <c:pt idx="1">
                  <c:v>26.511648999999991</c:v>
                </c:pt>
                <c:pt idx="2">
                  <c:v>24.992689999999993</c:v>
                </c:pt>
                <c:pt idx="3">
                  <c:v>34.185832999999981</c:v>
                </c:pt>
                <c:pt idx="4">
                  <c:v>34.936937999999955</c:v>
                </c:pt>
                <c:pt idx="5">
                  <c:v>29.775449999999946</c:v>
                </c:pt>
                <c:pt idx="6">
                  <c:v>33.30869400000001</c:v>
                </c:pt>
                <c:pt idx="7">
                  <c:v>30.132507000000007</c:v>
                </c:pt>
                <c:pt idx="8">
                  <c:v>30.326110000000014</c:v>
                </c:pt>
                <c:pt idx="9">
                  <c:v>33.184328000000001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Plan1!$E$19:$E$28</c15:f>
                <c15:dlblRangeCache>
                  <c:ptCount val="10"/>
                  <c:pt idx="0">
                    <c:v>5,2%</c:v>
                  </c:pt>
                  <c:pt idx="1">
                    <c:v>5,4%</c:v>
                  </c:pt>
                  <c:pt idx="2">
                    <c:v>5,0%</c:v>
                  </c:pt>
                  <c:pt idx="3">
                    <c:v>6,3%</c:v>
                  </c:pt>
                  <c:pt idx="4">
                    <c:v>6,1%</c:v>
                  </c:pt>
                  <c:pt idx="5">
                    <c:v>6,0%</c:v>
                  </c:pt>
                  <c:pt idx="6">
                    <c:v>6,8%</c:v>
                  </c:pt>
                  <c:pt idx="7">
                    <c:v>5,9%</c:v>
                  </c:pt>
                  <c:pt idx="8">
                    <c:v>6,1%</c:v>
                  </c:pt>
                  <c:pt idx="9">
                    <c:v>6,3%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2B-2087-4B7C-9D88-E02C1A850FA1}"/>
            </c:ext>
          </c:extLst>
        </c:ser>
        <c:ser>
          <c:idx val="4"/>
          <c:order val="4"/>
          <c:tx>
            <c:strRef>
              <c:f>Plan1!$F$1</c:f>
              <c:strCache>
                <c:ptCount val="1"/>
                <c:pt idx="0">
                  <c:v>RMN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C4B269BE-DB0A-4B64-81DB-39A0544DA17E}" type="CELLRANGE">
                      <a:rPr lang="en-US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2C-2087-4B7C-9D88-E02C1A850FA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75A489A9-2117-4C18-83FC-4E9928C52347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8-DBB9-42CA-A147-E6ADDEF8CA18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A41A4BE1-48BA-4B71-B4D5-C44040535A39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9-DBB9-42CA-A147-E6ADDEF8CA18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1C1E8C19-6226-4B15-822A-8E2F3EDFE8EA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A-DBB9-42CA-A147-E6ADDEF8CA18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3F76563B-9955-4E21-B806-48FF3892275E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B-DBB9-42CA-A147-E6ADDEF8CA18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BABAD096-4E8A-4940-8A08-5B0C907FF610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C-DBB9-42CA-A147-E6ADDEF8CA18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EC729D48-F3A7-4FEC-BBE3-D1F28F8A1DCE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D-DBB9-42CA-A147-E6ADDEF8CA18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824DC2C1-93A9-42AB-9412-BA8B5FBA7552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E-DBB9-42CA-A147-E6ADDEF8CA18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132C2A0F-9B7F-47DA-AC4B-4BBC728F1157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F-DBB9-42CA-A147-E6ADDEF8CA18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E197CE1F-EE70-4B5A-AA13-E18E269D7E60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0-DBB9-42CA-A147-E6ADDEF8CA1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numCache>
            </c:numRef>
          </c:cat>
          <c:val>
            <c:numRef>
              <c:f>Plan1!$F$2:$F$11</c:f>
              <c:numCache>
                <c:formatCode>_(* #,##0.00_);_(* \(#,##0.00\);_(* "-"??_);_(@_)</c:formatCode>
                <c:ptCount val="10"/>
                <c:pt idx="0">
                  <c:v>15.009694999999994</c:v>
                </c:pt>
                <c:pt idx="1">
                  <c:v>16.747304000000003</c:v>
                </c:pt>
                <c:pt idx="2">
                  <c:v>14.906292999999989</c:v>
                </c:pt>
                <c:pt idx="3">
                  <c:v>20.387332999999998</c:v>
                </c:pt>
                <c:pt idx="4">
                  <c:v>23.665220999999995</c:v>
                </c:pt>
                <c:pt idx="5">
                  <c:v>25.632214000000022</c:v>
                </c:pt>
                <c:pt idx="6">
                  <c:v>26.194944000000017</c:v>
                </c:pt>
                <c:pt idx="7">
                  <c:v>24.699457999999993</c:v>
                </c:pt>
                <c:pt idx="8">
                  <c:v>29.058879000000026</c:v>
                </c:pt>
                <c:pt idx="9">
                  <c:v>29.48952199999999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Plan1!$F$19:$F$28</c15:f>
                <c15:dlblRangeCache>
                  <c:ptCount val="10"/>
                  <c:pt idx="0">
                    <c:v>3,2%</c:v>
                  </c:pt>
                  <c:pt idx="1">
                    <c:v>3,4%</c:v>
                  </c:pt>
                  <c:pt idx="2">
                    <c:v>3,0%</c:v>
                  </c:pt>
                  <c:pt idx="3">
                    <c:v>3,8%</c:v>
                  </c:pt>
                  <c:pt idx="4">
                    <c:v>4,1%</c:v>
                  </c:pt>
                  <c:pt idx="5">
                    <c:v>5,2%</c:v>
                  </c:pt>
                  <c:pt idx="6">
                    <c:v>5,4%</c:v>
                  </c:pt>
                  <c:pt idx="7">
                    <c:v>4,9%</c:v>
                  </c:pt>
                  <c:pt idx="8">
                    <c:v>5,8%</c:v>
                  </c:pt>
                  <c:pt idx="9">
                    <c:v>5,6%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36-2087-4B7C-9D88-E02C1A850FA1}"/>
            </c:ext>
          </c:extLst>
        </c:ser>
        <c:ser>
          <c:idx val="5"/>
          <c:order val="5"/>
          <c:tx>
            <c:strRef>
              <c:f>Plan1!$G$1</c:f>
              <c:strCache>
                <c:ptCount val="1"/>
                <c:pt idx="0">
                  <c:v>RMS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50D0278F-24ED-4A81-8A80-57668A4F31A9}" type="CELLRANGE">
                      <a:rPr lang="en-US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37-2087-4B7C-9D88-E02C1A850FA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D2C8CACF-9517-420F-A705-0C666144FA75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1-DBB9-42CA-A147-E6ADDEF8CA18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7B126B0C-7B18-4B0D-A95F-F6F99D1FDCCC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2-DBB9-42CA-A147-E6ADDEF8CA18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9A844F5E-C458-4F1E-8C5C-81593815C1BD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3-DBB9-42CA-A147-E6ADDEF8CA18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99278969-3C3D-458E-A4A8-2B306773ACCE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4-DBB9-42CA-A147-E6ADDEF8CA18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C0720372-6D73-4871-B9C5-BDA246188FB4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5-DBB9-42CA-A147-E6ADDEF8CA18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0DB42A59-3AFB-4D5D-B93B-3C482AFB9019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6-DBB9-42CA-A147-E6ADDEF8CA18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23E2834E-2ADD-41E3-AC30-069945746159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7-DBB9-42CA-A147-E6ADDEF8CA18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E29D1554-DC46-4094-B5D8-ED497FC7D321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8-DBB9-42CA-A147-E6ADDEF8CA18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FDF34C6C-9052-4291-BE73-F6652E07737B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9-DBB9-42CA-A147-E6ADDEF8CA18}"/>
                </c:ext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41-2087-4B7C-9D88-E02C1A850FA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numCache>
            </c:numRef>
          </c:cat>
          <c:val>
            <c:numRef>
              <c:f>Plan1!$G$2:$G$11</c:f>
              <c:numCache>
                <c:formatCode>_(* #,##0.00_);_(* \(#,##0.00\);_(* "-"??_);_(@_)</c:formatCode>
                <c:ptCount val="10"/>
                <c:pt idx="0">
                  <c:v>21.554091999999994</c:v>
                </c:pt>
                <c:pt idx="1">
                  <c:v>20.937791000000029</c:v>
                </c:pt>
                <c:pt idx="2">
                  <c:v>18.344689000000002</c:v>
                </c:pt>
                <c:pt idx="3">
                  <c:v>21.391382000000029</c:v>
                </c:pt>
                <c:pt idx="4">
                  <c:v>22.527701999999969</c:v>
                </c:pt>
                <c:pt idx="5">
                  <c:v>22.331739000000031</c:v>
                </c:pt>
                <c:pt idx="6">
                  <c:v>22.079338999999962</c:v>
                </c:pt>
                <c:pt idx="7">
                  <c:v>21.612814</c:v>
                </c:pt>
                <c:pt idx="8">
                  <c:v>20.800574999999977</c:v>
                </c:pt>
                <c:pt idx="9">
                  <c:v>21.474978999999994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Plan1!$G$19:$G$28</c15:f>
                <c15:dlblRangeCache>
                  <c:ptCount val="10"/>
                  <c:pt idx="0">
                    <c:v>4,6%</c:v>
                  </c:pt>
                  <c:pt idx="1">
                    <c:v>4,3%</c:v>
                  </c:pt>
                  <c:pt idx="2">
                    <c:v>3,6%</c:v>
                  </c:pt>
                  <c:pt idx="3">
                    <c:v>4,0%</c:v>
                  </c:pt>
                  <c:pt idx="4">
                    <c:v>4,0%</c:v>
                  </c:pt>
                  <c:pt idx="5">
                    <c:v>4,5%</c:v>
                  </c:pt>
                  <c:pt idx="6">
                    <c:v>4,5%</c:v>
                  </c:pt>
                  <c:pt idx="7">
                    <c:v>4,3%</c:v>
                  </c:pt>
                  <c:pt idx="8">
                    <c:v>4,2%</c:v>
                  </c:pt>
                  <c:pt idx="9">
                    <c:v>4,0%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42-2087-4B7C-9D88-E02C1A850FA1}"/>
            </c:ext>
          </c:extLst>
        </c:ser>
        <c:ser>
          <c:idx val="6"/>
          <c:order val="6"/>
          <c:tx>
            <c:strRef>
              <c:f>Plan1!$H$1</c:f>
              <c:strCache>
                <c:ptCount val="1"/>
                <c:pt idx="0">
                  <c:v>Outras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A7907923-04E6-4C88-B0F1-FD953D957439}" type="CELLRANGE">
                      <a:rPr lang="en-US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43-2087-4B7C-9D88-E02C1A850FA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8CE3474C-067B-4D9A-AA0F-4CB7FAFECA3A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A-DBB9-42CA-A147-E6ADDEF8CA18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A93451AE-B675-4B94-B683-3B5D6FBD24DC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B-DBB9-42CA-A147-E6ADDEF8CA18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5F6851A2-E97D-42FE-9580-2E75AF04B9D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C-DBB9-42CA-A147-E6ADDEF8CA18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C02120CA-A611-4326-98A5-1E69680D44B1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D-DBB9-42CA-A147-E6ADDEF8CA18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E6C24FC5-7983-47DE-9AF0-8411279F3A6A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E-DBB9-42CA-A147-E6ADDEF8CA18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A3C187DD-1B1D-4913-8117-E0C337375C3E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F-DBB9-42CA-A147-E6ADDEF8CA18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6DDF6D97-7EB8-424B-812C-B043DE84905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40-DBB9-42CA-A147-E6ADDEF8CA18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912D3AB7-F807-40BA-BC55-F82D25F3B85E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41-DBB9-42CA-A147-E6ADDEF8CA18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DC48BE47-BF8C-4948-A0C6-03834DBAE658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42-DBB9-42CA-A147-E6ADDEF8CA18}"/>
                </c:ext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4D-2087-4B7C-9D88-E02C1A850FA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numCache>
            </c:numRef>
          </c:cat>
          <c:val>
            <c:numRef>
              <c:f>Plan1!$H$2:$H$11</c:f>
              <c:numCache>
                <c:formatCode>_(* #,##0.00_);_(* \(#,##0.00\);_(* "-"??_);_(@_)</c:formatCode>
                <c:ptCount val="10"/>
                <c:pt idx="0">
                  <c:v>20.839752000000001</c:v>
                </c:pt>
                <c:pt idx="1">
                  <c:v>20.011393999999996</c:v>
                </c:pt>
                <c:pt idx="2">
                  <c:v>19.210519000000001</c:v>
                </c:pt>
                <c:pt idx="3">
                  <c:v>20.487857999999999</c:v>
                </c:pt>
                <c:pt idx="4">
                  <c:v>22.840501999999997</c:v>
                </c:pt>
                <c:pt idx="5">
                  <c:v>24.558358000000002</c:v>
                </c:pt>
                <c:pt idx="6">
                  <c:v>26.588767000000008</c:v>
                </c:pt>
                <c:pt idx="7">
                  <c:v>31.376871000000001</c:v>
                </c:pt>
                <c:pt idx="8">
                  <c:v>35.969737000000002</c:v>
                </c:pt>
                <c:pt idx="9">
                  <c:v>37.523508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Plan1!$H$19:$H$28</c15:f>
                <c15:dlblRangeCache>
                  <c:ptCount val="10"/>
                  <c:pt idx="0">
                    <c:v>4,5%</c:v>
                  </c:pt>
                  <c:pt idx="1">
                    <c:v>4,1%</c:v>
                  </c:pt>
                  <c:pt idx="2">
                    <c:v>3,8%</c:v>
                  </c:pt>
                  <c:pt idx="3">
                    <c:v>3,8%</c:v>
                  </c:pt>
                  <c:pt idx="4">
                    <c:v>4,0%</c:v>
                  </c:pt>
                  <c:pt idx="5">
                    <c:v>5,0%</c:v>
                  </c:pt>
                  <c:pt idx="6">
                    <c:v>5,4%</c:v>
                  </c:pt>
                  <c:pt idx="7">
                    <c:v>6,2%</c:v>
                  </c:pt>
                  <c:pt idx="8">
                    <c:v>7,2%</c:v>
                  </c:pt>
                  <c:pt idx="9">
                    <c:v>7,1%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4E-2087-4B7C-9D88-E02C1A850FA1}"/>
            </c:ext>
          </c:extLst>
        </c:ser>
        <c:ser>
          <c:idx val="7"/>
          <c:order val="7"/>
          <c:tx>
            <c:strRef>
              <c:f>Plan1!$I$1</c:f>
              <c:strCache>
                <c:ptCount val="1"/>
                <c:pt idx="0">
                  <c:v>Coluna3</c:v>
                </c:pt>
              </c:strCache>
            </c:strRef>
          </c:tx>
          <c:spPr>
            <a:solidFill>
              <a:schemeClr val="accent3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4F-2087-4B7C-9D88-E02C1A850FA1}"/>
                </c:ext>
              </c:extLst>
            </c:dLbl>
            <c:dLbl>
              <c:idx val="1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800" b="0" i="0" u="none" strike="noStrike" kern="1200" baseline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endParaRPr lang="pt-BR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0" i="0" u="none" strike="noStrike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50-2087-4B7C-9D88-E02C1A850FA1}"/>
                </c:ext>
              </c:extLst>
            </c:dLbl>
            <c:dLbl>
              <c:idx val="2"/>
              <c:layout>
                <c:manualLayout>
                  <c:x val="-2.8953979137706504E-17"/>
                  <c:y val="0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800" b="0" i="0" u="none" strike="noStrike" kern="1200" baseline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21F6263E-203D-4466-A82C-A5DF02DA5FF4}" type="CELLRANGE">
                      <a:rPr lang="en-US">
                        <a:solidFill>
                          <a:schemeClr val="tx2"/>
                        </a:solidFill>
                      </a:rPr>
                      <a:pPr>
                        <a:defRPr>
                          <a:solidFill>
                            <a:schemeClr val="tx2"/>
                          </a:solidFill>
                        </a:defRPr>
                      </a:pPr>
                      <a:t>[INTERVALODACÉLULA]</a:t>
                    </a:fld>
                    <a:endParaRPr lang="pt-BR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0" i="0" u="none" strike="noStrike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51-2087-4B7C-9D88-E02C1A850FA1}"/>
                </c:ext>
              </c:extLst>
            </c:dLbl>
            <c:dLbl>
              <c:idx val="3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800" b="0" i="0" u="none" strike="noStrike" kern="1200" baseline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endParaRPr lang="pt-BR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0" i="0" u="none" strike="noStrike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52-2087-4B7C-9D88-E02C1A850FA1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53-2087-4B7C-9D88-E02C1A850FA1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54-2087-4B7C-9D88-E02C1A850FA1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55-2087-4B7C-9D88-E02C1A850FA1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56-2087-4B7C-9D88-E02C1A850FA1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57-2087-4B7C-9D88-E02C1A850FA1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58-2087-4B7C-9D88-E02C1A850FA1}"/>
                </c:ext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59-2087-4B7C-9D88-E02C1A850FA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numCache>
            </c:numRef>
          </c:cat>
          <c:val>
            <c:numRef>
              <c:f>Plan1!$I$2:$I$11</c:f>
              <c:numCache>
                <c:formatCode>General</c:formatCode>
                <c:ptCount val="10"/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Plan1!$I$19:$I$28</c15:f>
                <c15:dlblRangeCache>
                  <c:ptCount val="10"/>
                </c15:dlblRangeCache>
              </c15:datalabelsRange>
            </c:ext>
            <c:ext xmlns:c16="http://schemas.microsoft.com/office/drawing/2014/chart" uri="{C3380CC4-5D6E-409C-BE32-E72D297353CC}">
              <c16:uniqueId val="{0000005A-2087-4B7C-9D88-E02C1A850FA1}"/>
            </c:ext>
          </c:extLst>
        </c:ser>
        <c:ser>
          <c:idx val="8"/>
          <c:order val="8"/>
          <c:tx>
            <c:strRef>
              <c:f>Plan1!$J$1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5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7973BCD9-10C0-4AA5-A733-FFB0CC122D6C}" type="CELLRANGE">
                      <a:rPr lang="en-US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5B-2087-4B7C-9D88-E02C1A850FA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32FCE058-182A-4B2B-B96C-791AD644615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43-DBB9-42CA-A147-E6ADDEF8CA18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376311AD-BFBF-4ABF-BDA1-5EB16D99C5A1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44-DBB9-42CA-A147-E6ADDEF8CA18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F7DD5E23-AA75-4C05-A8AC-545FBC2A3485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45-DBB9-42CA-A147-E6ADDEF8CA18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A63B1F97-514B-425A-8F51-5A02306CD771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46-DBB9-42CA-A147-E6ADDEF8CA18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C1B4BD6D-41EE-4285-B33C-71BD84F938C8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47-DBB9-42CA-A147-E6ADDEF8CA18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96B194E5-613E-4773-9E39-DDB678DBEC33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48-DBB9-42CA-A147-E6ADDEF8CA18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F70EA6D1-EB24-481B-BD8D-612F30B33A95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49-DBB9-42CA-A147-E6ADDEF8CA18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A4A8EEB0-8F06-477E-BC26-1236BA7D3480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4A-DBB9-42CA-A147-E6ADDEF8CA18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4D791882-A164-40B1-A517-1F65F3DECDDE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4B-DBB9-42CA-A147-E6ADDEF8CA1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inBase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numCache>
            </c:numRef>
          </c:cat>
          <c:val>
            <c:numRef>
              <c:f>Plan1!$J$2:$J$11</c:f>
              <c:numCache>
                <c:formatCode>_-* #,##0.0_-;\-* #,##0.0_-;_-* "-"?_-;_-@_-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Plan1!$L$2:$L$12</c15:f>
                <c15:dlblRangeCache>
                  <c:ptCount val="11"/>
                  <c:pt idx="0">
                    <c:v>465,1</c:v>
                  </c:pt>
                  <c:pt idx="1">
                    <c:v>491,6</c:v>
                  </c:pt>
                  <c:pt idx="2">
                    <c:v>503,8</c:v>
                  </c:pt>
                  <c:pt idx="3">
                    <c:v>538,8</c:v>
                  </c:pt>
                  <c:pt idx="4">
                    <c:v>570,3</c:v>
                  </c:pt>
                  <c:pt idx="5">
                    <c:v>494,5</c:v>
                  </c:pt>
                  <c:pt idx="6">
                    <c:v>489,3</c:v>
                  </c:pt>
                  <c:pt idx="7">
                    <c:v>506,8</c:v>
                  </c:pt>
                  <c:pt idx="8">
                    <c:v>500,8</c:v>
                  </c:pt>
                  <c:pt idx="9">
                    <c:v>530,6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65-2087-4B7C-9D88-E02C1A850FA1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30"/>
        <c:overlap val="100"/>
        <c:axId val="684512240"/>
        <c:axId val="684519312"/>
      </c:barChart>
      <c:catAx>
        <c:axId val="6845122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9050" cap="flat" cmpd="sng" algn="ctr">
            <a:solidFill>
              <a:schemeClr val="tx2">
                <a:alpha val="98000"/>
              </a:schemeClr>
            </a:solidFill>
            <a:prstDash val="solid"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84519312"/>
        <c:crosses val="autoZero"/>
        <c:auto val="1"/>
        <c:lblAlgn val="ctr"/>
        <c:lblOffset val="100"/>
        <c:noMultiLvlLbl val="0"/>
      </c:catAx>
      <c:valAx>
        <c:axId val="684519312"/>
        <c:scaling>
          <c:orientation val="minMax"/>
        </c:scaling>
        <c:delete val="1"/>
        <c:axPos val="l"/>
        <c:numFmt formatCode="#,##0" sourceLinked="0"/>
        <c:majorTickMark val="out"/>
        <c:minorTickMark val="none"/>
        <c:tickLblPos val="nextTo"/>
        <c:crossAx val="684512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800">
          <a:solidFill>
            <a:schemeClr val="bg1"/>
          </a:solidFill>
        </a:defRPr>
      </a:pPr>
      <a:endParaRPr lang="pt-BR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1971601719844216E-2"/>
          <c:y val="3.0476676010536451E-2"/>
          <c:w val="0.91605679656031158"/>
          <c:h val="0.8708012912724985"/>
        </c:manualLayout>
      </c:layout>
      <c:pieChart>
        <c:varyColors val="1"/>
        <c:ser>
          <c:idx val="0"/>
          <c:order val="0"/>
          <c:tx>
            <c:strRef>
              <c:f>Plan1!$B$1</c:f>
              <c:strCache>
                <c:ptCount val="1"/>
                <c:pt idx="0">
                  <c:v>MM Ton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tx2"/>
              </a:solidFill>
            </a:ln>
          </c:spPr>
          <c:dPt>
            <c:idx val="0"/>
            <c:bubble3D val="0"/>
            <c:spPr>
              <a:solidFill>
                <a:schemeClr val="bg1">
                  <a:lumMod val="65000"/>
                </a:schemeClr>
              </a:solidFill>
              <a:ln>
                <a:solidFill>
                  <a:schemeClr val="tx2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64DC-4006-B5B6-75CF54C44C94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2-64DC-4006-B5B6-75CF54C44C94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3-64DC-4006-B5B6-75CF54C44C94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4-64DC-4006-B5B6-75CF54C44C94}"/>
              </c:ext>
            </c:extLst>
          </c:dPt>
          <c:dPt>
            <c:idx val="4"/>
            <c:bubble3D val="0"/>
            <c:spPr>
              <a:solidFill>
                <a:srgbClr val="F19997"/>
              </a:solidFill>
              <a:ln>
                <a:solidFill>
                  <a:schemeClr val="tx2"/>
                </a:solidFill>
              </a:ln>
            </c:spPr>
            <c:extLst>
              <c:ext xmlns:c16="http://schemas.microsoft.com/office/drawing/2014/chart" uri="{C3380CC4-5D6E-409C-BE32-E72D297353CC}">
                <c16:uniqueId val="{00000006-64DC-4006-B5B6-75CF54C44C94}"/>
              </c:ext>
            </c:extLst>
          </c:dPt>
          <c:dPt>
            <c:idx val="5"/>
            <c:bubble3D val="0"/>
            <c:spPr>
              <a:pattFill prst="wdUpDiag">
                <a:fgClr>
                  <a:srgbClr val="C00000"/>
                </a:fgClr>
                <a:bgClr>
                  <a:schemeClr val="accent1"/>
                </a:bgClr>
              </a:pattFill>
              <a:ln>
                <a:solidFill>
                  <a:schemeClr val="tx2"/>
                </a:solidFill>
              </a:ln>
            </c:spPr>
            <c:extLst>
              <c:ext xmlns:c16="http://schemas.microsoft.com/office/drawing/2014/chart" uri="{C3380CC4-5D6E-409C-BE32-E72D297353CC}">
                <c16:uniqueId val="{00000008-64DC-4006-B5B6-75CF54C44C94}"/>
              </c:ext>
            </c:extLst>
          </c:dPt>
          <c:dPt>
            <c:idx val="6"/>
            <c:bubble3D val="0"/>
            <c:spPr>
              <a:solidFill>
                <a:schemeClr val="accent2"/>
              </a:solidFill>
              <a:ln>
                <a:solidFill>
                  <a:schemeClr val="tx2"/>
                </a:solidFill>
              </a:ln>
            </c:spPr>
            <c:extLst>
              <c:ext xmlns:c16="http://schemas.microsoft.com/office/drawing/2014/chart" uri="{C3380CC4-5D6E-409C-BE32-E72D297353CC}">
                <c16:uniqueId val="{0000000A-64DC-4006-B5B6-75CF54C44C94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B-64DC-4006-B5B6-75CF54C44C94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C-64DC-4006-B5B6-75CF54C44C94}"/>
              </c:ext>
            </c:extLst>
          </c:dPt>
          <c:dPt>
            <c:idx val="9"/>
            <c:bubble3D val="0"/>
            <c:spPr>
              <a:solidFill>
                <a:srgbClr val="F19997"/>
              </a:solidFill>
              <a:ln>
                <a:solidFill>
                  <a:schemeClr val="tx2"/>
                </a:solidFill>
              </a:ln>
            </c:spPr>
            <c:extLst>
              <c:ext xmlns:c16="http://schemas.microsoft.com/office/drawing/2014/chart" uri="{C3380CC4-5D6E-409C-BE32-E72D297353CC}">
                <c16:uniqueId val="{0000000E-64DC-4006-B5B6-75CF54C44C94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F-64DC-4006-B5B6-75CF54C44C94}"/>
              </c:ext>
            </c:extLst>
          </c:dPt>
          <c:dPt>
            <c:idx val="12"/>
            <c:bubble3D val="0"/>
            <c:spPr>
              <a:solidFill>
                <a:srgbClr val="C00000"/>
              </a:solidFill>
              <a:ln>
                <a:solidFill>
                  <a:schemeClr val="tx2"/>
                </a:solidFill>
              </a:ln>
            </c:spPr>
            <c:extLst>
              <c:ext xmlns:c16="http://schemas.microsoft.com/office/drawing/2014/chart" uri="{C3380CC4-5D6E-409C-BE32-E72D297353CC}">
                <c16:uniqueId val="{00000011-64DC-4006-B5B6-75CF54C44C94}"/>
              </c:ext>
            </c:extLst>
          </c:dPt>
          <c:dLbls>
            <c:dLbl>
              <c:idx val="0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wrap="square" lIns="0" tIns="0" rIns="0" bIns="0" anchor="ctr">
                  <a:spAutoFit/>
                </a:bodyPr>
                <a:lstStyle/>
                <a:p>
                  <a:pPr>
                    <a:defRPr sz="1000" b="0">
                      <a:solidFill>
                        <a:schemeClr val="tx2"/>
                      </a:solidFill>
                    </a:defRPr>
                  </a:pPr>
                  <a:endParaRPr lang="pt-BR"/>
                </a:p>
              </c:txPr>
              <c:dLblPos val="inEnd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64DC-4006-B5B6-75CF54C44C94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wrap="square" lIns="0" tIns="0" rIns="0" bIns="0" anchor="ctr">
                <a:spAutoFit/>
              </a:bodyPr>
              <a:lstStyle/>
              <a:p>
                <a:pPr>
                  <a:defRPr sz="1000" b="0">
                    <a:solidFill>
                      <a:schemeClr val="bg1"/>
                    </a:solidFill>
                  </a:defRPr>
                </a:pPr>
                <a:endParaRPr lang="pt-BR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</c:ext>
            </c:extLst>
          </c:dLbls>
          <c:cat>
            <c:strRef>
              <c:f>Plan1!$A$2:$A$14</c:f>
              <c:strCache>
                <c:ptCount val="6"/>
                <c:pt idx="0">
                  <c:v>Minério de Ferro</c:v>
                </c:pt>
                <c:pt idx="1">
                  <c:v>Soja</c:v>
                </c:pt>
                <c:pt idx="2">
                  <c:v>Milho</c:v>
                </c:pt>
                <c:pt idx="3">
                  <c:v>Açúcar</c:v>
                </c:pt>
                <c:pt idx="4">
                  <c:v>Celulose</c:v>
                </c:pt>
                <c:pt idx="5">
                  <c:v>Outros</c:v>
                </c:pt>
              </c:strCache>
            </c:strRef>
          </c:cat>
          <c:val>
            <c:numRef>
              <c:f>Plan1!$B$2:$B$14</c:f>
              <c:numCache>
                <c:formatCode>0.0%</c:formatCode>
                <c:ptCount val="13"/>
                <c:pt idx="0">
                  <c:v>0.71941891848925799</c:v>
                </c:pt>
                <c:pt idx="1">
                  <c:v>6.4609135926585681E-2</c:v>
                </c:pt>
                <c:pt idx="2">
                  <c:v>4.1033922768860455E-2</c:v>
                </c:pt>
                <c:pt idx="3">
                  <c:v>2.8851899206495037E-2</c:v>
                </c:pt>
                <c:pt idx="4">
                  <c:v>2.0478071165230972E-2</c:v>
                </c:pt>
                <c:pt idx="5">
                  <c:v>0.12560805244356993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64DC-4006-B5B6-75CF54C44C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35"/>
      </c:pieChart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pt-BR"/>
    </a:p>
  </c:tx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1971601719844216E-2"/>
          <c:y val="3.0476676010536451E-2"/>
          <c:w val="0.91605679656031158"/>
          <c:h val="0.8708012912724985"/>
        </c:manualLayout>
      </c:layout>
      <c:pieChart>
        <c:varyColors val="1"/>
        <c:ser>
          <c:idx val="0"/>
          <c:order val="0"/>
          <c:tx>
            <c:strRef>
              <c:f>Plan1!$B$1</c:f>
              <c:strCache>
                <c:ptCount val="1"/>
                <c:pt idx="0">
                  <c:v>MM Ton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tx2"/>
              </a:solidFill>
            </a:ln>
          </c:spPr>
          <c:dPt>
            <c:idx val="0"/>
            <c:bubble3D val="0"/>
            <c:spPr>
              <a:solidFill>
                <a:schemeClr val="bg1">
                  <a:lumMod val="65000"/>
                </a:schemeClr>
              </a:solidFill>
              <a:ln>
                <a:solidFill>
                  <a:schemeClr val="tx2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996F-4217-A222-548D346F1C79}"/>
              </c:ext>
            </c:extLst>
          </c:dPt>
          <c:dPt>
            <c:idx val="1"/>
            <c:bubble3D val="0"/>
            <c:spPr>
              <a:solidFill>
                <a:srgbClr val="F19997"/>
              </a:solidFill>
              <a:ln>
                <a:solidFill>
                  <a:schemeClr val="tx2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996F-4217-A222-548D346F1C79}"/>
              </c:ext>
            </c:extLst>
          </c:dPt>
          <c:dPt>
            <c:idx val="2"/>
            <c:bubble3D val="0"/>
            <c:spPr>
              <a:solidFill>
                <a:srgbClr val="F19997"/>
              </a:solidFill>
              <a:ln>
                <a:solidFill>
                  <a:schemeClr val="tx2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996F-4217-A222-548D346F1C7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6-996F-4217-A222-548D346F1C79}"/>
              </c:ext>
            </c:extLst>
          </c:dPt>
          <c:dPt>
            <c:idx val="4"/>
            <c:bubble3D val="0"/>
            <c:spPr>
              <a:solidFill>
                <a:schemeClr val="bg1">
                  <a:lumMod val="65000"/>
                </a:schemeClr>
              </a:solidFill>
              <a:ln>
                <a:solidFill>
                  <a:schemeClr val="tx2"/>
                </a:solidFill>
              </a:ln>
            </c:spPr>
            <c:extLst>
              <c:ext xmlns:c16="http://schemas.microsoft.com/office/drawing/2014/chart" uri="{C3380CC4-5D6E-409C-BE32-E72D297353CC}">
                <c16:uniqueId val="{00000008-996F-4217-A222-548D346F1C79}"/>
              </c:ext>
            </c:extLst>
          </c:dPt>
          <c:dPt>
            <c:idx val="5"/>
            <c:bubble3D val="0"/>
            <c:spPr>
              <a:pattFill prst="wdUpDiag">
                <a:fgClr>
                  <a:srgbClr val="C00000"/>
                </a:fgClr>
                <a:bgClr>
                  <a:schemeClr val="bg2">
                    <a:lumMod val="60000"/>
                    <a:lumOff val="40000"/>
                  </a:schemeClr>
                </a:bgClr>
              </a:pattFill>
              <a:ln>
                <a:solidFill>
                  <a:schemeClr val="tx2"/>
                </a:solidFill>
              </a:ln>
            </c:spPr>
            <c:extLst>
              <c:ext xmlns:c16="http://schemas.microsoft.com/office/drawing/2014/chart" uri="{C3380CC4-5D6E-409C-BE32-E72D297353CC}">
                <c16:uniqueId val="{0000000A-996F-4217-A222-548D346F1C79}"/>
              </c:ext>
            </c:extLst>
          </c:dPt>
          <c:dPt>
            <c:idx val="6"/>
            <c:bubble3D val="0"/>
            <c:spPr>
              <a:solidFill>
                <a:schemeClr val="accent2"/>
              </a:solidFill>
              <a:ln>
                <a:solidFill>
                  <a:schemeClr val="tx2"/>
                </a:solidFill>
              </a:ln>
            </c:spPr>
            <c:extLst>
              <c:ext xmlns:c16="http://schemas.microsoft.com/office/drawing/2014/chart" uri="{C3380CC4-5D6E-409C-BE32-E72D297353CC}">
                <c16:uniqueId val="{0000000C-996F-4217-A222-548D346F1C7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D-996F-4217-A222-548D346F1C7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E-996F-4217-A222-548D346F1C79}"/>
              </c:ext>
            </c:extLst>
          </c:dPt>
          <c:dPt>
            <c:idx val="9"/>
            <c:bubble3D val="0"/>
            <c:spPr>
              <a:solidFill>
                <a:srgbClr val="F19997"/>
              </a:solidFill>
              <a:ln>
                <a:solidFill>
                  <a:schemeClr val="tx2"/>
                </a:solidFill>
              </a:ln>
            </c:spPr>
            <c:extLst>
              <c:ext xmlns:c16="http://schemas.microsoft.com/office/drawing/2014/chart" uri="{C3380CC4-5D6E-409C-BE32-E72D297353CC}">
                <c16:uniqueId val="{00000010-996F-4217-A222-548D346F1C7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11-996F-4217-A222-548D346F1C79}"/>
              </c:ext>
            </c:extLst>
          </c:dPt>
          <c:dPt>
            <c:idx val="12"/>
            <c:bubble3D val="0"/>
            <c:spPr>
              <a:solidFill>
                <a:srgbClr val="C00000"/>
              </a:solidFill>
              <a:ln>
                <a:solidFill>
                  <a:schemeClr val="tx2"/>
                </a:solidFill>
              </a:ln>
            </c:spPr>
            <c:extLst>
              <c:ext xmlns:c16="http://schemas.microsoft.com/office/drawing/2014/chart" uri="{C3380CC4-5D6E-409C-BE32-E72D297353CC}">
                <c16:uniqueId val="{00000013-996F-4217-A222-548D346F1C79}"/>
              </c:ext>
            </c:extLst>
          </c:dPt>
          <c:dLbls>
            <c:dLbl>
              <c:idx val="0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wrap="square" lIns="0" tIns="0" rIns="0" bIns="0" anchor="ctr">
                  <a:spAutoFit/>
                </a:bodyPr>
                <a:lstStyle/>
                <a:p>
                  <a:pPr>
                    <a:defRPr sz="1000" b="0">
                      <a:solidFill>
                        <a:schemeClr val="tx2"/>
                      </a:solidFill>
                    </a:defRPr>
                  </a:pPr>
                  <a:endParaRPr lang="pt-BR"/>
                </a:p>
              </c:txPr>
              <c:dLblPos val="inEnd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996F-4217-A222-548D346F1C79}"/>
                </c:ext>
              </c:extLst>
            </c:dLbl>
            <c:dLbl>
              <c:idx val="1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wrap="square" lIns="0" tIns="0" rIns="0" bIns="0" anchor="ctr">
                  <a:spAutoFit/>
                </a:bodyPr>
                <a:lstStyle/>
                <a:p>
                  <a:pPr>
                    <a:defRPr sz="1000" b="0">
                      <a:solidFill>
                        <a:schemeClr val="tx2"/>
                      </a:solidFill>
                    </a:defRPr>
                  </a:pPr>
                  <a:endParaRPr lang="pt-BR"/>
                </a:p>
              </c:txPr>
              <c:dLblPos val="inEnd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3-996F-4217-A222-548D346F1C79}"/>
                </c:ext>
              </c:extLst>
            </c:dLbl>
            <c:dLbl>
              <c:idx val="2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wrap="square" lIns="0" tIns="0" rIns="0" bIns="0" anchor="ctr">
                  <a:spAutoFit/>
                </a:bodyPr>
                <a:lstStyle/>
                <a:p>
                  <a:pPr>
                    <a:defRPr sz="1000" b="0">
                      <a:solidFill>
                        <a:schemeClr val="tx2"/>
                      </a:solidFill>
                    </a:defRPr>
                  </a:pPr>
                  <a:endParaRPr lang="pt-BR"/>
                </a:p>
              </c:txPr>
              <c:dLblPos val="inEnd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5-996F-4217-A222-548D346F1C79}"/>
                </c:ext>
              </c:extLst>
            </c:dLbl>
            <c:dLbl>
              <c:idx val="3"/>
              <c:layout>
                <c:manualLayout>
                  <c:x val="-9.6718450734198935E-2"/>
                  <c:y val="2.7062283151392062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96F-4217-A222-548D346F1C79}"/>
                </c:ext>
              </c:extLst>
            </c:dLbl>
            <c:dLbl>
              <c:idx val="4"/>
              <c:layout>
                <c:manualLayout>
                  <c:x val="-0.10621408810385188"/>
                  <c:y val="2.6824490141321777E-2"/>
                </c:manualLayout>
              </c:layout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wrap="square" lIns="0" tIns="0" rIns="0" bIns="0" anchor="ctr">
                  <a:spAutoFit/>
                </a:bodyPr>
                <a:lstStyle/>
                <a:p>
                  <a:pPr>
                    <a:defRPr sz="1000" b="0">
                      <a:solidFill>
                        <a:schemeClr val="tx2"/>
                      </a:solidFill>
                    </a:defRPr>
                  </a:pPr>
                  <a:endParaRPr lang="pt-BR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8-996F-4217-A222-548D346F1C79}"/>
                </c:ext>
              </c:extLst>
            </c:dLbl>
            <c:dLbl>
              <c:idx val="5"/>
              <c:numFmt formatCode="0.0%" sourceLinked="0"/>
              <c:spPr>
                <a:solidFill>
                  <a:schemeClr val="bg1"/>
                </a:solidFill>
                <a:ln>
                  <a:noFill/>
                </a:ln>
                <a:effectLst/>
              </c:spPr>
              <c:txPr>
                <a:bodyPr wrap="square" lIns="0" tIns="0" rIns="0" bIns="0" anchor="ctr">
                  <a:spAutoFit/>
                </a:bodyPr>
                <a:lstStyle/>
                <a:p>
                  <a:pPr>
                    <a:defRPr sz="1000" b="0">
                      <a:solidFill>
                        <a:schemeClr val="tx2"/>
                      </a:solidFill>
                    </a:defRPr>
                  </a:pPr>
                  <a:endParaRPr lang="pt-BR"/>
                </a:p>
              </c:txPr>
              <c:dLblPos val="inEnd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A-996F-4217-A222-548D346F1C79}"/>
                </c:ext>
              </c:extLst>
            </c:dLbl>
            <c:dLbl>
              <c:idx val="9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wrap="square" lIns="0" tIns="0" rIns="0" bIns="0" anchor="ctr">
                  <a:spAutoFit/>
                </a:bodyPr>
                <a:lstStyle/>
                <a:p>
                  <a:pPr>
                    <a:defRPr sz="1000" b="0">
                      <a:solidFill>
                        <a:schemeClr val="tx2"/>
                      </a:solidFill>
                    </a:defRPr>
                  </a:pPr>
                  <a:endParaRPr lang="pt-BR"/>
                </a:p>
              </c:txPr>
              <c:dLblPos val="inEnd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0-996F-4217-A222-548D346F1C79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wrap="square" lIns="0" tIns="0" rIns="0" bIns="0" anchor="ctr">
                <a:spAutoFit/>
              </a:bodyPr>
              <a:lstStyle/>
              <a:p>
                <a:pPr>
                  <a:defRPr sz="1000" b="0">
                    <a:solidFill>
                      <a:schemeClr val="bg1"/>
                    </a:solidFill>
                  </a:defRPr>
                </a:pPr>
                <a:endParaRPr lang="pt-BR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</c:ext>
            </c:extLst>
          </c:dLbls>
          <c:cat>
            <c:strRef>
              <c:f>Plan1!$A$2:$A$14</c:f>
              <c:strCache>
                <c:ptCount val="6"/>
                <c:pt idx="0">
                  <c:v>Minério de Ferro</c:v>
                </c:pt>
                <c:pt idx="1">
                  <c:v>Siderúrgicos</c:v>
                </c:pt>
                <c:pt idx="2">
                  <c:v>Celulose</c:v>
                </c:pt>
                <c:pt idx="3">
                  <c:v>Açúcar</c:v>
                </c:pt>
                <c:pt idx="4">
                  <c:v>Ferro Gusa</c:v>
                </c:pt>
                <c:pt idx="5">
                  <c:v>Outros</c:v>
                </c:pt>
              </c:strCache>
            </c:strRef>
          </c:cat>
          <c:val>
            <c:numRef>
              <c:f>Plan1!$B$2:$B$14</c:f>
              <c:numCache>
                <c:formatCode>_-* #,##0_-;\-* #,##0_-;_-* "-"??_-;_-@_-</c:formatCode>
                <c:ptCount val="13"/>
                <c:pt idx="0">
                  <c:v>119933.55799999986</c:v>
                </c:pt>
                <c:pt idx="1">
                  <c:v>6613.6749999999984</c:v>
                </c:pt>
                <c:pt idx="2">
                  <c:v>3230.9960000000005</c:v>
                </c:pt>
                <c:pt idx="3">
                  <c:v>2643.5100000000007</c:v>
                </c:pt>
                <c:pt idx="4">
                  <c:v>1680.3390000000004</c:v>
                </c:pt>
                <c:pt idx="5">
                  <c:v>9563.873999999998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996F-4217-A222-548D346F1C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9"/>
      </c:pieChart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pt-BR"/>
    </a:p>
  </c:txPr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3526870542523368E-2"/>
          <c:y val="8.1499026275994646E-2"/>
          <c:w val="0.97024088480644799"/>
          <c:h val="0.7917760904018810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Granel Mineral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 w="3175">
              <a:solidFill>
                <a:schemeClr val="tx2"/>
              </a:solidFill>
            </a:ln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CE8B102A-025A-46C4-BF11-3052B6BAD2A3}" type="CELLRANGE">
                      <a:rPr lang="en-US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0-633B-4190-AAAF-55A2913884B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E3E7E941-DDFF-4DA9-8A2F-07815E274F69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0-D199-4B27-AAA2-007A1B44824F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5B76174D-CAEB-4F26-A179-725AFFE9225C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D199-4B27-AAA2-007A1B44824F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EBD92FB3-E432-48D9-BC1C-F458FD94E7AB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D199-4B27-AAA2-007A1B44824F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8686BE18-BD67-4201-8C3E-FBC832EDA668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D199-4B27-AAA2-007A1B44824F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C9D5F04C-07CB-490E-AC85-B1BD17C5B63A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4-D199-4B27-AAA2-007A1B44824F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B42EE0FD-B840-4D1E-BD76-BABD9E51575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D199-4B27-AAA2-007A1B44824F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97578166-1D48-4B70-80ED-CEEA54E17E11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6-D199-4B27-AAA2-007A1B44824F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BB4C25CD-C760-4A18-84FA-5F86F741D2FB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D199-4B27-AAA2-007A1B44824F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C6CC6D74-9F73-4EEA-8AE4-4CD61B59ECD2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D199-4B27-AAA2-007A1B4482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00">
                    <a:solidFill>
                      <a:schemeClr val="tx2"/>
                    </a:solidFill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numCache>
            </c:numRef>
          </c:cat>
          <c:val>
            <c:numRef>
              <c:f>Plan1!$B$2:$B$11</c:f>
              <c:numCache>
                <c:formatCode>0.0</c:formatCode>
                <c:ptCount val="10"/>
                <c:pt idx="0">
                  <c:v>128.22693100000001</c:v>
                </c:pt>
                <c:pt idx="1">
                  <c:v>128.49135399999983</c:v>
                </c:pt>
                <c:pt idx="2">
                  <c:v>130.00781600000005</c:v>
                </c:pt>
                <c:pt idx="3">
                  <c:v>123.46155499999996</c:v>
                </c:pt>
                <c:pt idx="4">
                  <c:v>122.68787899999988</c:v>
                </c:pt>
                <c:pt idx="5">
                  <c:v>91.986216999999996</c:v>
                </c:pt>
                <c:pt idx="6">
                  <c:v>102.46730700000001</c:v>
                </c:pt>
                <c:pt idx="7">
                  <c:v>111.4643089999999</c:v>
                </c:pt>
                <c:pt idx="8" formatCode="_-* #,##0.0_-;\-* #,##0.0_-;_-* &quot;-&quot;??_-;_-@_-">
                  <c:v>111.69817499999986</c:v>
                </c:pt>
                <c:pt idx="9" formatCode="_-* #,##0.0_-;\-* #,##0.0_-;_-* &quot;-&quot;??_-;_-@_-">
                  <c:v>127.17384199999978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Plan1!$B$19:$B$28</c15:f>
                <c15:dlblRangeCache>
                  <c:ptCount val="10"/>
                  <c:pt idx="0">
                    <c:v>92,4%</c:v>
                  </c:pt>
                  <c:pt idx="1">
                    <c:v>92,0%</c:v>
                  </c:pt>
                  <c:pt idx="2">
                    <c:v>91,9%</c:v>
                  </c:pt>
                  <c:pt idx="3">
                    <c:v>90,0%</c:v>
                  </c:pt>
                  <c:pt idx="4">
                    <c:v>89,8%</c:v>
                  </c:pt>
                  <c:pt idx="5">
                    <c:v>86,8%</c:v>
                  </c:pt>
                  <c:pt idx="6">
                    <c:v>89,2%</c:v>
                  </c:pt>
                  <c:pt idx="7">
                    <c:v>88,8%</c:v>
                  </c:pt>
                  <c:pt idx="8">
                    <c:v>88,1%</c:v>
                  </c:pt>
                  <c:pt idx="9">
                    <c:v>88,5%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A-633B-4190-AAAF-55A2913884BE}"/>
            </c:ext>
          </c:extLst>
        </c:ser>
        <c:ser>
          <c:idx val="1"/>
          <c:order val="1"/>
          <c:tx>
            <c:strRef>
              <c:f>Plan1!$C$1</c:f>
              <c:strCache>
                <c:ptCount val="1"/>
                <c:pt idx="0">
                  <c:v>Granel Agrícola</c:v>
                </c:pt>
              </c:strCache>
            </c:strRef>
          </c:tx>
          <c:spPr>
            <a:solidFill>
              <a:schemeClr val="accent1"/>
            </a:solidFill>
            <a:ln w="3175">
              <a:solidFill>
                <a:schemeClr val="tx2"/>
              </a:solidFill>
            </a:ln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CEAE4128-BCC8-4AEF-BF25-4FFE93589826}" type="CELLRANGE">
                      <a:rPr lang="en-US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B-633B-4190-AAAF-55A2913884B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1DC4A10E-9CFE-4491-A9C6-E53A1119DC08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9-D199-4B27-AAA2-007A1B44824F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5A1710B6-4020-46C8-8D02-B4E87DC7ACAB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A-D199-4B27-AAA2-007A1B44824F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FF55240D-8BB7-4453-8D4D-4045C7F690C1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D199-4B27-AAA2-007A1B44824F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A2F95880-2B27-404C-A4C5-B94924BD36C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C-D199-4B27-AAA2-007A1B44824F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37CEA736-96B1-4A30-BDBC-5AAEAEF5A18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D-D199-4B27-AAA2-007A1B44824F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F5992E66-B37B-41EE-BBA4-1A4D951FAC75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E-D199-4B27-AAA2-007A1B44824F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C28CAF07-EB1B-4453-B61C-250821AFCB5A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F-D199-4B27-AAA2-007A1B44824F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E2DE3F86-C4C1-497C-AEE2-2BF3EAE07A20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0-D199-4B27-AAA2-007A1B44824F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82B464E0-A0FC-4B05-BCFB-69D0CFB49F4E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1-D199-4B27-AAA2-007A1B4482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0" tIns="0" rIns="0" bIns="0" anchor="ctr">
                <a:spAutoFit/>
              </a:bodyPr>
              <a:lstStyle/>
              <a:p>
                <a:pPr>
                  <a:defRPr sz="1000"/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DataLabelsRange val="1"/>
                <c15:showLeaderLines val="1"/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numCache>
            </c:numRef>
          </c:cat>
          <c:val>
            <c:numRef>
              <c:f>Plan1!$C$2:$C$11</c:f>
              <c:numCache>
                <c:formatCode>0.0</c:formatCode>
                <c:ptCount val="10"/>
                <c:pt idx="0">
                  <c:v>3.2052060000000018</c:v>
                </c:pt>
                <c:pt idx="1">
                  <c:v>3.7080329999999999</c:v>
                </c:pt>
                <c:pt idx="2">
                  <c:v>3.7292929999999997</c:v>
                </c:pt>
                <c:pt idx="3">
                  <c:v>4.850728000000001</c:v>
                </c:pt>
                <c:pt idx="4">
                  <c:v>4.3131299999999992</c:v>
                </c:pt>
                <c:pt idx="5">
                  <c:v>4.2023340000000005</c:v>
                </c:pt>
                <c:pt idx="6">
                  <c:v>3.539222000000001</c:v>
                </c:pt>
                <c:pt idx="7">
                  <c:v>3.2079929999999992</c:v>
                </c:pt>
                <c:pt idx="8" formatCode="_-* #,##0.0_-;\-* #,##0.0_-;_-* &quot;-&quot;??_-;_-@_-">
                  <c:v>3.5979829999999993</c:v>
                </c:pt>
                <c:pt idx="9" formatCode="_-* #,##0.0_-;\-* #,##0.0_-;_-* &quot;-&quot;??_-;_-@_-">
                  <c:v>4.5331830000000002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Plan1!$C$19:$C$28</c15:f>
                <c15:dlblRangeCache>
                  <c:ptCount val="10"/>
                  <c:pt idx="0">
                    <c:v>2,3%</c:v>
                  </c:pt>
                  <c:pt idx="1">
                    <c:v>2,7%</c:v>
                  </c:pt>
                  <c:pt idx="2">
                    <c:v>2,6%</c:v>
                  </c:pt>
                  <c:pt idx="3">
                    <c:v>3,5%</c:v>
                  </c:pt>
                  <c:pt idx="4">
                    <c:v>3,2%</c:v>
                  </c:pt>
                  <c:pt idx="5">
                    <c:v>4,0%</c:v>
                  </c:pt>
                  <c:pt idx="6">
                    <c:v>3,1%</c:v>
                  </c:pt>
                  <c:pt idx="7">
                    <c:v>2,6%</c:v>
                  </c:pt>
                  <c:pt idx="8">
                    <c:v>2,8%</c:v>
                  </c:pt>
                  <c:pt idx="9">
                    <c:v>3,2%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5-633B-4190-AAAF-55A2913884BE}"/>
            </c:ext>
          </c:extLst>
        </c:ser>
        <c:ser>
          <c:idx val="2"/>
          <c:order val="2"/>
          <c:tx>
            <c:strRef>
              <c:f>Plan1!$D$1</c:f>
              <c:strCache>
                <c:ptCount val="1"/>
                <c:pt idx="0">
                  <c:v>Granel Líquido</c:v>
                </c:pt>
              </c:strCache>
            </c:strRef>
          </c:tx>
          <c:spPr>
            <a:solidFill>
              <a:schemeClr val="accent2"/>
            </a:solidFill>
            <a:ln w="3175">
              <a:solidFill>
                <a:schemeClr val="tx2"/>
              </a:solidFill>
            </a:ln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FB4337EC-8E18-4D5E-82A0-3A8C2E00F736}" type="CELLRANGE">
                      <a:rPr lang="en-US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16-633B-4190-AAAF-55A2913884B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3726DE0D-C340-4355-8E97-171A93B646B7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2-D199-4B27-AAA2-007A1B44824F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15EFF598-6F1A-41EC-A78B-D4EEA95CC2B7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3-D199-4B27-AAA2-007A1B44824F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B0B8F367-FFC6-4B16-8C2D-50038F81D480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4-D199-4B27-AAA2-007A1B44824F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912D97D0-165C-4910-8586-560EF36683A7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5-D199-4B27-AAA2-007A1B44824F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6A56C9F9-0703-40CD-8782-A6241C2F519E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6-D199-4B27-AAA2-007A1B44824F}"/>
                </c:ext>
              </c:extLst>
            </c:dLbl>
            <c:dLbl>
              <c:idx val="6"/>
              <c:tx>
                <c:rich>
                  <a:bodyPr wrap="square" lIns="0" tIns="0" rIns="0" bIns="0" anchor="ctr">
                    <a:spAutoFit/>
                  </a:bodyPr>
                  <a:lstStyle/>
                  <a:p>
                    <a:pPr>
                      <a:defRPr sz="1000"/>
                    </a:pPr>
                    <a:fld id="{5DACC36A-5226-4E32-8EF6-064F9EEB2EFF}" type="CELLRANGE">
                      <a:rPr lang="pt-BR"/>
                      <a:pPr>
                        <a:defRPr sz="1000"/>
                      </a:pPr>
                      <a:t>[INTERVALODACÉLULA]</a:t>
                    </a:fld>
                    <a:endParaRPr lang="pt-BR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7-D199-4B27-AAA2-007A1B44824F}"/>
                </c:ext>
              </c:extLst>
            </c:dLbl>
            <c:dLbl>
              <c:idx val="7"/>
              <c:tx>
                <c:rich>
                  <a:bodyPr wrap="square" lIns="0" tIns="0" rIns="0" bIns="0" anchor="ctr">
                    <a:spAutoFit/>
                  </a:bodyPr>
                  <a:lstStyle/>
                  <a:p>
                    <a:pPr>
                      <a:defRPr sz="1000"/>
                    </a:pPr>
                    <a:fld id="{9B2369EB-D021-4D5B-BB91-4E526BD7C3FB}" type="CELLRANGE">
                      <a:rPr lang="pt-BR"/>
                      <a:pPr>
                        <a:defRPr sz="1000"/>
                      </a:pPr>
                      <a:t>[INTERVALODACÉLULA]</a:t>
                    </a:fld>
                    <a:endParaRPr lang="pt-BR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8-D199-4B27-AAA2-007A1B44824F}"/>
                </c:ext>
              </c:extLst>
            </c:dLbl>
            <c:dLbl>
              <c:idx val="8"/>
              <c:tx>
                <c:rich>
                  <a:bodyPr wrap="square" lIns="0" tIns="0" rIns="0" bIns="0" anchor="ctr">
                    <a:spAutoFit/>
                  </a:bodyPr>
                  <a:lstStyle/>
                  <a:p>
                    <a:pPr>
                      <a:defRPr sz="1000"/>
                    </a:pPr>
                    <a:fld id="{5A406DBE-4CE1-4B3D-A65A-D36FFE583333}" type="CELLRANGE">
                      <a:rPr lang="pt-BR"/>
                      <a:pPr>
                        <a:defRPr sz="1000"/>
                      </a:pPr>
                      <a:t>[INTERVALODACÉLULA]</a:t>
                    </a:fld>
                    <a:endParaRPr lang="pt-BR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9-D199-4B27-AAA2-007A1B44824F}"/>
                </c:ext>
              </c:extLst>
            </c:dLbl>
            <c:dLbl>
              <c:idx val="9"/>
              <c:tx>
                <c:rich>
                  <a:bodyPr wrap="square" lIns="0" tIns="0" rIns="0" bIns="0" anchor="ctr">
                    <a:spAutoFit/>
                  </a:bodyPr>
                  <a:lstStyle/>
                  <a:p>
                    <a:pPr>
                      <a:defRPr sz="1000"/>
                    </a:pPr>
                    <a:fld id="{D1480FB0-EBC0-46C4-8F25-2AC228F74550}" type="CELLRANGE">
                      <a:rPr lang="pt-BR"/>
                      <a:pPr>
                        <a:defRPr sz="1000"/>
                      </a:pPr>
                      <a:t>[INTERVALODACÉLULA]</a:t>
                    </a:fld>
                    <a:endParaRPr lang="pt-BR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A-D199-4B27-AAA2-007A1B4482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0" tIns="0" rIns="0" bIns="0" anchor="ctr">
                <a:spAutoFit/>
              </a:bodyPr>
              <a:lstStyle/>
              <a:p>
                <a:pPr>
                  <a:defRPr sz="800"/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DataLabelsRange val="1"/>
                <c15:showLeaderLines val="1"/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numCache>
            </c:numRef>
          </c:cat>
          <c:val>
            <c:numRef>
              <c:f>Plan1!$D$2:$D$11</c:f>
              <c:numCache>
                <c:formatCode>0.0</c:formatCode>
                <c:ptCount val="10"/>
                <c:pt idx="0">
                  <c:v>0.10127300000000002</c:v>
                </c:pt>
                <c:pt idx="1">
                  <c:v>7.1399999999999991E-2</c:v>
                </c:pt>
                <c:pt idx="2">
                  <c:v>5.3355999999999994E-2</c:v>
                </c:pt>
                <c:pt idx="3">
                  <c:v>4.7134999999999996E-2</c:v>
                </c:pt>
                <c:pt idx="4">
                  <c:v>4.9801999999999978E-2</c:v>
                </c:pt>
                <c:pt idx="5">
                  <c:v>3.2926999999999998E-2</c:v>
                </c:pt>
                <c:pt idx="6">
                  <c:v>3.5234000000000001E-2</c:v>
                </c:pt>
                <c:pt idx="7">
                  <c:v>4.1994000000000004E-2</c:v>
                </c:pt>
                <c:pt idx="8" formatCode="_-* #,##0.0_-;\-* #,##0.0_-;_-* &quot;-&quot;??_-;_-@_-">
                  <c:v>4.3411999999999999E-2</c:v>
                </c:pt>
                <c:pt idx="9" formatCode="_-* #,##0.0_-;\-* #,##0.0_-;_-* &quot;-&quot;??_-;_-@_-">
                  <c:v>4.9704999999999999E-2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Plan1!$D$19:$D$28</c15:f>
                <c15:dlblRangeCache>
                  <c:ptCount val="10"/>
                  <c:pt idx="0">
                    <c:v>0,07%</c:v>
                  </c:pt>
                  <c:pt idx="1">
                    <c:v>0,1%</c:v>
                  </c:pt>
                  <c:pt idx="2">
                    <c:v>0,0%</c:v>
                  </c:pt>
                  <c:pt idx="3">
                    <c:v>0,0%</c:v>
                  </c:pt>
                  <c:pt idx="4">
                    <c:v>0,0%</c:v>
                  </c:pt>
                  <c:pt idx="5">
                    <c:v>0,0%</c:v>
                  </c:pt>
                  <c:pt idx="6">
                    <c:v>0,0%</c:v>
                  </c:pt>
                  <c:pt idx="7">
                    <c:v>0,0%</c:v>
                  </c:pt>
                  <c:pt idx="8">
                    <c:v>0,0%</c:v>
                  </c:pt>
                  <c:pt idx="9">
                    <c:v>0,0%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20-633B-4190-AAAF-55A2913884BE}"/>
            </c:ext>
          </c:extLst>
        </c:ser>
        <c:ser>
          <c:idx val="3"/>
          <c:order val="3"/>
          <c:tx>
            <c:strRef>
              <c:f>Plan1!$E$1</c:f>
              <c:strCache>
                <c:ptCount val="1"/>
                <c:pt idx="0">
                  <c:v>Carga Geral</c:v>
                </c:pt>
              </c:strCache>
            </c:strRef>
          </c:tx>
          <c:spPr>
            <a:solidFill>
              <a:srgbClr val="F19997"/>
            </a:solidFill>
            <a:ln w="3175">
              <a:solidFill>
                <a:schemeClr val="tx2"/>
              </a:solidFill>
            </a:ln>
          </c:spPr>
          <c:invertIfNegative val="0"/>
          <c:dLbls>
            <c:dLbl>
              <c:idx val="0"/>
              <c:layout>
                <c:manualLayout>
                  <c:x val="1.750323878827964E-3"/>
                  <c:y val="-1.9135021685102331E-2"/>
                </c:manualLayout>
              </c:layout>
              <c:tx>
                <c:rich>
                  <a:bodyPr/>
                  <a:lstStyle/>
                  <a:p>
                    <a:fld id="{CAAF5493-FCC6-4078-A29C-D3102DCB81EE}" type="CELLRANGE">
                      <a:rPr lang="en-US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21-633B-4190-AAAF-55A2913884B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B3DC1BA0-4C43-4C9B-8E2B-53B1B001A8D4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B-D199-4B27-AAA2-007A1B44824F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A264BEE8-450B-479A-81BD-CF3280F7FDF2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C-D199-4B27-AAA2-007A1B44824F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65264CFC-0687-4CB7-8910-C457E450BA77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D-D199-4B27-AAA2-007A1B44824F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0DD57073-C527-4748-8B11-8B6ED9201F16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E-D199-4B27-AAA2-007A1B44824F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EF1D6EB7-FEAE-4D6C-82BB-A272BBAD00A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F-D199-4B27-AAA2-007A1B44824F}"/>
                </c:ext>
              </c:extLst>
            </c:dLbl>
            <c:dLbl>
              <c:idx val="6"/>
              <c:tx>
                <c:rich>
                  <a:bodyPr rot="0" vert="horz" lIns="0" tIns="0" rIns="0" bIns="0"/>
                  <a:lstStyle/>
                  <a:p>
                    <a:pPr>
                      <a:defRPr sz="1000">
                        <a:solidFill>
                          <a:schemeClr val="tx2"/>
                        </a:solidFill>
                      </a:defRPr>
                    </a:pPr>
                    <a:fld id="{4063AA6B-43AF-42A9-8828-CF5FDA569AEF}" type="CELLRANGE">
                      <a:rPr lang="pt-BR"/>
                      <a:pPr>
                        <a:defRPr sz="1000">
                          <a:solidFill>
                            <a:schemeClr val="tx2"/>
                          </a:solidFill>
                        </a:defRPr>
                      </a:pPr>
                      <a:t>[INTERVALODACÉLULA]</a:t>
                    </a:fld>
                    <a:endParaRPr lang="pt-BR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0-D199-4B27-AAA2-007A1B44824F}"/>
                </c:ext>
              </c:extLst>
            </c:dLbl>
            <c:dLbl>
              <c:idx val="7"/>
              <c:tx>
                <c:rich>
                  <a:bodyPr rot="0" vert="horz" lIns="0" tIns="0" rIns="0" bIns="0"/>
                  <a:lstStyle/>
                  <a:p>
                    <a:pPr>
                      <a:defRPr sz="1000">
                        <a:solidFill>
                          <a:schemeClr val="tx2"/>
                        </a:solidFill>
                      </a:defRPr>
                    </a:pPr>
                    <a:fld id="{80A8D620-0260-4000-9BD8-C18F9D812D14}" type="CELLRANGE">
                      <a:rPr lang="pt-BR"/>
                      <a:pPr>
                        <a:defRPr sz="1000">
                          <a:solidFill>
                            <a:schemeClr val="tx2"/>
                          </a:solidFill>
                        </a:defRPr>
                      </a:pPr>
                      <a:t>[INTERVALODACÉLULA]</a:t>
                    </a:fld>
                    <a:endParaRPr lang="pt-BR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1-D199-4B27-AAA2-007A1B44824F}"/>
                </c:ext>
              </c:extLst>
            </c:dLbl>
            <c:dLbl>
              <c:idx val="8"/>
              <c:tx>
                <c:rich>
                  <a:bodyPr rot="0" vert="horz" lIns="0" tIns="0" rIns="0" bIns="0"/>
                  <a:lstStyle/>
                  <a:p>
                    <a:pPr>
                      <a:defRPr sz="1000">
                        <a:solidFill>
                          <a:schemeClr val="tx2"/>
                        </a:solidFill>
                      </a:defRPr>
                    </a:pPr>
                    <a:fld id="{57BCFEF8-EF31-4C38-9581-D1EE11391E33}" type="CELLRANGE">
                      <a:rPr lang="pt-BR"/>
                      <a:pPr>
                        <a:defRPr sz="1000">
                          <a:solidFill>
                            <a:schemeClr val="tx2"/>
                          </a:solidFill>
                        </a:defRPr>
                      </a:pPr>
                      <a:t>[INTERVALODACÉLULA]</a:t>
                    </a:fld>
                    <a:endParaRPr lang="pt-BR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2-D199-4B27-AAA2-007A1B44824F}"/>
                </c:ext>
              </c:extLst>
            </c:dLbl>
            <c:dLbl>
              <c:idx val="9"/>
              <c:tx>
                <c:rich>
                  <a:bodyPr rot="0" vert="horz" lIns="0" tIns="0" rIns="0" bIns="0"/>
                  <a:lstStyle/>
                  <a:p>
                    <a:pPr>
                      <a:defRPr sz="1000">
                        <a:solidFill>
                          <a:schemeClr val="tx2"/>
                        </a:solidFill>
                      </a:defRPr>
                    </a:pPr>
                    <a:fld id="{90580FA1-D321-42DD-A8DF-69F7EE5B478F}" type="CELLRANGE">
                      <a:rPr lang="pt-BR"/>
                      <a:pPr>
                        <a:defRPr sz="1000">
                          <a:solidFill>
                            <a:schemeClr val="tx2"/>
                          </a:solidFill>
                        </a:defRPr>
                      </a:pPr>
                      <a:t>[INTERVALODACÉLULA]</a:t>
                    </a:fld>
                    <a:endParaRPr lang="pt-BR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3-D199-4B27-AAA2-007A1B4482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 lIns="0" tIns="0" rIns="0" bIns="0"/>
              <a:lstStyle/>
              <a:p>
                <a:pPr>
                  <a:defRPr sz="800">
                    <a:solidFill>
                      <a:schemeClr val="tx2"/>
                    </a:solidFill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DataLabelsRange val="1"/>
                <c15:showLeaderLines val="1"/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numCache>
            </c:numRef>
          </c:cat>
          <c:val>
            <c:numRef>
              <c:f>Plan1!$E$2:$E$11</c:f>
              <c:numCache>
                <c:formatCode>0.0</c:formatCode>
                <c:ptCount val="10"/>
                <c:pt idx="0">
                  <c:v>6.6857370000000005</c:v>
                </c:pt>
                <c:pt idx="1">
                  <c:v>6.6765949999999918</c:v>
                </c:pt>
                <c:pt idx="2">
                  <c:v>6.7912109999999961</c:v>
                </c:pt>
                <c:pt idx="3">
                  <c:v>7.7595679999999989</c:v>
                </c:pt>
                <c:pt idx="4">
                  <c:v>8.3576059999999917</c:v>
                </c:pt>
                <c:pt idx="5">
                  <c:v>8.5259679999999936</c:v>
                </c:pt>
                <c:pt idx="6">
                  <c:v>7.5713209999999949</c:v>
                </c:pt>
                <c:pt idx="7">
                  <c:v>9.5043769999999785</c:v>
                </c:pt>
                <c:pt idx="8" formatCode="_-* #,##0.0_-;\-* #,##0.0_-;_-* &quot;-&quot;??_-;_-@_-">
                  <c:v>10.186161000000009</c:v>
                </c:pt>
                <c:pt idx="9" formatCode="_-* #,##0.0_-;\-* #,##0.0_-;_-* &quot;-&quot;??_-;_-@_-">
                  <c:v>10.535752999999993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Plan1!$E$19:$E$28</c15:f>
                <c15:dlblRangeCache>
                  <c:ptCount val="10"/>
                  <c:pt idx="0">
                    <c:v>4,8%</c:v>
                  </c:pt>
                  <c:pt idx="1">
                    <c:v>4,8%</c:v>
                  </c:pt>
                  <c:pt idx="2">
                    <c:v>4,8%</c:v>
                  </c:pt>
                  <c:pt idx="3">
                    <c:v>5,7%</c:v>
                  </c:pt>
                  <c:pt idx="4">
                    <c:v>6,1%</c:v>
                  </c:pt>
                  <c:pt idx="5">
                    <c:v>8,0%</c:v>
                  </c:pt>
                  <c:pt idx="6">
                    <c:v>6,6%</c:v>
                  </c:pt>
                  <c:pt idx="7">
                    <c:v>7,6%</c:v>
                  </c:pt>
                  <c:pt idx="8">
                    <c:v>8,0%</c:v>
                  </c:pt>
                  <c:pt idx="9">
                    <c:v>7,3%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2B-633B-4190-AAAF-55A2913884BE}"/>
            </c:ext>
          </c:extLst>
        </c:ser>
        <c:ser>
          <c:idx val="4"/>
          <c:order val="4"/>
          <c:tx>
            <c:strRef>
              <c:f>Plan1!$F$1</c:f>
              <c:strCache>
                <c:ptCount val="1"/>
                <c:pt idx="0">
                  <c:v>Contêiner</c:v>
                </c:pt>
              </c:strCache>
            </c:strRef>
          </c:tx>
          <c:spPr>
            <a:solidFill>
              <a:srgbClr val="C00000"/>
            </a:solidFill>
            <a:ln w="3175">
              <a:solidFill>
                <a:schemeClr val="tx2"/>
              </a:solidFill>
            </a:ln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88A2A50E-C243-44FF-A986-B28C7479BFF2}" type="CELLRANGE">
                      <a:rPr lang="en-US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2C-633B-4190-AAAF-55A2913884B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A5FDF722-6506-476E-8845-9C1BFE667D23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4-D199-4B27-AAA2-007A1B44824F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3CC1BF7E-42CC-4B99-B114-27C83D5AAE0E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5-D199-4B27-AAA2-007A1B44824F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759B0A2E-87E1-4F3C-945D-13E8EF2D7DC8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6-D199-4B27-AAA2-007A1B44824F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B7A64A1A-9228-4C0D-B561-CAC10428C66B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7-D199-4B27-AAA2-007A1B44824F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EFD5BBB0-FED3-44FC-8310-EC2381E650C3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8-D199-4B27-AAA2-007A1B44824F}"/>
                </c:ext>
              </c:extLst>
            </c:dLbl>
            <c:dLbl>
              <c:idx val="6"/>
              <c:tx>
                <c:rich>
                  <a:bodyPr rot="0" vert="horz" wrap="square" lIns="0" tIns="0" rIns="0" bIns="0" anchor="ctr">
                    <a:spAutoFit/>
                  </a:bodyPr>
                  <a:lstStyle/>
                  <a:p>
                    <a:pPr>
                      <a:defRPr sz="1000">
                        <a:solidFill>
                          <a:schemeClr val="bg1"/>
                        </a:solidFill>
                      </a:defRPr>
                    </a:pPr>
                    <a:fld id="{FF091AF2-E575-4621-BE9F-A4D62A6A0513}" type="CELLRANGE">
                      <a:rPr lang="pt-BR"/>
                      <a:pPr>
                        <a:defRPr sz="1000">
                          <a:solidFill>
                            <a:schemeClr val="bg1"/>
                          </a:solidFill>
                        </a:defRPr>
                      </a:pPr>
                      <a:t>[INTERVALODACÉLULA]</a:t>
                    </a:fld>
                    <a:endParaRPr lang="pt-BR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9-D199-4B27-AAA2-007A1B44824F}"/>
                </c:ext>
              </c:extLst>
            </c:dLbl>
            <c:dLbl>
              <c:idx val="7"/>
              <c:tx>
                <c:rich>
                  <a:bodyPr rot="0" vert="horz" wrap="square" lIns="0" tIns="0" rIns="0" bIns="0" anchor="ctr">
                    <a:spAutoFit/>
                  </a:bodyPr>
                  <a:lstStyle/>
                  <a:p>
                    <a:pPr>
                      <a:defRPr sz="1000">
                        <a:solidFill>
                          <a:schemeClr val="bg1"/>
                        </a:solidFill>
                      </a:defRPr>
                    </a:pPr>
                    <a:fld id="{D3E0DB30-9293-4018-8414-038D91822799}" type="CELLRANGE">
                      <a:rPr lang="pt-BR"/>
                      <a:pPr>
                        <a:defRPr sz="1000">
                          <a:solidFill>
                            <a:schemeClr val="bg1"/>
                          </a:solidFill>
                        </a:defRPr>
                      </a:pPr>
                      <a:t>[INTERVALODACÉLULA]</a:t>
                    </a:fld>
                    <a:endParaRPr lang="pt-BR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A-D199-4B27-AAA2-007A1B44824F}"/>
                </c:ext>
              </c:extLst>
            </c:dLbl>
            <c:dLbl>
              <c:idx val="8"/>
              <c:tx>
                <c:rich>
                  <a:bodyPr rot="0" vert="horz" wrap="square" lIns="0" tIns="0" rIns="0" bIns="0" anchor="ctr">
                    <a:spAutoFit/>
                  </a:bodyPr>
                  <a:lstStyle/>
                  <a:p>
                    <a:pPr>
                      <a:defRPr sz="1000">
                        <a:solidFill>
                          <a:schemeClr val="bg1"/>
                        </a:solidFill>
                      </a:defRPr>
                    </a:pPr>
                    <a:fld id="{DC29CA2C-5674-4790-9876-F6D995B37C9A}" type="CELLRANGE">
                      <a:rPr lang="pt-BR"/>
                      <a:pPr>
                        <a:defRPr sz="1000">
                          <a:solidFill>
                            <a:schemeClr val="bg1"/>
                          </a:solidFill>
                        </a:defRPr>
                      </a:pPr>
                      <a:t>[INTERVALODACÉLULA]</a:t>
                    </a:fld>
                    <a:endParaRPr lang="pt-BR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B-D199-4B27-AAA2-007A1B44824F}"/>
                </c:ext>
              </c:extLst>
            </c:dLbl>
            <c:dLbl>
              <c:idx val="9"/>
              <c:tx>
                <c:rich>
                  <a:bodyPr rot="0" vert="horz" wrap="square" lIns="0" tIns="0" rIns="0" bIns="0" anchor="ctr">
                    <a:spAutoFit/>
                  </a:bodyPr>
                  <a:lstStyle/>
                  <a:p>
                    <a:pPr>
                      <a:defRPr sz="1000">
                        <a:solidFill>
                          <a:schemeClr val="bg1"/>
                        </a:solidFill>
                      </a:defRPr>
                    </a:pPr>
                    <a:fld id="{DF0F62BB-B26B-496A-B936-97580E2CA54B}" type="CELLRANGE">
                      <a:rPr lang="pt-BR"/>
                      <a:pPr>
                        <a:defRPr sz="1000">
                          <a:solidFill>
                            <a:schemeClr val="bg1"/>
                          </a:solidFill>
                        </a:defRPr>
                      </a:pPr>
                      <a:t>[INTERVALODACÉLULA]</a:t>
                    </a:fld>
                    <a:endParaRPr lang="pt-BR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C-D199-4B27-AAA2-007A1B4482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 wrap="square" lIns="0" tIns="0" rIns="0" bIns="0" anchor="ctr">
                <a:spAutoFit/>
              </a:bodyPr>
              <a:lstStyle/>
              <a:p>
                <a:pPr>
                  <a:defRPr sz="800">
                    <a:solidFill>
                      <a:schemeClr val="bg1"/>
                    </a:solidFill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DataLabelsRange val="1"/>
                <c15:showLeaderLines val="1"/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numCache>
            </c:numRef>
          </c:cat>
          <c:val>
            <c:numRef>
              <c:f>Plan1!$F$2:$F$11</c:f>
              <c:numCache>
                <c:formatCode>0.0</c:formatCode>
                <c:ptCount val="10"/>
                <c:pt idx="0">
                  <c:v>0.60757399999999939</c:v>
                </c:pt>
                <c:pt idx="1">
                  <c:v>0.74780899999999961</c:v>
                </c:pt>
                <c:pt idx="2">
                  <c:v>0.91951399999999872</c:v>
                </c:pt>
                <c:pt idx="3">
                  <c:v>1.0071730000000001</c:v>
                </c:pt>
                <c:pt idx="4">
                  <c:v>1.2015140000000002</c:v>
                </c:pt>
                <c:pt idx="5">
                  <c:v>1.2626890000000011</c:v>
                </c:pt>
                <c:pt idx="6">
                  <c:v>1.3195749999999982</c:v>
                </c:pt>
                <c:pt idx="7">
                  <c:v>1.2476979999999993</c:v>
                </c:pt>
                <c:pt idx="8" formatCode="_-* #,##0.0_-;\-* #,##0.0_-;_-* &quot;-&quot;??_-;_-@_-">
                  <c:v>1.2073499999999997</c:v>
                </c:pt>
                <c:pt idx="9" formatCode="_-* #,##0.0_-;\-* #,##0.0_-;_-* &quot;-&quot;??_-;_-@_-">
                  <c:v>1.3734689999999992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Plan1!$F$19:$F$28</c15:f>
                <c15:dlblRangeCache>
                  <c:ptCount val="10"/>
                  <c:pt idx="0">
                    <c:v>0,4%</c:v>
                  </c:pt>
                  <c:pt idx="1">
                    <c:v>0,5%</c:v>
                  </c:pt>
                  <c:pt idx="2">
                    <c:v>0,6%</c:v>
                  </c:pt>
                  <c:pt idx="3">
                    <c:v>0,7%</c:v>
                  </c:pt>
                  <c:pt idx="4">
                    <c:v>0,9%</c:v>
                  </c:pt>
                  <c:pt idx="5">
                    <c:v>1,2%</c:v>
                  </c:pt>
                  <c:pt idx="6">
                    <c:v>1,1%</c:v>
                  </c:pt>
                  <c:pt idx="7">
                    <c:v>1,0%</c:v>
                  </c:pt>
                  <c:pt idx="8">
                    <c:v>1,0%</c:v>
                  </c:pt>
                  <c:pt idx="9">
                    <c:v>1,0%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36-633B-4190-AAAF-55A2913884BE}"/>
            </c:ext>
          </c:extLst>
        </c:ser>
        <c:ser>
          <c:idx val="5"/>
          <c:order val="5"/>
          <c:tx>
            <c:strRef>
              <c:f>Plan1!$G$1</c:f>
              <c:strCache>
                <c:ptCount val="1"/>
                <c:pt idx="0">
                  <c:v>Total</c:v>
                </c:pt>
              </c:strCache>
            </c:strRef>
          </c:tx>
          <c:spPr>
            <a:ln>
              <a:solidFill>
                <a:schemeClr val="tx2"/>
              </a:solidFill>
            </a:ln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DA8CEC88-E5B0-4F2E-8A40-40D5512E457D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D-D199-4B27-AAA2-007A1B44824F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A999B864-1E29-4D94-BD6E-068FF125511A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E-D199-4B27-AAA2-007A1B44824F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F864A09E-83B1-43F5-9A0F-E01C97E5A55D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F-D199-4B27-AAA2-007A1B44824F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48A54065-D64F-40A1-8A08-31CE0F2160E4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0-D199-4B27-AAA2-007A1B44824F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A5EBDE31-EB82-4A36-9302-002E285CAF27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1-D199-4B27-AAA2-007A1B44824F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21342F1D-59C4-4353-AE96-803E30C8CE11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2-D199-4B27-AAA2-007A1B44824F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265C7D92-069C-40B7-8CCB-6B4DA8AD2E08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3-D199-4B27-AAA2-007A1B44824F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04B32F66-7DCC-4C79-BFDF-620ADDBC0594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4-D199-4B27-AAA2-007A1B44824F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4531D37C-DE0B-4EFD-AE14-4D63EB2104CE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5-D199-4B27-AAA2-007A1B44824F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C1359777-BB50-4CDD-831F-9F66BA0F1E3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6-D199-4B27-AAA2-007A1B4482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1">
                    <a:solidFill>
                      <a:schemeClr val="bg2"/>
                    </a:solidFill>
                  </a:defRPr>
                </a:pPr>
                <a:endParaRPr lang="pt-BR"/>
              </a:p>
            </c:txPr>
            <c:dLblPos val="inBase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numCache>
            </c:numRef>
          </c:cat>
          <c:val>
            <c:numRef>
              <c:f>Plan1!$G$2:$G$11</c:f>
              <c:numCache>
                <c:formatCode>_-* #,##0.0_-;\-* #,##0.0_-;_-* "-"?_-;_-@_-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Plan1!$I$2:$I$11</c15:f>
                <c15:dlblRangeCache>
                  <c:ptCount val="10"/>
                  <c:pt idx="0">
                    <c:v>138,8</c:v>
                  </c:pt>
                  <c:pt idx="1">
                    <c:v>139,7</c:v>
                  </c:pt>
                  <c:pt idx="2">
                    <c:v>141,5</c:v>
                  </c:pt>
                  <c:pt idx="3">
                    <c:v>137,1</c:v>
                  </c:pt>
                  <c:pt idx="4">
                    <c:v>136,6</c:v>
                  </c:pt>
                  <c:pt idx="5">
                    <c:v>106,0</c:v>
                  </c:pt>
                  <c:pt idx="6">
                    <c:v>114,9</c:v>
                  </c:pt>
                  <c:pt idx="7">
                    <c:v>125,5</c:v>
                  </c:pt>
                  <c:pt idx="8">
                    <c:v>126,7</c:v>
                  </c:pt>
                  <c:pt idx="9">
                    <c:v>143,7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41-633B-4190-AAAF-55A2913884BE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30"/>
        <c:overlap val="100"/>
        <c:axId val="684526928"/>
        <c:axId val="684522576"/>
      </c:barChart>
      <c:catAx>
        <c:axId val="6845269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19050">
            <a:solidFill>
              <a:schemeClr val="tx2">
                <a:alpha val="98000"/>
              </a:schemeClr>
            </a:solidFill>
          </a:ln>
        </c:spPr>
        <c:txPr>
          <a:bodyPr rot="0" vert="horz"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pt-BR"/>
          </a:p>
        </c:txPr>
        <c:crossAx val="684522576"/>
        <c:crosses val="autoZero"/>
        <c:auto val="1"/>
        <c:lblAlgn val="ctr"/>
        <c:lblOffset val="100"/>
        <c:noMultiLvlLbl val="0"/>
      </c:catAx>
      <c:valAx>
        <c:axId val="684522576"/>
        <c:scaling>
          <c:orientation val="minMax"/>
        </c:scaling>
        <c:delete val="1"/>
        <c:axPos val="l"/>
        <c:numFmt formatCode="#,##0" sourceLinked="0"/>
        <c:majorTickMark val="out"/>
        <c:minorTickMark val="none"/>
        <c:tickLblPos val="nextTo"/>
        <c:crossAx val="6845269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800">
          <a:solidFill>
            <a:schemeClr val="bg1"/>
          </a:solidFill>
        </a:defRPr>
      </a:pPr>
      <a:endParaRPr lang="pt-BR"/>
    </a:p>
  </c:txPr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3526870542523368E-2"/>
          <c:y val="8.1499026275994646E-2"/>
          <c:w val="0.97024088480644799"/>
          <c:h val="0.7917760904018810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Granel Agrícola</c:v>
                </c:pt>
              </c:strCache>
            </c:strRef>
          </c:tx>
          <c:spPr>
            <a:solidFill>
              <a:schemeClr val="accent1"/>
            </a:solidFill>
            <a:ln w="3175">
              <a:solidFill>
                <a:schemeClr val="tx2"/>
              </a:solidFill>
            </a:ln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1D1215FD-45E1-4467-AB04-5A5D2B65DDF9}" type="CELLRANGE">
                      <a:rPr lang="en-US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0-20F4-48A9-A074-9E04B6E370E7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6A39D919-6317-43AB-BBFC-672ABB4DECD6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0-0779-4C55-AD62-8B3CE2803183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E9E849F2-CDA2-4033-9712-129200AE6392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0779-4C55-AD62-8B3CE2803183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3D8A818B-337E-4B4F-BCB5-362A169EB2D8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0779-4C55-AD62-8B3CE2803183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FCDD4A97-F1D8-4F57-A441-D0A5CCC88B8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0779-4C55-AD62-8B3CE2803183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EBFD6D50-9F35-4D06-A5AA-531E582113AD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4-0779-4C55-AD62-8B3CE2803183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5EFCD623-536F-4632-85EF-928C1D8B2DD6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0779-4C55-AD62-8B3CE2803183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6EA239A0-8047-4D6F-A9F8-107072DCD83A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6-0779-4C55-AD62-8B3CE2803183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B36AC53C-3CCD-45A6-AE60-2FA310D9499D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0779-4C55-AD62-8B3CE2803183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D0D4FED6-FEC2-49B3-A011-70235C183012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0779-4C55-AD62-8B3CE280318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00">
                    <a:solidFill>
                      <a:schemeClr val="bg1"/>
                    </a:solidFill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numCache>
            </c:numRef>
          </c:cat>
          <c:val>
            <c:numRef>
              <c:f>Plan1!$B$2:$B$11</c:f>
              <c:numCache>
                <c:formatCode>0.0</c:formatCode>
                <c:ptCount val="10"/>
                <c:pt idx="0">
                  <c:v>10.269863999999997</c:v>
                </c:pt>
                <c:pt idx="1">
                  <c:v>12.59280699999999</c:v>
                </c:pt>
                <c:pt idx="2">
                  <c:v>11.295949999999996</c:v>
                </c:pt>
                <c:pt idx="3">
                  <c:v>16.088734000000009</c:v>
                </c:pt>
                <c:pt idx="4">
                  <c:v>16.366871</c:v>
                </c:pt>
                <c:pt idx="5">
                  <c:v>15.840006999999996</c:v>
                </c:pt>
                <c:pt idx="6">
                  <c:v>16.826627999999996</c:v>
                </c:pt>
                <c:pt idx="7">
                  <c:v>13.938907999999996</c:v>
                </c:pt>
                <c:pt idx="8" formatCode="_-* #,##0.0_-;\-* #,##0.0_-;_-* &quot;-&quot;??_-;_-@_-">
                  <c:v>14.476052000000005</c:v>
                </c:pt>
                <c:pt idx="9" formatCode="_-* #,##0.0_-;\-* #,##0.0_-;_-* &quot;-&quot;??_-;_-@_-">
                  <c:v>16.115588000000006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Plan1!$B$19:$B$28</c15:f>
                <c15:dlblRangeCache>
                  <c:ptCount val="10"/>
                  <c:pt idx="0">
                    <c:v>42,5%</c:v>
                  </c:pt>
                  <c:pt idx="1">
                    <c:v>47,5%</c:v>
                  </c:pt>
                  <c:pt idx="2">
                    <c:v>45,2%</c:v>
                  </c:pt>
                  <c:pt idx="3">
                    <c:v>47,1%</c:v>
                  </c:pt>
                  <c:pt idx="4">
                    <c:v>46,8%</c:v>
                  </c:pt>
                  <c:pt idx="5">
                    <c:v>53,2%</c:v>
                  </c:pt>
                  <c:pt idx="6">
                    <c:v>50,5%</c:v>
                  </c:pt>
                  <c:pt idx="7">
                    <c:v>46,3%</c:v>
                  </c:pt>
                  <c:pt idx="8">
                    <c:v>47,7%</c:v>
                  </c:pt>
                  <c:pt idx="9">
                    <c:v>48,6%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A-20F4-48A9-A074-9E04B6E370E7}"/>
            </c:ext>
          </c:extLst>
        </c:ser>
        <c:ser>
          <c:idx val="1"/>
          <c:order val="1"/>
          <c:tx>
            <c:strRef>
              <c:f>Plan1!$C$1</c:f>
              <c:strCache>
                <c:ptCount val="1"/>
                <c:pt idx="0">
                  <c:v>Granel Mineral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 w="3175">
              <a:solidFill>
                <a:schemeClr val="tx2"/>
              </a:solidFill>
            </a:ln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F3B16CD3-29A8-4D11-B43F-10D3D1F3B0B3}" type="CELLRANGE">
                      <a:rPr lang="en-US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B-20F4-48A9-A074-9E04B6E370E7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FD123B75-B6DD-4685-A9F0-71C7F19F2746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9-0779-4C55-AD62-8B3CE2803183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F379D566-C733-4C64-9557-276C39ECDA34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A-0779-4C55-AD62-8B3CE2803183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D0A984FE-2E9A-46E6-80CA-FF007A890532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0779-4C55-AD62-8B3CE2803183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EBF95231-877F-43F4-81C7-D1C1B6EB4E28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C-0779-4C55-AD62-8B3CE2803183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A901B247-6628-4997-BA29-588C3BE172B2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D-0779-4C55-AD62-8B3CE2803183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AB98DC4F-CE31-45E1-9A86-D4C458C8D3B6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E-0779-4C55-AD62-8B3CE2803183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4F268C37-D9EF-4A4D-8412-7BB9BA43BDB3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F-0779-4C55-AD62-8B3CE2803183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225385C8-6A78-4827-B21F-A3F337A284F3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0-0779-4C55-AD62-8B3CE2803183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46147B70-E080-458A-BDEE-3E49124C3559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1-0779-4C55-AD62-8B3CE280318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00">
                    <a:solidFill>
                      <a:schemeClr val="tx2"/>
                    </a:solidFill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numCache>
            </c:numRef>
          </c:cat>
          <c:val>
            <c:numRef>
              <c:f>Plan1!$C$2:$C$11</c:f>
              <c:numCache>
                <c:formatCode>0.0</c:formatCode>
                <c:ptCount val="10"/>
                <c:pt idx="0">
                  <c:v>11.511126000000003</c:v>
                </c:pt>
                <c:pt idx="1">
                  <c:v>11.579757999999998</c:v>
                </c:pt>
                <c:pt idx="2">
                  <c:v>11.394385999999999</c:v>
                </c:pt>
                <c:pt idx="3">
                  <c:v>15.540074000000008</c:v>
                </c:pt>
                <c:pt idx="4">
                  <c:v>15.812923000000001</c:v>
                </c:pt>
                <c:pt idx="5">
                  <c:v>11.233924999999989</c:v>
                </c:pt>
                <c:pt idx="6">
                  <c:v>14.223086999999996</c:v>
                </c:pt>
                <c:pt idx="7">
                  <c:v>14.643461999999992</c:v>
                </c:pt>
                <c:pt idx="8" formatCode="_-* #,##0.0_-;\-* #,##0.0_-;_-* &quot;-&quot;??_-;_-@_-">
                  <c:v>13.818626999999999</c:v>
                </c:pt>
                <c:pt idx="9" formatCode="_-* #,##0.0_-;\-* #,##0.0_-;_-* &quot;-&quot;??_-;_-@_-">
                  <c:v>14.751185000000012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Plan1!$C$19:$C$28</c15:f>
                <c15:dlblRangeCache>
                  <c:ptCount val="10"/>
                  <c:pt idx="0">
                    <c:v>47,6%</c:v>
                  </c:pt>
                  <c:pt idx="1">
                    <c:v>43,7%</c:v>
                  </c:pt>
                  <c:pt idx="2">
                    <c:v>45,6%</c:v>
                  </c:pt>
                  <c:pt idx="3">
                    <c:v>45,5%</c:v>
                  </c:pt>
                  <c:pt idx="4">
                    <c:v>45,3%</c:v>
                  </c:pt>
                  <c:pt idx="5">
                    <c:v>37,7%</c:v>
                  </c:pt>
                  <c:pt idx="6">
                    <c:v>42,7%</c:v>
                  </c:pt>
                  <c:pt idx="7">
                    <c:v>48,6%</c:v>
                  </c:pt>
                  <c:pt idx="8">
                    <c:v>45,6%</c:v>
                  </c:pt>
                  <c:pt idx="9">
                    <c:v>44,5%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5-20F4-48A9-A074-9E04B6E370E7}"/>
            </c:ext>
          </c:extLst>
        </c:ser>
        <c:ser>
          <c:idx val="2"/>
          <c:order val="2"/>
          <c:tx>
            <c:strRef>
              <c:f>Plan1!$D$1</c:f>
              <c:strCache>
                <c:ptCount val="1"/>
                <c:pt idx="0">
                  <c:v>Carga Geral</c:v>
                </c:pt>
              </c:strCache>
            </c:strRef>
          </c:tx>
          <c:spPr>
            <a:solidFill>
              <a:srgbClr val="F19997"/>
            </a:solidFill>
            <a:ln w="3175">
              <a:solidFill>
                <a:schemeClr val="tx2"/>
              </a:solidFill>
            </a:ln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38C5BAF9-3AEB-485A-9AEA-FF8624CEB675}" type="CELLRANGE">
                      <a:rPr lang="en-US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16-20F4-48A9-A074-9E04B6E370E7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7D441931-022A-4554-B24E-EB1F1375F353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2-0779-4C55-AD62-8B3CE2803183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516E1917-66BC-4A7C-9471-F9C4F8A7A7C6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3-0779-4C55-AD62-8B3CE2803183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276B1976-748F-40BF-9CC6-B3A99E08B005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4-0779-4C55-AD62-8B3CE2803183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787DFF6F-0CB1-4159-A742-BE95BABD0E17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5-0779-4C55-AD62-8B3CE2803183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4674E845-74C8-488F-A36E-A5B9CA8BD0F1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6-0779-4C55-AD62-8B3CE2803183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B643F4CE-313A-4A54-B86E-15C063D8A5B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7-0779-4C55-AD62-8B3CE2803183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97657986-12FE-4948-BE38-3578C73B52F9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8-0779-4C55-AD62-8B3CE2803183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BE221016-F623-4A84-B24C-6CE892FE2C18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9-0779-4C55-AD62-8B3CE2803183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D8E8E2D9-6DCD-4575-BD29-F8E229265190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A-0779-4C55-AD62-8B3CE280318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00">
                    <a:solidFill>
                      <a:schemeClr val="tx2"/>
                    </a:solidFill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numCache>
            </c:numRef>
          </c:cat>
          <c:val>
            <c:numRef>
              <c:f>Plan1!$D$2:$D$11</c:f>
              <c:numCache>
                <c:formatCode>0.0</c:formatCode>
                <c:ptCount val="10"/>
                <c:pt idx="0">
                  <c:v>0.43981099999999979</c:v>
                </c:pt>
                <c:pt idx="1">
                  <c:v>0.34854400000000013</c:v>
                </c:pt>
                <c:pt idx="2">
                  <c:v>0.50583499999999981</c:v>
                </c:pt>
                <c:pt idx="3">
                  <c:v>0.86793399999999987</c:v>
                </c:pt>
                <c:pt idx="4">
                  <c:v>1.0954360000000001</c:v>
                </c:pt>
                <c:pt idx="5">
                  <c:v>1.3802039999999998</c:v>
                </c:pt>
                <c:pt idx="6">
                  <c:v>1.1805089999999998</c:v>
                </c:pt>
                <c:pt idx="7">
                  <c:v>0.33564100000000013</c:v>
                </c:pt>
                <c:pt idx="8" formatCode="_-* #,##0.0_-;\-* #,##0.0_-;_-* &quot;-&quot;??_-;_-@_-">
                  <c:v>1.2120810000000002</c:v>
                </c:pt>
                <c:pt idx="9" formatCode="_-* #,##0.0_-;\-* #,##0.0_-;_-* &quot;-&quot;??_-;_-@_-">
                  <c:v>1.5951329999999997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Plan1!$D$19:$D$28</c15:f>
                <c15:dlblRangeCache>
                  <c:ptCount val="10"/>
                  <c:pt idx="0">
                    <c:v>1,82%</c:v>
                  </c:pt>
                  <c:pt idx="1">
                    <c:v>1,3%</c:v>
                  </c:pt>
                  <c:pt idx="2">
                    <c:v>2,0%</c:v>
                  </c:pt>
                  <c:pt idx="3">
                    <c:v>2,5%</c:v>
                  </c:pt>
                  <c:pt idx="4">
                    <c:v>3,1%</c:v>
                  </c:pt>
                  <c:pt idx="5">
                    <c:v>4,6%</c:v>
                  </c:pt>
                  <c:pt idx="6">
                    <c:v>3,5%</c:v>
                  </c:pt>
                  <c:pt idx="7">
                    <c:v>1,1%</c:v>
                  </c:pt>
                  <c:pt idx="8">
                    <c:v>4,0%</c:v>
                  </c:pt>
                  <c:pt idx="9">
                    <c:v>4,8%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20-20F4-48A9-A074-9E04B6E370E7}"/>
            </c:ext>
          </c:extLst>
        </c:ser>
        <c:ser>
          <c:idx val="3"/>
          <c:order val="3"/>
          <c:tx>
            <c:strRef>
              <c:f>Plan1!$E$1</c:f>
              <c:strCache>
                <c:ptCount val="1"/>
                <c:pt idx="0">
                  <c:v>Granel Líquido</c:v>
                </c:pt>
              </c:strCache>
            </c:strRef>
          </c:tx>
          <c:spPr>
            <a:solidFill>
              <a:schemeClr val="accent2"/>
            </a:solidFill>
            <a:ln w="3175">
              <a:solidFill>
                <a:schemeClr val="tx2"/>
              </a:solidFill>
            </a:ln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6E150941-0776-49C6-8462-D7106D3C28F4}" type="CELLRANGE">
                      <a:rPr lang="en-US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21-20F4-48A9-A074-9E04B6E370E7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1F3EB802-C897-46C3-AA4D-67901C1E44AB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B-0779-4C55-AD62-8B3CE2803183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2C6DE860-8E65-4597-9758-49D44461C620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C-0779-4C55-AD62-8B3CE2803183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C3D35A50-CA51-438B-8E28-502DAC5C9A61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D-0779-4C55-AD62-8B3CE2803183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BE9E2B90-C8BF-4490-9738-BE04554F588B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E-0779-4C55-AD62-8B3CE2803183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FBE51F48-E5A8-4EE2-A9A6-319CB876748A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F-0779-4C55-AD62-8B3CE2803183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17A3AD4C-02D4-44FC-AFD3-EA07926F127B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0-0779-4C55-AD62-8B3CE2803183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CCA55412-B4AD-42C0-83CA-87CAFDAA036B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1-0779-4C55-AD62-8B3CE2803183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498C4054-3962-48B7-8FFF-957211320640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2-0779-4C55-AD62-8B3CE2803183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0FEEE7B5-1337-43D5-9A9D-A428516EABF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3-0779-4C55-AD62-8B3CE280318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00"/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numCache>
            </c:numRef>
          </c:cat>
          <c:val>
            <c:numRef>
              <c:f>Plan1!$E$2:$E$11</c:f>
              <c:numCache>
                <c:formatCode>0.0</c:formatCode>
                <c:ptCount val="10"/>
                <c:pt idx="0">
                  <c:v>1.4434129999999987</c:v>
                </c:pt>
                <c:pt idx="1">
                  <c:v>1.4855179999999992</c:v>
                </c:pt>
                <c:pt idx="2">
                  <c:v>1.258623</c:v>
                </c:pt>
                <c:pt idx="3">
                  <c:v>1.183818</c:v>
                </c:pt>
                <c:pt idx="4">
                  <c:v>1.1381399999999999</c:v>
                </c:pt>
                <c:pt idx="5">
                  <c:v>0.69578199999999979</c:v>
                </c:pt>
                <c:pt idx="6">
                  <c:v>0.58570199999999994</c:v>
                </c:pt>
                <c:pt idx="7">
                  <c:v>0.590028</c:v>
                </c:pt>
                <c:pt idx="8" formatCode="_-* #,##0.0_-;\-* #,##0.0_-;_-* &quot;-&quot;??_-;_-@_-">
                  <c:v>0.52012099999999994</c:v>
                </c:pt>
                <c:pt idx="9" formatCode="_-* #,##0.0_-;\-* #,##0.0_-;_-* &quot;-&quot;??_-;_-@_-">
                  <c:v>0.4221970000000001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Plan1!$E$19:$E$28</c15:f>
                <c15:dlblRangeCache>
                  <c:ptCount val="10"/>
                  <c:pt idx="0">
                    <c:v>6,0%</c:v>
                  </c:pt>
                  <c:pt idx="1">
                    <c:v>5,6%</c:v>
                  </c:pt>
                  <c:pt idx="2">
                    <c:v>5,0%</c:v>
                  </c:pt>
                  <c:pt idx="3">
                    <c:v>3,5%</c:v>
                  </c:pt>
                  <c:pt idx="4">
                    <c:v>3,3%</c:v>
                  </c:pt>
                  <c:pt idx="5">
                    <c:v>2,3%</c:v>
                  </c:pt>
                  <c:pt idx="6">
                    <c:v>1,8%</c:v>
                  </c:pt>
                  <c:pt idx="7">
                    <c:v>2,0%</c:v>
                  </c:pt>
                  <c:pt idx="8">
                    <c:v>1,7%</c:v>
                  </c:pt>
                  <c:pt idx="9">
                    <c:v>1,3%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2B-20F4-48A9-A074-9E04B6E370E7}"/>
            </c:ext>
          </c:extLst>
        </c:ser>
        <c:ser>
          <c:idx val="4"/>
          <c:order val="4"/>
          <c:tx>
            <c:strRef>
              <c:f>Plan1!$F$1</c:f>
              <c:strCache>
                <c:ptCount val="1"/>
                <c:pt idx="0">
                  <c:v>Contêiner</c:v>
                </c:pt>
              </c:strCache>
            </c:strRef>
          </c:tx>
          <c:spPr>
            <a:solidFill>
              <a:srgbClr val="C00000"/>
            </a:solidFill>
            <a:ln w="3175">
              <a:solidFill>
                <a:schemeClr val="tx2"/>
              </a:solidFill>
            </a:ln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B76496B1-BFA7-4759-9FFA-495C34073BDC}" type="CELLRANGE">
                      <a:rPr lang="en-US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2C-20F4-48A9-A074-9E04B6E370E7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7172118D-6C57-4005-8A48-2CB3B7E38CF8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4-0779-4C55-AD62-8B3CE2803183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D2A08FFC-BA0E-4BDA-A37D-A359A538159C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5-0779-4C55-AD62-8B3CE2803183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D7FB0ADD-8D59-4D02-9E96-B1FD5E95B4F3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6-0779-4C55-AD62-8B3CE2803183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ED0C3789-7262-4F4B-887F-D297800B792C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7-0779-4C55-AD62-8B3CE2803183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1E73C21C-39AE-48FD-B323-787E72730165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8-0779-4C55-AD62-8B3CE2803183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6744491A-648A-4CAB-BFE0-627CFD53680B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9-0779-4C55-AD62-8B3CE2803183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9E24A7A6-3A7B-4818-A8DA-351B00C998BC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A-0779-4C55-AD62-8B3CE2803183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DCF51DCE-5678-4EAA-A0F4-BE9C23716953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B-0779-4C55-AD62-8B3CE2803183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80D7687E-E6AE-41D1-9FB3-DFBAA20836E1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C-0779-4C55-AD62-8B3CE280318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00">
                    <a:solidFill>
                      <a:schemeClr val="tx2"/>
                    </a:solidFill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numCache>
            </c:numRef>
          </c:cat>
          <c:val>
            <c:numRef>
              <c:f>Plan1!$F$2:$F$11</c:f>
              <c:numCache>
                <c:formatCode>0.0</c:formatCode>
                <c:ptCount val="10"/>
                <c:pt idx="0">
                  <c:v>0.52798400000000012</c:v>
                </c:pt>
                <c:pt idx="1">
                  <c:v>0.50502200000000008</c:v>
                </c:pt>
                <c:pt idx="2">
                  <c:v>0.53789600000000004</c:v>
                </c:pt>
                <c:pt idx="3">
                  <c:v>0.50527299999999997</c:v>
                </c:pt>
                <c:pt idx="4">
                  <c:v>0.52356800000000003</c:v>
                </c:pt>
                <c:pt idx="5">
                  <c:v>0.62553200000000009</c:v>
                </c:pt>
                <c:pt idx="6">
                  <c:v>0.49276800000000015</c:v>
                </c:pt>
                <c:pt idx="7">
                  <c:v>0.62446800000000013</c:v>
                </c:pt>
                <c:pt idx="8" formatCode="_-* #,##0.0_-;\-* #,##0.0_-;_-* &quot;-&quot;??_-;_-@_-">
                  <c:v>0.29922899999999991</c:v>
                </c:pt>
                <c:pt idx="9" formatCode="_-* #,##0.0_-;\-* #,##0.0_-;_-* &quot;-&quot;??_-;_-@_-">
                  <c:v>0.30022500000000002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Plan1!$F$19:$F$28</c15:f>
                <c15:dlblRangeCache>
                  <c:ptCount val="10"/>
                  <c:pt idx="0">
                    <c:v>2,2%</c:v>
                  </c:pt>
                  <c:pt idx="1">
                    <c:v>1,9%</c:v>
                  </c:pt>
                  <c:pt idx="2">
                    <c:v>2,2%</c:v>
                  </c:pt>
                  <c:pt idx="3">
                    <c:v>1,5%</c:v>
                  </c:pt>
                  <c:pt idx="4">
                    <c:v>1,5%</c:v>
                  </c:pt>
                  <c:pt idx="5">
                    <c:v>2,1%</c:v>
                  </c:pt>
                  <c:pt idx="6">
                    <c:v>1,5%</c:v>
                  </c:pt>
                  <c:pt idx="7">
                    <c:v>2,1%</c:v>
                  </c:pt>
                  <c:pt idx="8">
                    <c:v>1,0%</c:v>
                  </c:pt>
                  <c:pt idx="9">
                    <c:v>0,9%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36-20F4-48A9-A074-9E04B6E370E7}"/>
            </c:ext>
          </c:extLst>
        </c:ser>
        <c:ser>
          <c:idx val="5"/>
          <c:order val="5"/>
          <c:tx>
            <c:strRef>
              <c:f>Plan1!$G$1</c:f>
              <c:strCache>
                <c:ptCount val="1"/>
                <c:pt idx="0">
                  <c:v>Total</c:v>
                </c:pt>
              </c:strCache>
            </c:strRef>
          </c:tx>
          <c:spPr>
            <a:ln>
              <a:solidFill>
                <a:schemeClr val="tx2"/>
              </a:solidFill>
            </a:ln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E07ACDF3-3E9C-4493-9C0B-D869F79784CE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D-0779-4C55-AD62-8B3CE2803183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0A1209FC-EF3B-4202-8561-6B730B4C3A98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E-0779-4C55-AD62-8B3CE2803183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C3CB7B20-4EDE-4631-8D95-916A3B225839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F-0779-4C55-AD62-8B3CE2803183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FB4F7D1F-363B-4B13-8959-5F97058C24EE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0-0779-4C55-AD62-8B3CE2803183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ED7BA982-20AA-4D60-AAF1-F71BC211AB59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1-0779-4C55-AD62-8B3CE2803183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C00051EB-4D69-4387-A3E0-86D202E5635D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2-0779-4C55-AD62-8B3CE2803183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9D47A2C9-1508-4A34-AD27-F9F43342063C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3-0779-4C55-AD62-8B3CE2803183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25E6618C-4358-4CA0-A3BE-1CC0B3A2E272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4-0779-4C55-AD62-8B3CE2803183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2F94A08E-9E14-4D60-AA39-BF4929F38510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5-0779-4C55-AD62-8B3CE2803183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AE4AE167-447C-4161-886C-8866E846E25A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6-0779-4C55-AD62-8B3CE280318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1">
                    <a:solidFill>
                      <a:schemeClr val="bg2"/>
                    </a:solidFill>
                  </a:defRPr>
                </a:pPr>
                <a:endParaRPr lang="pt-BR"/>
              </a:p>
            </c:txPr>
            <c:dLblPos val="inBase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numCache>
            </c:numRef>
          </c:cat>
          <c:val>
            <c:numRef>
              <c:f>Plan1!$G$2:$G$11</c:f>
              <c:numCache>
                <c:formatCode>_-* #,##0.0_-;\-* #,##0.0_-;_-* "-"?_-;_-@_-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Plan1!$I$2:$I$11</c15:f>
                <c15:dlblRangeCache>
                  <c:ptCount val="10"/>
                  <c:pt idx="0">
                    <c:v>24,2</c:v>
                  </c:pt>
                  <c:pt idx="1">
                    <c:v>26,5</c:v>
                  </c:pt>
                  <c:pt idx="2">
                    <c:v>25,0</c:v>
                  </c:pt>
                  <c:pt idx="3">
                    <c:v>34,2</c:v>
                  </c:pt>
                  <c:pt idx="4">
                    <c:v>34,9</c:v>
                  </c:pt>
                  <c:pt idx="5">
                    <c:v>29,8</c:v>
                  </c:pt>
                  <c:pt idx="6">
                    <c:v>33,3</c:v>
                  </c:pt>
                  <c:pt idx="7">
                    <c:v>30,1</c:v>
                  </c:pt>
                  <c:pt idx="8">
                    <c:v>30,3</c:v>
                  </c:pt>
                  <c:pt idx="9">
                    <c:v>33,2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41-20F4-48A9-A074-9E04B6E370E7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30"/>
        <c:overlap val="100"/>
        <c:axId val="684511152"/>
        <c:axId val="684503536"/>
      </c:barChart>
      <c:catAx>
        <c:axId val="6845111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19050">
            <a:solidFill>
              <a:schemeClr val="tx2">
                <a:alpha val="98000"/>
              </a:schemeClr>
            </a:solidFill>
          </a:ln>
        </c:spPr>
        <c:txPr>
          <a:bodyPr rot="0" vert="horz"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pt-BR"/>
          </a:p>
        </c:txPr>
        <c:crossAx val="684503536"/>
        <c:crosses val="autoZero"/>
        <c:auto val="1"/>
        <c:lblAlgn val="ctr"/>
        <c:lblOffset val="100"/>
        <c:noMultiLvlLbl val="0"/>
      </c:catAx>
      <c:valAx>
        <c:axId val="684503536"/>
        <c:scaling>
          <c:orientation val="minMax"/>
        </c:scaling>
        <c:delete val="1"/>
        <c:axPos val="l"/>
        <c:numFmt formatCode="#,##0" sourceLinked="0"/>
        <c:majorTickMark val="out"/>
        <c:minorTickMark val="none"/>
        <c:tickLblPos val="nextTo"/>
        <c:crossAx val="6845111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800">
          <a:solidFill>
            <a:schemeClr val="bg1"/>
          </a:solidFill>
        </a:defRPr>
      </a:pPr>
      <a:endParaRPr lang="pt-BR"/>
    </a:p>
  </c:txPr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1971601719844216E-2"/>
          <c:y val="3.0476676010536451E-2"/>
          <c:w val="0.91605679656031158"/>
          <c:h val="0.8708012912724985"/>
        </c:manualLayout>
      </c:layout>
      <c:pieChart>
        <c:varyColors val="1"/>
        <c:ser>
          <c:idx val="0"/>
          <c:order val="0"/>
          <c:tx>
            <c:strRef>
              <c:f>Plan1!$B$1</c:f>
              <c:strCache>
                <c:ptCount val="1"/>
                <c:pt idx="0">
                  <c:v>MM Ton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tx2"/>
              </a:solidFill>
            </a:ln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47A5-4CAF-B2C8-89B74613538D}"/>
              </c:ext>
            </c:extLst>
          </c:dPt>
          <c:dPt>
            <c:idx val="1"/>
            <c:bubble3D val="0"/>
            <c:spPr>
              <a:solidFill>
                <a:srgbClr val="A6A6A6"/>
              </a:solidFill>
              <a:ln>
                <a:solidFill>
                  <a:schemeClr val="tx2"/>
                </a:solidFill>
              </a:ln>
            </c:spPr>
            <c:extLst>
              <c:ext xmlns:c16="http://schemas.microsoft.com/office/drawing/2014/chart" uri="{C3380CC4-5D6E-409C-BE32-E72D297353CC}">
                <c16:uniqueId val="{00000002-47A5-4CAF-B2C8-89B74613538D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3-47A5-4CAF-B2C8-89B74613538D}"/>
              </c:ext>
            </c:extLst>
          </c:dPt>
          <c:dPt>
            <c:idx val="3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>
                <a:solidFill>
                  <a:schemeClr val="tx2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47A5-4CAF-B2C8-89B74613538D}"/>
              </c:ext>
            </c:extLst>
          </c:dPt>
          <c:dPt>
            <c:idx val="4"/>
            <c:bubble3D val="0"/>
            <c:spPr>
              <a:solidFill>
                <a:schemeClr val="bg1">
                  <a:lumMod val="65000"/>
                </a:schemeClr>
              </a:solidFill>
              <a:ln>
                <a:solidFill>
                  <a:schemeClr val="tx2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47A5-4CAF-B2C8-89B74613538D}"/>
              </c:ext>
            </c:extLst>
          </c:dPt>
          <c:dPt>
            <c:idx val="5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>
                <a:solidFill>
                  <a:schemeClr val="tx2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47A5-4CAF-B2C8-89B74613538D}"/>
              </c:ext>
            </c:extLst>
          </c:dPt>
          <c:dPt>
            <c:idx val="6"/>
            <c:bubble3D val="0"/>
            <c:spPr>
              <a:solidFill>
                <a:srgbClr val="A6A6A6"/>
              </a:solidFill>
              <a:ln>
                <a:solidFill>
                  <a:schemeClr val="tx2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47A5-4CAF-B2C8-89B74613538D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C-47A5-4CAF-B2C8-89B74613538D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D-47A5-4CAF-B2C8-89B74613538D}"/>
              </c:ext>
            </c:extLst>
          </c:dPt>
          <c:dPt>
            <c:idx val="9"/>
            <c:bubble3D val="0"/>
            <c:spPr>
              <a:solidFill>
                <a:srgbClr val="F19997"/>
              </a:solidFill>
              <a:ln>
                <a:solidFill>
                  <a:schemeClr val="tx2"/>
                </a:solidFill>
              </a:ln>
            </c:spPr>
            <c:extLst>
              <c:ext xmlns:c16="http://schemas.microsoft.com/office/drawing/2014/chart" uri="{C3380CC4-5D6E-409C-BE32-E72D297353CC}">
                <c16:uniqueId val="{0000000F-47A5-4CAF-B2C8-89B74613538D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10-47A5-4CAF-B2C8-89B74613538D}"/>
              </c:ext>
            </c:extLst>
          </c:dPt>
          <c:dPt>
            <c:idx val="12"/>
            <c:bubble3D val="0"/>
            <c:spPr>
              <a:solidFill>
                <a:srgbClr val="C00000"/>
              </a:solidFill>
              <a:ln>
                <a:solidFill>
                  <a:schemeClr val="tx2"/>
                </a:solidFill>
              </a:ln>
            </c:spPr>
            <c:extLst>
              <c:ext xmlns:c16="http://schemas.microsoft.com/office/drawing/2014/chart" uri="{C3380CC4-5D6E-409C-BE32-E72D297353CC}">
                <c16:uniqueId val="{00000012-47A5-4CAF-B2C8-89B74613538D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2A613830-B10B-489F-BB04-54E8304514EE}" type="CELLRANGE">
                      <a:rPr lang="en-US"/>
                      <a:pPr/>
                      <a:t>[INTERVALODACÉLULA]</a:t>
                    </a:fld>
                    <a:endParaRPr lang="pt-BR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0-47A5-4CAF-B2C8-89B74613538D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81121757-5955-4DBE-A7F5-A565139438CB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47A5-4CAF-B2C8-89B74613538D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B6213606-E1E1-49DF-AC08-A71A065ED2BD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47A5-4CAF-B2C8-89B74613538D}"/>
                </c:ext>
              </c:extLst>
            </c:dLbl>
            <c:dLbl>
              <c:idx val="3"/>
              <c:tx>
                <c:rich>
                  <a:bodyPr wrap="square" lIns="38100" tIns="19050" rIns="38100" bIns="19050" anchor="ctr">
                    <a:spAutoFit/>
                  </a:bodyPr>
                  <a:lstStyle/>
                  <a:p>
                    <a:pPr>
                      <a:defRPr sz="1000">
                        <a:solidFill>
                          <a:schemeClr val="tx1"/>
                        </a:solidFill>
                      </a:defRPr>
                    </a:pPr>
                    <a:fld id="{D6855D7C-FE5B-4114-BD7B-380B6BC0BA51}" type="CELLRANGE">
                      <a:rPr lang="pt-BR"/>
                      <a:pPr>
                        <a:defRPr sz="1000">
                          <a:solidFill>
                            <a:schemeClr val="tx1"/>
                          </a:solidFill>
                        </a:defRPr>
                      </a:pPr>
                      <a:t>[INTERVALODACÉLULA]</a:t>
                    </a:fld>
                    <a:endParaRPr lang="pt-BR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in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47A5-4CAF-B2C8-89B74613538D}"/>
                </c:ext>
              </c:extLst>
            </c:dLbl>
            <c:dLbl>
              <c:idx val="4"/>
              <c:tx>
                <c:rich>
                  <a:bodyPr wrap="square" lIns="38100" tIns="19050" rIns="38100" bIns="19050" anchor="ctr">
                    <a:spAutoFit/>
                  </a:bodyPr>
                  <a:lstStyle/>
                  <a:p>
                    <a:pPr>
                      <a:defRPr sz="1000">
                        <a:solidFill>
                          <a:schemeClr val="tx1"/>
                        </a:solidFill>
                      </a:defRPr>
                    </a:pPr>
                    <a:fld id="{E6E4C8FF-80A5-4F43-8FFB-5827CA4B703F}" type="CELLRANGE">
                      <a:rPr lang="pt-BR"/>
                      <a:pPr>
                        <a:defRPr sz="1000">
                          <a:solidFill>
                            <a:schemeClr val="tx1"/>
                          </a:solidFill>
                        </a:defRPr>
                      </a:pPr>
                      <a:t>[INTERVALODACÉLULA]</a:t>
                    </a:fld>
                    <a:endParaRPr lang="pt-BR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in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47A5-4CAF-B2C8-89B74613538D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47A5-4CAF-B2C8-89B74613538D}"/>
                </c:ext>
              </c:extLst>
            </c:dLbl>
            <c:dLbl>
              <c:idx val="6"/>
              <c:tx>
                <c:rich>
                  <a:bodyPr wrap="square" lIns="38100" tIns="19050" rIns="38100" bIns="19050" anchor="ctr">
                    <a:spAutoFit/>
                  </a:bodyPr>
                  <a:lstStyle/>
                  <a:p>
                    <a:pPr>
                      <a:defRPr sz="1000">
                        <a:solidFill>
                          <a:schemeClr val="tx1"/>
                        </a:solidFill>
                      </a:defRPr>
                    </a:pPr>
                    <a:fld id="{32BBD28F-96CE-487D-8317-939F515CFDC0}" type="CELLRANGE">
                      <a:rPr lang="pt-BR"/>
                      <a:pPr>
                        <a:defRPr sz="1000">
                          <a:solidFill>
                            <a:schemeClr val="tx1"/>
                          </a:solidFill>
                        </a:defRPr>
                      </a:pPr>
                      <a:t>[INTERVALODACÉLULA]</a:t>
                    </a:fld>
                    <a:endParaRPr lang="pt-BR"/>
                  </a:p>
                </c:rich>
              </c:tx>
              <c:spPr>
                <a:solidFill>
                  <a:schemeClr val="bg1"/>
                </a:solidFill>
                <a:ln>
                  <a:noFill/>
                </a:ln>
                <a:effectLst/>
              </c:spPr>
              <c:dLblPos val="in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47A5-4CAF-B2C8-89B74613538D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47A5-4CAF-B2C8-89B74613538D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D-47A5-4CAF-B2C8-89B74613538D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F-47A5-4CAF-B2C8-89B74613538D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0-47A5-4CAF-B2C8-89B74613538D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3-194B-45C5-9A0B-58EF1358FC7F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2-47A5-4CAF-B2C8-89B74613538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00">
                    <a:solidFill>
                      <a:schemeClr val="bg1"/>
                    </a:solidFill>
                  </a:defRPr>
                </a:pPr>
                <a:endParaRPr lang="pt-BR"/>
              </a:p>
            </c:txPr>
            <c:dLblPos val="inEnd"/>
            <c:showLegendKey val="0"/>
            <c:showVal val="0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showDataLabelsRange val="1"/>
              </c:ext>
            </c:extLst>
          </c:dLbls>
          <c:cat>
            <c:strRef>
              <c:f>Plan1!$A$2:$A$14</c:f>
              <c:strCache>
                <c:ptCount val="7"/>
                <c:pt idx="0">
                  <c:v>Soja</c:v>
                </c:pt>
                <c:pt idx="1">
                  <c:v>Minério de Ferro</c:v>
                </c:pt>
                <c:pt idx="2">
                  <c:v>Açúcar</c:v>
                </c:pt>
                <c:pt idx="3">
                  <c:v>Bauxita</c:v>
                </c:pt>
                <c:pt idx="4">
                  <c:v>Calcário Siderúrgico</c:v>
                </c:pt>
                <c:pt idx="6">
                  <c:v>Outros </c:v>
                </c:pt>
              </c:strCache>
            </c:strRef>
          </c:cat>
          <c:val>
            <c:numRef>
              <c:f>Plan1!$B$2:$B$14</c:f>
              <c:numCache>
                <c:formatCode>_-* #,##0_-;\-* #,##0_-;_-* "-"??_-;_-@_-</c:formatCode>
                <c:ptCount val="13"/>
                <c:pt idx="0">
                  <c:v>8939.368999999997</c:v>
                </c:pt>
                <c:pt idx="1">
                  <c:v>7140.4659999999985</c:v>
                </c:pt>
                <c:pt idx="2">
                  <c:v>5592.0869999999986</c:v>
                </c:pt>
                <c:pt idx="3">
                  <c:v>1425.4839999999997</c:v>
                </c:pt>
                <c:pt idx="4">
                  <c:v>1414.5009999999995</c:v>
                </c:pt>
                <c:pt idx="6" formatCode="_(* #,##0.00_);_(* \(#,##0.00\);_(* &quot;-&quot;??_);_(@_)">
                  <c:v>8672.4210000000021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Plan1!$G$2:$G$9</c15:f>
                <c15:dlblRangeCache>
                  <c:ptCount val="8"/>
                  <c:pt idx="0">
                    <c:v>24,6%</c:v>
                  </c:pt>
                  <c:pt idx="1">
                    <c:v>22,8%</c:v>
                  </c:pt>
                  <c:pt idx="2">
                    <c:v>15,2%</c:v>
                  </c:pt>
                  <c:pt idx="3">
                    <c:v>4,8%</c:v>
                  </c:pt>
                  <c:pt idx="4">
                    <c:v>4,5%</c:v>
                  </c:pt>
                  <c:pt idx="5">
                    <c:v>4,2%</c:v>
                  </c:pt>
                  <c:pt idx="6">
                    <c:v>23,9%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4-47A5-4CAF-B2C8-89B7461353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9"/>
      </c:pieChart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pt-BR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sz="144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US"/>
              <a:t>2023</a:t>
            </a:r>
          </a:p>
        </c:rich>
      </c:tx>
      <c:layout>
        <c:manualLayout>
          <c:xMode val="edge"/>
          <c:yMode val="edge"/>
          <c:x val="2.5598820331233382E-2"/>
          <c:y val="3.690035709085720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sz="144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pt-BR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Plan1!$B$13</c:f>
              <c:strCache>
                <c:ptCount val="1"/>
                <c:pt idx="0">
                  <c:v>2022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320-4EFA-8096-8983C79187D5}"/>
              </c:ext>
            </c:extLst>
          </c:dPt>
          <c:dPt>
            <c:idx val="1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320-4EFA-8096-8983C79187D5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320-4EFA-8096-8983C79187D5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320-4EFA-8096-8983C79187D5}"/>
              </c:ext>
            </c:extLst>
          </c:dPt>
          <c:dPt>
            <c:idx val="4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6320-4EFA-8096-8983C79187D5}"/>
              </c:ext>
            </c:extLst>
          </c:dPt>
          <c:dLbls>
            <c:dLbl>
              <c:idx val="4"/>
              <c:layout>
                <c:manualLayout>
                  <c:x val="-1.0955975331549097E-2"/>
                  <c:y val="2.023030600823688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6320-4EFA-8096-8983C79187D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Plan1!$A$14:$A$18</c:f>
              <c:strCache>
                <c:ptCount val="5"/>
                <c:pt idx="0">
                  <c:v>Ótimo</c:v>
                </c:pt>
                <c:pt idx="1">
                  <c:v>Bom</c:v>
                </c:pt>
                <c:pt idx="2">
                  <c:v>Regular</c:v>
                </c:pt>
                <c:pt idx="3">
                  <c:v>Ruim</c:v>
                </c:pt>
                <c:pt idx="4">
                  <c:v>Péssimo</c:v>
                </c:pt>
              </c:strCache>
            </c:strRef>
          </c:cat>
          <c:val>
            <c:numRef>
              <c:f>Plan1!$B$14:$B$18</c:f>
              <c:numCache>
                <c:formatCode>0.0%</c:formatCode>
                <c:ptCount val="5"/>
                <c:pt idx="0">
                  <c:v>0.159</c:v>
                </c:pt>
                <c:pt idx="1">
                  <c:v>0.378</c:v>
                </c:pt>
                <c:pt idx="2">
                  <c:v>0.29899999999999999</c:v>
                </c:pt>
                <c:pt idx="3">
                  <c:v>0.13700000000000001</c:v>
                </c:pt>
                <c:pt idx="4">
                  <c:v>2.7E-2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6320-4EFA-8096-8983C79187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pattFill prst="dkDnDiag">
      <a:fgClr>
        <a:schemeClr val="lt1"/>
      </a:fgClr>
      <a:bgClr>
        <a:schemeClr val="dk1">
          <a:lumMod val="10000"/>
          <a:lumOff val="90000"/>
        </a:schemeClr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1200"/>
      </a:pPr>
      <a:endParaRPr lang="pt-BR"/>
    </a:p>
  </c:txPr>
  <c:externalData r:id="rId3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Gráficos!$B$5</c:f>
              <c:strCache>
                <c:ptCount val="1"/>
                <c:pt idx="0">
                  <c:v>FCA na Malha da FCA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</c:spPr>
          <c:cat>
            <c:numRef>
              <c:f>Gráficos!$C$2:$AI$2</c:f>
              <c:numCache>
                <c:formatCode>General</c:formatCode>
                <c:ptCount val="3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  <c:pt idx="4">
                  <c:v>2028</c:v>
                </c:pt>
                <c:pt idx="5">
                  <c:v>2029</c:v>
                </c:pt>
                <c:pt idx="6">
                  <c:v>2030</c:v>
                </c:pt>
                <c:pt idx="7">
                  <c:v>2031</c:v>
                </c:pt>
                <c:pt idx="8">
                  <c:v>2032</c:v>
                </c:pt>
                <c:pt idx="9">
                  <c:v>2033</c:v>
                </c:pt>
                <c:pt idx="10">
                  <c:v>2034</c:v>
                </c:pt>
                <c:pt idx="11">
                  <c:v>2035</c:v>
                </c:pt>
                <c:pt idx="12">
                  <c:v>2036</c:v>
                </c:pt>
                <c:pt idx="13">
                  <c:v>2037</c:v>
                </c:pt>
                <c:pt idx="14">
                  <c:v>2038</c:v>
                </c:pt>
                <c:pt idx="15">
                  <c:v>2039</c:v>
                </c:pt>
                <c:pt idx="16">
                  <c:v>2040</c:v>
                </c:pt>
                <c:pt idx="17">
                  <c:v>2041</c:v>
                </c:pt>
                <c:pt idx="18">
                  <c:v>2042</c:v>
                </c:pt>
                <c:pt idx="19">
                  <c:v>2043</c:v>
                </c:pt>
                <c:pt idx="20">
                  <c:v>2044</c:v>
                </c:pt>
                <c:pt idx="21">
                  <c:v>2045</c:v>
                </c:pt>
                <c:pt idx="22">
                  <c:v>2046</c:v>
                </c:pt>
                <c:pt idx="23">
                  <c:v>2047</c:v>
                </c:pt>
                <c:pt idx="24">
                  <c:v>2048</c:v>
                </c:pt>
                <c:pt idx="25">
                  <c:v>2049</c:v>
                </c:pt>
                <c:pt idx="26">
                  <c:v>2050</c:v>
                </c:pt>
                <c:pt idx="27">
                  <c:v>2051</c:v>
                </c:pt>
                <c:pt idx="28">
                  <c:v>2052</c:v>
                </c:pt>
                <c:pt idx="29">
                  <c:v>2053</c:v>
                </c:pt>
                <c:pt idx="30">
                  <c:v>2054</c:v>
                </c:pt>
                <c:pt idx="31">
                  <c:v>2055</c:v>
                </c:pt>
                <c:pt idx="32">
                  <c:v>2056</c:v>
                </c:pt>
              </c:numCache>
            </c:numRef>
          </c:cat>
          <c:val>
            <c:numRef>
              <c:f>Gráficos!$C$5:$AI$5</c:f>
              <c:numCache>
                <c:formatCode>0</c:formatCode>
                <c:ptCount val="33"/>
                <c:pt idx="0">
                  <c:v>15.084121866428651</c:v>
                </c:pt>
                <c:pt idx="1">
                  <c:v>17.260603711883071</c:v>
                </c:pt>
                <c:pt idx="2">
                  <c:v>16.433756650457326</c:v>
                </c:pt>
                <c:pt idx="3">
                  <c:v>15.061771842747238</c:v>
                </c:pt>
                <c:pt idx="4">
                  <c:v>15.44049048954153</c:v>
                </c:pt>
                <c:pt idx="5">
                  <c:v>15.826058926868003</c:v>
                </c:pt>
                <c:pt idx="6">
                  <c:v>15.957667712699518</c:v>
                </c:pt>
                <c:pt idx="7">
                  <c:v>16.74533592436778</c:v>
                </c:pt>
                <c:pt idx="8">
                  <c:v>16.980561062125215</c:v>
                </c:pt>
                <c:pt idx="9">
                  <c:v>17.220694204554366</c:v>
                </c:pt>
                <c:pt idx="10">
                  <c:v>17.465866174661805</c:v>
                </c:pt>
                <c:pt idx="11">
                  <c:v>17.713887785822177</c:v>
                </c:pt>
                <c:pt idx="12">
                  <c:v>17.969491392427841</c:v>
                </c:pt>
                <c:pt idx="13">
                  <c:v>18.230549494468608</c:v>
                </c:pt>
                <c:pt idx="14">
                  <c:v>18.49720974440298</c:v>
                </c:pt>
                <c:pt idx="15">
                  <c:v>18.769624365366457</c:v>
                </c:pt>
                <c:pt idx="16">
                  <c:v>19.108049454962501</c:v>
                </c:pt>
                <c:pt idx="17">
                  <c:v>19.299256121730707</c:v>
                </c:pt>
                <c:pt idx="18">
                  <c:v>19.493081026429532</c:v>
                </c:pt>
                <c:pt idx="19">
                  <c:v>19.689566574300692</c:v>
                </c:pt>
                <c:pt idx="20">
                  <c:v>19.888755938332093</c:v>
                </c:pt>
                <c:pt idx="21">
                  <c:v>20.090693074127955</c:v>
                </c:pt>
                <c:pt idx="22">
                  <c:v>20.295422735079001</c:v>
                </c:pt>
                <c:pt idx="23">
                  <c:v>20.502990487839099</c:v>
                </c:pt>
                <c:pt idx="24">
                  <c:v>20.71344272811454</c:v>
                </c:pt>
                <c:pt idx="25">
                  <c:v>20.926826696772554</c:v>
                </c:pt>
                <c:pt idx="26">
                  <c:v>21.143127668240414</c:v>
                </c:pt>
                <c:pt idx="27">
                  <c:v>21.36274638475151</c:v>
                </c:pt>
                <c:pt idx="28">
                  <c:v>21.585452737547591</c:v>
                </c:pt>
                <c:pt idx="29">
                  <c:v>21.81129785229885</c:v>
                </c:pt>
                <c:pt idx="30">
                  <c:v>22.042090533449915</c:v>
                </c:pt>
                <c:pt idx="31">
                  <c:v>22.270856869028062</c:v>
                </c:pt>
                <c:pt idx="32">
                  <c:v>22.508300304729978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3E-4A62-8056-ABC551F03AAE}"/>
            </c:ext>
          </c:extLst>
        </c:ser>
        <c:ser>
          <c:idx val="1"/>
          <c:order val="1"/>
          <c:tx>
            <c:strRef>
              <c:f>Gráficos!$B$4</c:f>
              <c:strCache>
                <c:ptCount val="1"/>
                <c:pt idx="0">
                  <c:v>FCA em Outras Malhas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cat>
            <c:numRef>
              <c:f>Gráficos!$C$2:$AI$2</c:f>
              <c:numCache>
                <c:formatCode>General</c:formatCode>
                <c:ptCount val="3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  <c:pt idx="4">
                  <c:v>2028</c:v>
                </c:pt>
                <c:pt idx="5">
                  <c:v>2029</c:v>
                </c:pt>
                <c:pt idx="6">
                  <c:v>2030</c:v>
                </c:pt>
                <c:pt idx="7">
                  <c:v>2031</c:v>
                </c:pt>
                <c:pt idx="8">
                  <c:v>2032</c:v>
                </c:pt>
                <c:pt idx="9">
                  <c:v>2033</c:v>
                </c:pt>
                <c:pt idx="10">
                  <c:v>2034</c:v>
                </c:pt>
                <c:pt idx="11">
                  <c:v>2035</c:v>
                </c:pt>
                <c:pt idx="12">
                  <c:v>2036</c:v>
                </c:pt>
                <c:pt idx="13">
                  <c:v>2037</c:v>
                </c:pt>
                <c:pt idx="14">
                  <c:v>2038</c:v>
                </c:pt>
                <c:pt idx="15">
                  <c:v>2039</c:v>
                </c:pt>
                <c:pt idx="16">
                  <c:v>2040</c:v>
                </c:pt>
                <c:pt idx="17">
                  <c:v>2041</c:v>
                </c:pt>
                <c:pt idx="18">
                  <c:v>2042</c:v>
                </c:pt>
                <c:pt idx="19">
                  <c:v>2043</c:v>
                </c:pt>
                <c:pt idx="20">
                  <c:v>2044</c:v>
                </c:pt>
                <c:pt idx="21">
                  <c:v>2045</c:v>
                </c:pt>
                <c:pt idx="22">
                  <c:v>2046</c:v>
                </c:pt>
                <c:pt idx="23">
                  <c:v>2047</c:v>
                </c:pt>
                <c:pt idx="24">
                  <c:v>2048</c:v>
                </c:pt>
                <c:pt idx="25">
                  <c:v>2049</c:v>
                </c:pt>
                <c:pt idx="26">
                  <c:v>2050</c:v>
                </c:pt>
                <c:pt idx="27">
                  <c:v>2051</c:v>
                </c:pt>
                <c:pt idx="28">
                  <c:v>2052</c:v>
                </c:pt>
                <c:pt idx="29">
                  <c:v>2053</c:v>
                </c:pt>
                <c:pt idx="30">
                  <c:v>2054</c:v>
                </c:pt>
                <c:pt idx="31">
                  <c:v>2055</c:v>
                </c:pt>
                <c:pt idx="32">
                  <c:v>2056</c:v>
                </c:pt>
              </c:numCache>
            </c:numRef>
          </c:cat>
          <c:val>
            <c:numRef>
              <c:f>Gráficos!$C$4:$AI$4</c:f>
              <c:numCache>
                <c:formatCode>0</c:formatCode>
                <c:ptCount val="33"/>
                <c:pt idx="0">
                  <c:v>9.8595403865277262</c:v>
                </c:pt>
                <c:pt idx="1">
                  <c:v>10.546345037639053</c:v>
                </c:pt>
                <c:pt idx="2">
                  <c:v>10.905969370870251</c:v>
                </c:pt>
                <c:pt idx="3">
                  <c:v>11.168913527641724</c:v>
                </c:pt>
                <c:pt idx="4">
                  <c:v>11.427582087158054</c:v>
                </c:pt>
                <c:pt idx="5">
                  <c:v>11.698875606565776</c:v>
                </c:pt>
                <c:pt idx="6">
                  <c:v>11.805368868044694</c:v>
                </c:pt>
                <c:pt idx="7">
                  <c:v>12.760919371442599</c:v>
                </c:pt>
                <c:pt idx="8">
                  <c:v>12.936554586430756</c:v>
                </c:pt>
                <c:pt idx="9">
                  <c:v>13.115784880888985</c:v>
                </c:pt>
                <c:pt idx="10">
                  <c:v>13.298703992431196</c:v>
                </c:pt>
                <c:pt idx="11">
                  <c:v>13.479681156753802</c:v>
                </c:pt>
                <c:pt idx="12">
                  <c:v>13.670152958343962</c:v>
                </c:pt>
                <c:pt idx="13">
                  <c:v>13.864609507667005</c:v>
                </c:pt>
                <c:pt idx="14">
                  <c:v>14.063156288092042</c:v>
                </c:pt>
                <c:pt idx="15">
                  <c:v>14.265901975113703</c:v>
                </c:pt>
                <c:pt idx="16">
                  <c:v>14.512896502668013</c:v>
                </c:pt>
                <c:pt idx="17">
                  <c:v>14.656327809764347</c:v>
                </c:pt>
                <c:pt idx="18">
                  <c:v>14.801722042822846</c:v>
                </c:pt>
                <c:pt idx="19">
                  <c:v>14.949110675965253</c:v>
                </c:pt>
                <c:pt idx="20">
                  <c:v>15.098525748006624</c:v>
                </c:pt>
                <c:pt idx="21">
                  <c:v>15.249999873298162</c:v>
                </c:pt>
                <c:pt idx="22">
                  <c:v>15.403566252787602</c:v>
                </c:pt>
                <c:pt idx="23">
                  <c:v>15.559258685301671</c:v>
                </c:pt>
                <c:pt idx="24">
                  <c:v>15.717111579055167</c:v>
                </c:pt>
                <c:pt idx="25">
                  <c:v>15.877159963391325</c:v>
                </c:pt>
                <c:pt idx="26">
                  <c:v>16.039439500758292</c:v>
                </c:pt>
                <c:pt idx="27">
                  <c:v>16.203970007020256</c:v>
                </c:pt>
                <c:pt idx="28">
                  <c:v>16.370804247516119</c:v>
                </c:pt>
                <c:pt idx="29">
                  <c:v>16.539979836458262</c:v>
                </c:pt>
                <c:pt idx="30">
                  <c:v>16.711535070915286</c:v>
                </c:pt>
                <c:pt idx="31">
                  <c:v>16.885508944027865</c:v>
                </c:pt>
                <c:pt idx="32">
                  <c:v>17.061941158491226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73E-4A62-8056-ABC551F03AAE}"/>
            </c:ext>
          </c:extLst>
        </c:ser>
        <c:ser>
          <c:idx val="2"/>
          <c:order val="2"/>
          <c:tx>
            <c:strRef>
              <c:f>Gráficos!$B$3</c:f>
              <c:strCache>
                <c:ptCount val="1"/>
                <c:pt idx="0">
                  <c:v>Outras na Malha FCA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cat>
            <c:numRef>
              <c:f>Gráficos!$C$2:$AI$2</c:f>
              <c:numCache>
                <c:formatCode>General</c:formatCode>
                <c:ptCount val="3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  <c:pt idx="4">
                  <c:v>2028</c:v>
                </c:pt>
                <c:pt idx="5">
                  <c:v>2029</c:v>
                </c:pt>
                <c:pt idx="6">
                  <c:v>2030</c:v>
                </c:pt>
                <c:pt idx="7">
                  <c:v>2031</c:v>
                </c:pt>
                <c:pt idx="8">
                  <c:v>2032</c:v>
                </c:pt>
                <c:pt idx="9">
                  <c:v>2033</c:v>
                </c:pt>
                <c:pt idx="10">
                  <c:v>2034</c:v>
                </c:pt>
                <c:pt idx="11">
                  <c:v>2035</c:v>
                </c:pt>
                <c:pt idx="12">
                  <c:v>2036</c:v>
                </c:pt>
                <c:pt idx="13">
                  <c:v>2037</c:v>
                </c:pt>
                <c:pt idx="14">
                  <c:v>2038</c:v>
                </c:pt>
                <c:pt idx="15">
                  <c:v>2039</c:v>
                </c:pt>
                <c:pt idx="16">
                  <c:v>2040</c:v>
                </c:pt>
                <c:pt idx="17">
                  <c:v>2041</c:v>
                </c:pt>
                <c:pt idx="18">
                  <c:v>2042</c:v>
                </c:pt>
                <c:pt idx="19">
                  <c:v>2043</c:v>
                </c:pt>
                <c:pt idx="20">
                  <c:v>2044</c:v>
                </c:pt>
                <c:pt idx="21">
                  <c:v>2045</c:v>
                </c:pt>
                <c:pt idx="22">
                  <c:v>2046</c:v>
                </c:pt>
                <c:pt idx="23">
                  <c:v>2047</c:v>
                </c:pt>
                <c:pt idx="24">
                  <c:v>2048</c:v>
                </c:pt>
                <c:pt idx="25">
                  <c:v>2049</c:v>
                </c:pt>
                <c:pt idx="26">
                  <c:v>2050</c:v>
                </c:pt>
                <c:pt idx="27">
                  <c:v>2051</c:v>
                </c:pt>
                <c:pt idx="28">
                  <c:v>2052</c:v>
                </c:pt>
                <c:pt idx="29">
                  <c:v>2053</c:v>
                </c:pt>
                <c:pt idx="30">
                  <c:v>2054</c:v>
                </c:pt>
                <c:pt idx="31">
                  <c:v>2055</c:v>
                </c:pt>
                <c:pt idx="32">
                  <c:v>2056</c:v>
                </c:pt>
              </c:numCache>
            </c:numRef>
          </c:cat>
          <c:val>
            <c:numRef>
              <c:f>Gráficos!$C$3:$AI$3</c:f>
              <c:numCache>
                <c:formatCode>0</c:formatCode>
                <c:ptCount val="33"/>
                <c:pt idx="0">
                  <c:v>0.63565386437179572</c:v>
                </c:pt>
                <c:pt idx="1">
                  <c:v>0.79691970660608424</c:v>
                </c:pt>
                <c:pt idx="2">
                  <c:v>0.81723973178373455</c:v>
                </c:pt>
                <c:pt idx="3">
                  <c:v>0.83827969290030047</c:v>
                </c:pt>
                <c:pt idx="4">
                  <c:v>0.85993505294833783</c:v>
                </c:pt>
                <c:pt idx="5">
                  <c:v>0.88208634330100888</c:v>
                </c:pt>
                <c:pt idx="6">
                  <c:v>0.87843272826191976</c:v>
                </c:pt>
                <c:pt idx="7">
                  <c:v>0.80604753341570123</c:v>
                </c:pt>
                <c:pt idx="8">
                  <c:v>0.81497657824085468</c:v>
                </c:pt>
                <c:pt idx="9">
                  <c:v>0.8240305596231976</c:v>
                </c:pt>
                <c:pt idx="10">
                  <c:v>0.83321150624532969</c:v>
                </c:pt>
                <c:pt idx="11">
                  <c:v>0.84252097960519445</c:v>
                </c:pt>
                <c:pt idx="12">
                  <c:v>0.85196208845797927</c:v>
                </c:pt>
                <c:pt idx="13">
                  <c:v>0.86153647623713592</c:v>
                </c:pt>
                <c:pt idx="14">
                  <c:v>0.87124632600640906</c:v>
                </c:pt>
                <c:pt idx="15">
                  <c:v>0.88109386141205104</c:v>
                </c:pt>
                <c:pt idx="16">
                  <c:v>0.89107655215144665</c:v>
                </c:pt>
                <c:pt idx="17">
                  <c:v>0.89614021935767896</c:v>
                </c:pt>
                <c:pt idx="18">
                  <c:v>0.90127484606976416</c:v>
                </c:pt>
                <c:pt idx="19">
                  <c:v>0.90648119430015495</c:v>
                </c:pt>
                <c:pt idx="20">
                  <c:v>0.91176003890348634</c:v>
                </c:pt>
                <c:pt idx="21">
                  <c:v>0.91711216780930482</c:v>
                </c:pt>
                <c:pt idx="22">
                  <c:v>0.92253838226023155</c:v>
                </c:pt>
                <c:pt idx="23">
                  <c:v>0.92803949705570754</c:v>
                </c:pt>
                <c:pt idx="24">
                  <c:v>0.9336163408015008</c:v>
                </c:pt>
                <c:pt idx="25">
                  <c:v>0.93926975616513819</c:v>
                </c:pt>
                <c:pt idx="26">
                  <c:v>0.94500060013745002</c:v>
                </c:pt>
                <c:pt idx="27">
                  <c:v>0.95073796710375991</c:v>
                </c:pt>
                <c:pt idx="28">
                  <c:v>0.95655190006779822</c:v>
                </c:pt>
                <c:pt idx="29">
                  <c:v>0.96244322170448604</c:v>
                </c:pt>
                <c:pt idx="30">
                  <c:v>0.96841276842077006</c:v>
                </c:pt>
                <c:pt idx="31">
                  <c:v>0.97446139069234705</c:v>
                </c:pt>
                <c:pt idx="32">
                  <c:v>0.98058995342090283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73E-4A62-8056-ABC551F03AA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84511696"/>
        <c:axId val="684505712"/>
      </c:areaChart>
      <c:catAx>
        <c:axId val="684511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84505712"/>
        <c:crosses val="autoZero"/>
        <c:auto val="1"/>
        <c:lblAlgn val="ctr"/>
        <c:lblOffset val="100"/>
        <c:noMultiLvlLbl val="0"/>
      </c:catAx>
      <c:valAx>
        <c:axId val="684505712"/>
        <c:scaling>
          <c:orientation val="minMax"/>
        </c:scaling>
        <c:delete val="0"/>
        <c:axPos val="l"/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84511696"/>
        <c:crosses val="autoZero"/>
        <c:crossBetween val="midCat"/>
      </c:valAx>
      <c:dTable>
        <c:showHorzBorder val="0"/>
        <c:showVertBorder val="1"/>
        <c:showOutline val="0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</c:dTable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900"/>
      </a:pPr>
      <a:endParaRPr lang="pt-BR"/>
    </a:p>
  </c:txPr>
  <c:externalData r:id="rId4">
    <c:autoUpdate val="0"/>
  </c:externalData>
  <c:userShapes r:id="rId5"/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EA7-490D-AA06-A0202E147D95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EA7-490D-AA06-A0202E147D95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EA7-490D-AA06-A0202E147D95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EA7-490D-AA06-A0202E147D95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AEA7-490D-AA06-A0202E147D95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AEA7-490D-AA06-A0202E147D95}"/>
              </c:ext>
            </c:extLst>
          </c:dPt>
          <c:dPt>
            <c:idx val="6"/>
            <c:bubble3D val="0"/>
            <c:spPr>
              <a:gradFill>
                <a:gsLst>
                  <a:gs pos="100000">
                    <a:schemeClr val="accent1">
                      <a:lumMod val="60000"/>
                      <a:lumMod val="60000"/>
                      <a:lumOff val="40000"/>
                    </a:schemeClr>
                  </a:gs>
                  <a:gs pos="0">
                    <a:schemeClr val="accent1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AEA7-490D-AA06-A0202E147D95}"/>
              </c:ext>
            </c:extLst>
          </c:dPt>
          <c:dPt>
            <c:idx val="7"/>
            <c:bubble3D val="0"/>
            <c:spPr>
              <a:gradFill>
                <a:gsLst>
                  <a:gs pos="100000">
                    <a:schemeClr val="accent2">
                      <a:lumMod val="60000"/>
                      <a:lumMod val="60000"/>
                      <a:lumOff val="40000"/>
                    </a:schemeClr>
                  </a:gs>
                  <a:gs pos="0">
                    <a:schemeClr val="accent2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AEA7-490D-AA06-A0202E147D95}"/>
              </c:ext>
            </c:extLst>
          </c:dPt>
          <c:dPt>
            <c:idx val="8"/>
            <c:bubble3D val="0"/>
            <c:spPr>
              <a:gradFill>
                <a:gsLst>
                  <a:gs pos="100000">
                    <a:schemeClr val="accent3">
                      <a:lumMod val="60000"/>
                      <a:lumMod val="60000"/>
                      <a:lumOff val="40000"/>
                    </a:schemeClr>
                  </a:gs>
                  <a:gs pos="0">
                    <a:schemeClr val="accent3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AEA7-490D-AA06-A0202E147D95}"/>
              </c:ext>
            </c:extLst>
          </c:dPt>
          <c:dLbls>
            <c:dLbl>
              <c:idx val="3"/>
              <c:layout>
                <c:manualLayout>
                  <c:x val="-1.3546979123634992E-2"/>
                  <c:y val="1.052085743357851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EA7-490D-AA06-A0202E147D95}"/>
                </c:ext>
              </c:extLst>
            </c:dLbl>
            <c:dLbl>
              <c:idx val="4"/>
              <c:layout>
                <c:manualLayout>
                  <c:x val="-8.661000045900463E-4"/>
                  <c:y val="-6.2081796895153878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EA7-490D-AA06-A0202E147D95}"/>
                </c:ext>
              </c:extLst>
            </c:dLbl>
            <c:dLbl>
              <c:idx val="5"/>
              <c:layout>
                <c:manualLayout>
                  <c:x val="-2.5214042203389141E-2"/>
                  <c:y val="-2.781825821968885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AEA7-490D-AA06-A0202E147D95}"/>
                </c:ext>
              </c:extLst>
            </c:dLbl>
            <c:dLbl>
              <c:idx val="6"/>
              <c:layout>
                <c:manualLayout>
                  <c:x val="1.6291326064369119E-2"/>
                  <c:y val="-1.646324429490955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AEA7-490D-AA06-A0202E147D95}"/>
                </c:ext>
              </c:extLst>
            </c:dLbl>
            <c:dLbl>
              <c:idx val="7"/>
              <c:layout>
                <c:manualLayout>
                  <c:x val="6.2314134421591574E-2"/>
                  <c:y val="-1.859089110501738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AEA7-490D-AA06-A0202E147D9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'[Transporte de Carga - Origem Destino- 2006 - janeiro 2025.xlsx]Plan2'!$A$2:$A$10</c:f>
              <c:strCache>
                <c:ptCount val="9"/>
                <c:pt idx="0">
                  <c:v>Minério de Ferro</c:v>
                </c:pt>
                <c:pt idx="1">
                  <c:v>Açúcar</c:v>
                </c:pt>
                <c:pt idx="2">
                  <c:v>Soja</c:v>
                </c:pt>
                <c:pt idx="3">
                  <c:v>Celulose</c:v>
                </c:pt>
                <c:pt idx="4">
                  <c:v>Carvão Mineral</c:v>
                </c:pt>
                <c:pt idx="5">
                  <c:v>Ferro Gusa</c:v>
                </c:pt>
                <c:pt idx="6">
                  <c:v>Grãos - Milho</c:v>
                </c:pt>
                <c:pt idx="7">
                  <c:v>Prd. Siderúrgicos - Outros</c:v>
                </c:pt>
                <c:pt idx="8">
                  <c:v>Outros (46 itens)</c:v>
                </c:pt>
              </c:strCache>
            </c:strRef>
          </c:cat>
          <c:val>
            <c:numRef>
              <c:f>'[Transporte de Carga - Origem Destino- 2006 - janeiro 2025.xlsx]Plan2'!$B$2:$B$10</c:f>
              <c:numCache>
                <c:formatCode>0.00%</c:formatCode>
                <c:ptCount val="9"/>
                <c:pt idx="0">
                  <c:v>0.75442856130413538</c:v>
                </c:pt>
                <c:pt idx="1">
                  <c:v>5.8218276648140985E-2</c:v>
                </c:pt>
                <c:pt idx="2">
                  <c:v>5.0311684892498307E-2</c:v>
                </c:pt>
                <c:pt idx="3">
                  <c:v>1.7660996037437399E-2</c:v>
                </c:pt>
                <c:pt idx="4">
                  <c:v>1.1200787768500699E-2</c:v>
                </c:pt>
                <c:pt idx="5">
                  <c:v>1.1184912161816708E-2</c:v>
                </c:pt>
                <c:pt idx="6">
                  <c:v>1.0872054150193414E-2</c:v>
                </c:pt>
                <c:pt idx="7">
                  <c:v>9.5683251485618112E-3</c:v>
                </c:pt>
                <c:pt idx="8">
                  <c:v>7.655440188871529E-2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AEA7-490D-AA06-A0202E147D95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alpha val="5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pattFill prst="dkDnDiag">
      <a:fgClr>
        <a:schemeClr val="lt1"/>
      </a:fgClr>
      <a:bgClr>
        <a:schemeClr val="dk1">
          <a:lumMod val="10000"/>
          <a:lumOff val="90000"/>
        </a:schemeClr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Plan1!$A$20</c:f>
              <c:strCache>
                <c:ptCount val="1"/>
                <c:pt idx="0">
                  <c:v>Galeão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Plan1!$B$16:$Z$16</c:f>
              <c:numCache>
                <c:formatCode>General</c:formatCode>
                <c:ptCount val="25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</c:numCache>
            </c:numRef>
          </c:cat>
          <c:val>
            <c:numRef>
              <c:f>Plan1!$B$20:$Z$20</c:f>
              <c:numCache>
                <c:formatCode>0.0</c:formatCode>
                <c:ptCount val="25"/>
                <c:pt idx="0">
                  <c:v>2.459924</c:v>
                </c:pt>
                <c:pt idx="1">
                  <c:v>2.6169539999999998</c:v>
                </c:pt>
                <c:pt idx="2">
                  <c:v>2.3213249999999999</c:v>
                </c:pt>
                <c:pt idx="3">
                  <c:v>2.1207440000000002</c:v>
                </c:pt>
                <c:pt idx="4">
                  <c:v>2.721209</c:v>
                </c:pt>
                <c:pt idx="5">
                  <c:v>4.0123480000000002</c:v>
                </c:pt>
                <c:pt idx="6">
                  <c:v>4.3883739999999998</c:v>
                </c:pt>
                <c:pt idx="7">
                  <c:v>5.4622630000000001</c:v>
                </c:pt>
                <c:pt idx="8">
                  <c:v>5.9512770000000002</c:v>
                </c:pt>
                <c:pt idx="9">
                  <c:v>5.773879</c:v>
                </c:pt>
                <c:pt idx="10">
                  <c:v>6.0083589999999996</c:v>
                </c:pt>
                <c:pt idx="11">
                  <c:v>7.3344509999999996</c:v>
                </c:pt>
                <c:pt idx="12">
                  <c:v>8.4945109999999993</c:v>
                </c:pt>
                <c:pt idx="13">
                  <c:v>8.3851800000000001</c:v>
                </c:pt>
                <c:pt idx="14">
                  <c:v>8.4782919999999997</c:v>
                </c:pt>
                <c:pt idx="15">
                  <c:v>8.2267469999999996</c:v>
                </c:pt>
                <c:pt idx="16">
                  <c:v>7.8821880000000002</c:v>
                </c:pt>
                <c:pt idx="17">
                  <c:v>7.937595</c:v>
                </c:pt>
                <c:pt idx="18">
                  <c:v>7.3755100000000002</c:v>
                </c:pt>
                <c:pt idx="19">
                  <c:v>6.8189010000000003</c:v>
                </c:pt>
                <c:pt idx="20">
                  <c:v>2.2503730000000002</c:v>
                </c:pt>
                <c:pt idx="21">
                  <c:v>1.8948290000000001</c:v>
                </c:pt>
                <c:pt idx="22">
                  <c:v>2.8591820000000001</c:v>
                </c:pt>
                <c:pt idx="23">
                  <c:v>3.873802</c:v>
                </c:pt>
                <c:pt idx="24">
                  <c:v>7.0874949999999997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AFE-48F7-B35F-4FFC711514E1}"/>
            </c:ext>
          </c:extLst>
        </c:ser>
        <c:ser>
          <c:idx val="1"/>
          <c:order val="1"/>
          <c:tx>
            <c:strRef>
              <c:f>Plan1!$A$21</c:f>
              <c:strCache>
                <c:ptCount val="1"/>
                <c:pt idx="0">
                  <c:v>Santos Dumont 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Plan1!$B$16:$Z$16</c:f>
              <c:numCache>
                <c:formatCode>General</c:formatCode>
                <c:ptCount val="25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</c:numCache>
            </c:numRef>
          </c:cat>
          <c:val>
            <c:numRef>
              <c:f>Plan1!$B$21:$Z$21</c:f>
              <c:numCache>
                <c:formatCode>0.0</c:formatCode>
                <c:ptCount val="25"/>
                <c:pt idx="0">
                  <c:v>2.3246669999999998</c:v>
                </c:pt>
                <c:pt idx="1">
                  <c:v>2.304338</c:v>
                </c:pt>
                <c:pt idx="2">
                  <c:v>2.5806</c:v>
                </c:pt>
                <c:pt idx="3">
                  <c:v>2.5787249999999999</c:v>
                </c:pt>
                <c:pt idx="4">
                  <c:v>2.3207450000000001</c:v>
                </c:pt>
                <c:pt idx="5">
                  <c:v>1.7363029999999999</c:v>
                </c:pt>
                <c:pt idx="6">
                  <c:v>1.6960569999999999</c:v>
                </c:pt>
                <c:pt idx="7">
                  <c:v>1.5847199999999999</c:v>
                </c:pt>
                <c:pt idx="8">
                  <c:v>1.7297039999999999</c:v>
                </c:pt>
                <c:pt idx="9">
                  <c:v>2.4699599999999999</c:v>
                </c:pt>
                <c:pt idx="10">
                  <c:v>3.7863259999999999</c:v>
                </c:pt>
                <c:pt idx="11">
                  <c:v>4.2241299999999997</c:v>
                </c:pt>
                <c:pt idx="12">
                  <c:v>4.4488009999999996</c:v>
                </c:pt>
                <c:pt idx="13">
                  <c:v>4.4969239999999999</c:v>
                </c:pt>
                <c:pt idx="14">
                  <c:v>4.8281159999999996</c:v>
                </c:pt>
                <c:pt idx="15">
                  <c:v>4.7203400000000002</c:v>
                </c:pt>
                <c:pt idx="16">
                  <c:v>4.428464</c:v>
                </c:pt>
                <c:pt idx="17">
                  <c:v>4.4982480000000002</c:v>
                </c:pt>
                <c:pt idx="18">
                  <c:v>4.5285609999999998</c:v>
                </c:pt>
                <c:pt idx="19">
                  <c:v>4.4616369999999996</c:v>
                </c:pt>
                <c:pt idx="20">
                  <c:v>2.4199109999999999</c:v>
                </c:pt>
                <c:pt idx="21">
                  <c:v>3.359791</c:v>
                </c:pt>
                <c:pt idx="22">
                  <c:v>4.9882210000000002</c:v>
                </c:pt>
                <c:pt idx="23">
                  <c:v>5.6034509999999997</c:v>
                </c:pt>
                <c:pt idx="24">
                  <c:v>3.0097649999999998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AFE-48F7-B35F-4FFC711514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84513328"/>
        <c:axId val="684506256"/>
      </c:lineChart>
      <c:catAx>
        <c:axId val="684513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84506256"/>
        <c:crosses val="autoZero"/>
        <c:auto val="1"/>
        <c:lblAlgn val="ctr"/>
        <c:lblOffset val="100"/>
        <c:noMultiLvlLbl val="0"/>
      </c:catAx>
      <c:valAx>
        <c:axId val="6845062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pt-BR"/>
                  <a:t>milhões de passageiros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t-BR"/>
            </a:p>
          </c:txPr>
        </c:title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84513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Plan1!$A$53</c:f>
              <c:strCache>
                <c:ptCount val="1"/>
                <c:pt idx="0">
                  <c:v>Passageiros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Plan1!$B$52:$Z$52</c:f>
              <c:numCache>
                <c:formatCode>General</c:formatCode>
                <c:ptCount val="25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</c:numCache>
            </c:numRef>
          </c:cat>
          <c:val>
            <c:numRef>
              <c:f>Plan1!$B$53:$Z$53</c:f>
              <c:numCache>
                <c:formatCode>General</c:formatCode>
                <c:ptCount val="25"/>
                <c:pt idx="0">
                  <c:v>2459924</c:v>
                </c:pt>
                <c:pt idx="1">
                  <c:v>2616954</c:v>
                </c:pt>
                <c:pt idx="2">
                  <c:v>2321325</c:v>
                </c:pt>
                <c:pt idx="3">
                  <c:v>2120744</c:v>
                </c:pt>
                <c:pt idx="4">
                  <c:v>2721209</c:v>
                </c:pt>
                <c:pt idx="5">
                  <c:v>4012348</c:v>
                </c:pt>
                <c:pt idx="6">
                  <c:v>4388374</c:v>
                </c:pt>
                <c:pt idx="7">
                  <c:v>5462263</c:v>
                </c:pt>
                <c:pt idx="8">
                  <c:v>5951277</c:v>
                </c:pt>
                <c:pt idx="9">
                  <c:v>5773879</c:v>
                </c:pt>
                <c:pt idx="10">
                  <c:v>6008359</c:v>
                </c:pt>
                <c:pt idx="11">
                  <c:v>7334451</c:v>
                </c:pt>
                <c:pt idx="12">
                  <c:v>8494511</c:v>
                </c:pt>
                <c:pt idx="13">
                  <c:v>8385180</c:v>
                </c:pt>
                <c:pt idx="14">
                  <c:v>8478292</c:v>
                </c:pt>
                <c:pt idx="15">
                  <c:v>8226747</c:v>
                </c:pt>
                <c:pt idx="16">
                  <c:v>7882188</c:v>
                </c:pt>
                <c:pt idx="17">
                  <c:v>7937595</c:v>
                </c:pt>
                <c:pt idx="18">
                  <c:v>7375510</c:v>
                </c:pt>
                <c:pt idx="19">
                  <c:v>6818901</c:v>
                </c:pt>
                <c:pt idx="20">
                  <c:v>2250373</c:v>
                </c:pt>
                <c:pt idx="21">
                  <c:v>1894829</c:v>
                </c:pt>
                <c:pt idx="22">
                  <c:v>2859182</c:v>
                </c:pt>
                <c:pt idx="23">
                  <c:v>3873802</c:v>
                </c:pt>
                <c:pt idx="24">
                  <c:v>7087495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4C-4A99-84AF-4467727751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84498640"/>
        <c:axId val="684506800"/>
      </c:barChart>
      <c:lineChart>
        <c:grouping val="standard"/>
        <c:varyColors val="0"/>
        <c:ser>
          <c:idx val="1"/>
          <c:order val="1"/>
          <c:tx>
            <c:strRef>
              <c:f>Plan1!$A$54</c:f>
              <c:strCache>
                <c:ptCount val="1"/>
                <c:pt idx="0">
                  <c:v>Carga (Kg)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Plan1!$B$52:$Z$52</c:f>
              <c:numCache>
                <c:formatCode>General</c:formatCode>
                <c:ptCount val="25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</c:numCache>
            </c:numRef>
          </c:cat>
          <c:val>
            <c:numRef>
              <c:f>Plan1!$B$54:$Z$54</c:f>
              <c:numCache>
                <c:formatCode>General</c:formatCode>
                <c:ptCount val="25"/>
                <c:pt idx="0">
                  <c:v>50614811</c:v>
                </c:pt>
                <c:pt idx="1">
                  <c:v>44669577</c:v>
                </c:pt>
                <c:pt idx="2">
                  <c:v>38097358</c:v>
                </c:pt>
                <c:pt idx="3">
                  <c:v>33095929</c:v>
                </c:pt>
                <c:pt idx="4">
                  <c:v>37978114</c:v>
                </c:pt>
                <c:pt idx="5">
                  <c:v>35110846</c:v>
                </c:pt>
                <c:pt idx="6">
                  <c:v>36444336</c:v>
                </c:pt>
                <c:pt idx="7">
                  <c:v>38906247</c:v>
                </c:pt>
                <c:pt idx="8">
                  <c:v>46773262</c:v>
                </c:pt>
                <c:pt idx="9">
                  <c:v>33830000</c:v>
                </c:pt>
                <c:pt idx="10">
                  <c:v>43234649</c:v>
                </c:pt>
                <c:pt idx="11">
                  <c:v>51899205</c:v>
                </c:pt>
                <c:pt idx="12">
                  <c:v>57058111</c:v>
                </c:pt>
                <c:pt idx="13">
                  <c:v>61961510</c:v>
                </c:pt>
                <c:pt idx="14">
                  <c:v>56960661</c:v>
                </c:pt>
                <c:pt idx="15">
                  <c:v>46547558</c:v>
                </c:pt>
                <c:pt idx="16">
                  <c:v>41461940</c:v>
                </c:pt>
                <c:pt idx="17">
                  <c:v>46716907</c:v>
                </c:pt>
                <c:pt idx="18">
                  <c:v>50887242</c:v>
                </c:pt>
                <c:pt idx="19">
                  <c:v>44575408</c:v>
                </c:pt>
                <c:pt idx="20">
                  <c:v>23391755</c:v>
                </c:pt>
                <c:pt idx="21">
                  <c:v>24485719</c:v>
                </c:pt>
                <c:pt idx="22">
                  <c:v>33484760</c:v>
                </c:pt>
                <c:pt idx="23">
                  <c:v>31433473</c:v>
                </c:pt>
                <c:pt idx="24">
                  <c:v>46292958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B4C-4A99-84AF-4467727751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84522032"/>
        <c:axId val="684521488"/>
      </c:lineChart>
      <c:catAx>
        <c:axId val="684498640"/>
        <c:scaling>
          <c:orientation val="minMax"/>
        </c:scaling>
        <c:delete val="0"/>
        <c:axPos val="b"/>
        <c:title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t-B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84506800"/>
        <c:crosses val="autoZero"/>
        <c:auto val="1"/>
        <c:lblAlgn val="ctr"/>
        <c:lblOffset val="100"/>
        <c:noMultiLvlLbl val="0"/>
      </c:catAx>
      <c:valAx>
        <c:axId val="6845068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pt-BR"/>
                  <a:t>Nº</a:t>
                </a:r>
                <a:r>
                  <a:rPr lang="pt-BR" baseline="0"/>
                  <a:t> de Passageiros</a:t>
                </a:r>
                <a:endParaRPr lang="pt-BR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t-B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84498640"/>
        <c:crosses val="autoZero"/>
        <c:crossBetween val="between"/>
      </c:valAx>
      <c:valAx>
        <c:axId val="684521488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pt-BR"/>
                  <a:t>Carga Paga (Kg)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t-BR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84522032"/>
        <c:crosses val="max"/>
        <c:crossBetween val="between"/>
      </c:valAx>
      <c:catAx>
        <c:axId val="6845220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68452148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Plan1!$A$84</c:f>
              <c:strCache>
                <c:ptCount val="1"/>
                <c:pt idx="0">
                  <c:v>DOMÉSTICA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Plan1!$B$83:$Z$83</c:f>
              <c:numCache>
                <c:formatCode>General</c:formatCode>
                <c:ptCount val="25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</c:numCache>
            </c:numRef>
          </c:cat>
          <c:val>
            <c:numRef>
              <c:f>Plan1!$B$84:$Z$84</c:f>
              <c:numCache>
                <c:formatCode>General</c:formatCode>
                <c:ptCount val="25"/>
                <c:pt idx="0">
                  <c:v>1528806</c:v>
                </c:pt>
                <c:pt idx="1">
                  <c:v>1785652</c:v>
                </c:pt>
                <c:pt idx="2">
                  <c:v>1593622</c:v>
                </c:pt>
                <c:pt idx="3">
                  <c:v>1380668</c:v>
                </c:pt>
                <c:pt idx="4">
                  <c:v>1885179</c:v>
                </c:pt>
                <c:pt idx="5">
                  <c:v>3089801</c:v>
                </c:pt>
                <c:pt idx="6">
                  <c:v>3417324</c:v>
                </c:pt>
                <c:pt idx="7">
                  <c:v>4287360</c:v>
                </c:pt>
                <c:pt idx="8">
                  <c:v>4692104</c:v>
                </c:pt>
                <c:pt idx="9">
                  <c:v>4536021</c:v>
                </c:pt>
                <c:pt idx="10">
                  <c:v>4560384</c:v>
                </c:pt>
                <c:pt idx="11">
                  <c:v>5600704</c:v>
                </c:pt>
                <c:pt idx="12">
                  <c:v>6479843</c:v>
                </c:pt>
                <c:pt idx="13">
                  <c:v>6282300</c:v>
                </c:pt>
                <c:pt idx="14">
                  <c:v>6453888</c:v>
                </c:pt>
                <c:pt idx="15">
                  <c:v>6238159</c:v>
                </c:pt>
                <c:pt idx="16">
                  <c:v>5808940</c:v>
                </c:pt>
                <c:pt idx="17">
                  <c:v>5870755</c:v>
                </c:pt>
                <c:pt idx="18">
                  <c:v>5173042</c:v>
                </c:pt>
                <c:pt idx="19">
                  <c:v>4680378</c:v>
                </c:pt>
                <c:pt idx="20">
                  <c:v>1657388</c:v>
                </c:pt>
                <c:pt idx="21">
                  <c:v>1628385</c:v>
                </c:pt>
                <c:pt idx="22">
                  <c:v>1692938</c:v>
                </c:pt>
                <c:pt idx="23">
                  <c:v>2122693</c:v>
                </c:pt>
                <c:pt idx="24">
                  <c:v>4776590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19D-4BC4-843B-F7A9782E1DBF}"/>
            </c:ext>
          </c:extLst>
        </c:ser>
        <c:ser>
          <c:idx val="1"/>
          <c:order val="1"/>
          <c:tx>
            <c:strRef>
              <c:f>Plan1!$A$85</c:f>
              <c:strCache>
                <c:ptCount val="1"/>
                <c:pt idx="0">
                  <c:v>INTERNACIONAL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Plan1!$B$83:$Z$83</c:f>
              <c:numCache>
                <c:formatCode>General</c:formatCode>
                <c:ptCount val="25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</c:numCache>
            </c:numRef>
          </c:cat>
          <c:val>
            <c:numRef>
              <c:f>Plan1!$B$85:$Z$85</c:f>
              <c:numCache>
                <c:formatCode>General</c:formatCode>
                <c:ptCount val="25"/>
                <c:pt idx="0">
                  <c:v>931118</c:v>
                </c:pt>
                <c:pt idx="1">
                  <c:v>831302</c:v>
                </c:pt>
                <c:pt idx="2">
                  <c:v>727703</c:v>
                </c:pt>
                <c:pt idx="3">
                  <c:v>740076</c:v>
                </c:pt>
                <c:pt idx="4">
                  <c:v>836030</c:v>
                </c:pt>
                <c:pt idx="5">
                  <c:v>922547</c:v>
                </c:pt>
                <c:pt idx="6">
                  <c:v>971050</c:v>
                </c:pt>
                <c:pt idx="7">
                  <c:v>1174903</c:v>
                </c:pt>
                <c:pt idx="8">
                  <c:v>1259173</c:v>
                </c:pt>
                <c:pt idx="9">
                  <c:v>1237858</c:v>
                </c:pt>
                <c:pt idx="10">
                  <c:v>1447975</c:v>
                </c:pt>
                <c:pt idx="11">
                  <c:v>1733747</c:v>
                </c:pt>
                <c:pt idx="12">
                  <c:v>2014668</c:v>
                </c:pt>
                <c:pt idx="13">
                  <c:v>2102880</c:v>
                </c:pt>
                <c:pt idx="14">
                  <c:v>2024404</c:v>
                </c:pt>
                <c:pt idx="15">
                  <c:v>1988588</c:v>
                </c:pt>
                <c:pt idx="16">
                  <c:v>2073248</c:v>
                </c:pt>
                <c:pt idx="17">
                  <c:v>2066840</c:v>
                </c:pt>
                <c:pt idx="18">
                  <c:v>2202468</c:v>
                </c:pt>
                <c:pt idx="19">
                  <c:v>2138523</c:v>
                </c:pt>
                <c:pt idx="20">
                  <c:v>592985</c:v>
                </c:pt>
                <c:pt idx="21">
                  <c:v>266444</c:v>
                </c:pt>
                <c:pt idx="22">
                  <c:v>1166244</c:v>
                </c:pt>
                <c:pt idx="23">
                  <c:v>1751109</c:v>
                </c:pt>
                <c:pt idx="24">
                  <c:v>2310905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19D-4BC4-843B-F7A9782E1D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684523120"/>
        <c:axId val="684507344"/>
      </c:barChart>
      <c:catAx>
        <c:axId val="684523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84507344"/>
        <c:crosses val="autoZero"/>
        <c:auto val="1"/>
        <c:lblAlgn val="ctr"/>
        <c:lblOffset val="100"/>
        <c:noMultiLvlLbl val="0"/>
      </c:catAx>
      <c:valAx>
        <c:axId val="6845073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pt-BR"/>
                  <a:t> Doméstico - Nº de passageiros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t-B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845231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Plan1!$B$142</c:f>
              <c:strCache>
                <c:ptCount val="1"/>
                <c:pt idx="0">
                  <c:v>Galeão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numRef>
              <c:f>Plan1!$A$143:$A$154</c:f>
              <c:numCache>
                <c:formatCode>mmm\-yy</c:formatCode>
                <c:ptCount val="12"/>
                <c:pt idx="0">
                  <c:v>45292</c:v>
                </c:pt>
                <c:pt idx="1">
                  <c:v>45323</c:v>
                </c:pt>
                <c:pt idx="2">
                  <c:v>45352</c:v>
                </c:pt>
                <c:pt idx="3">
                  <c:v>45383</c:v>
                </c:pt>
                <c:pt idx="4">
                  <c:v>45413</c:v>
                </c:pt>
                <c:pt idx="5">
                  <c:v>45444</c:v>
                </c:pt>
                <c:pt idx="6">
                  <c:v>45474</c:v>
                </c:pt>
                <c:pt idx="7">
                  <c:v>45505</c:v>
                </c:pt>
                <c:pt idx="8">
                  <c:v>45536</c:v>
                </c:pt>
                <c:pt idx="9">
                  <c:v>45566</c:v>
                </c:pt>
                <c:pt idx="10">
                  <c:v>45597</c:v>
                </c:pt>
                <c:pt idx="11">
                  <c:v>45627</c:v>
                </c:pt>
              </c:numCache>
            </c:numRef>
          </c:cat>
          <c:val>
            <c:numRef>
              <c:f>Plan1!$B$143:$B$154</c:f>
              <c:numCache>
                <c:formatCode>General</c:formatCode>
                <c:ptCount val="12"/>
                <c:pt idx="0">
                  <c:v>660931</c:v>
                </c:pt>
                <c:pt idx="1">
                  <c:v>554054</c:v>
                </c:pt>
                <c:pt idx="2">
                  <c:v>536728</c:v>
                </c:pt>
                <c:pt idx="3">
                  <c:v>488488</c:v>
                </c:pt>
                <c:pt idx="4">
                  <c:v>501894</c:v>
                </c:pt>
                <c:pt idx="5">
                  <c:v>500410</c:v>
                </c:pt>
                <c:pt idx="6">
                  <c:v>642456</c:v>
                </c:pt>
                <c:pt idx="7">
                  <c:v>603723</c:v>
                </c:pt>
                <c:pt idx="8">
                  <c:v>612956</c:v>
                </c:pt>
                <c:pt idx="9">
                  <c:v>643555</c:v>
                </c:pt>
                <c:pt idx="10">
                  <c:v>649195</c:v>
                </c:pt>
                <c:pt idx="11">
                  <c:v>693105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B44-499F-BAB1-1CCA64872FA7}"/>
            </c:ext>
          </c:extLst>
        </c:ser>
        <c:ser>
          <c:idx val="1"/>
          <c:order val="1"/>
          <c:tx>
            <c:strRef>
              <c:f>Plan1!$C$142</c:f>
              <c:strCache>
                <c:ptCount val="1"/>
                <c:pt idx="0">
                  <c:v>Santos Dumont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trendline>
            <c:spPr>
              <a:ln w="19050" cap="rnd">
                <a:solidFill>
                  <a:schemeClr val="accent2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numRef>
              <c:f>Plan1!$A$143:$A$154</c:f>
              <c:numCache>
                <c:formatCode>mmm\-yy</c:formatCode>
                <c:ptCount val="12"/>
                <c:pt idx="0">
                  <c:v>45292</c:v>
                </c:pt>
                <c:pt idx="1">
                  <c:v>45323</c:v>
                </c:pt>
                <c:pt idx="2">
                  <c:v>45352</c:v>
                </c:pt>
                <c:pt idx="3">
                  <c:v>45383</c:v>
                </c:pt>
                <c:pt idx="4">
                  <c:v>45413</c:v>
                </c:pt>
                <c:pt idx="5">
                  <c:v>45444</c:v>
                </c:pt>
                <c:pt idx="6">
                  <c:v>45474</c:v>
                </c:pt>
                <c:pt idx="7">
                  <c:v>45505</c:v>
                </c:pt>
                <c:pt idx="8">
                  <c:v>45536</c:v>
                </c:pt>
                <c:pt idx="9">
                  <c:v>45566</c:v>
                </c:pt>
                <c:pt idx="10">
                  <c:v>45597</c:v>
                </c:pt>
                <c:pt idx="11">
                  <c:v>45627</c:v>
                </c:pt>
              </c:numCache>
            </c:numRef>
          </c:cat>
          <c:val>
            <c:numRef>
              <c:f>Plan1!$C$143:$C$154</c:f>
              <c:numCache>
                <c:formatCode>General</c:formatCode>
                <c:ptCount val="12"/>
                <c:pt idx="0">
                  <c:v>178816</c:v>
                </c:pt>
                <c:pt idx="1">
                  <c:v>209264</c:v>
                </c:pt>
                <c:pt idx="2">
                  <c:v>236410</c:v>
                </c:pt>
                <c:pt idx="3">
                  <c:v>247852</c:v>
                </c:pt>
                <c:pt idx="4">
                  <c:v>270067</c:v>
                </c:pt>
                <c:pt idx="5">
                  <c:v>251372</c:v>
                </c:pt>
                <c:pt idx="6">
                  <c:v>267156</c:v>
                </c:pt>
                <c:pt idx="7">
                  <c:v>278465</c:v>
                </c:pt>
                <c:pt idx="8">
                  <c:v>272912</c:v>
                </c:pt>
                <c:pt idx="9">
                  <c:v>278970</c:v>
                </c:pt>
                <c:pt idx="10">
                  <c:v>251881</c:v>
                </c:pt>
                <c:pt idx="11">
                  <c:v>266600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B44-499F-BAB1-1CCA64872F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84523664"/>
        <c:axId val="684524208"/>
      </c:barChart>
      <c:dateAx>
        <c:axId val="684523664"/>
        <c:scaling>
          <c:orientation val="minMax"/>
        </c:scaling>
        <c:delete val="0"/>
        <c:axPos val="b"/>
        <c:numFmt formatCode="mmm\-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84524208"/>
        <c:crosses val="autoZero"/>
        <c:auto val="1"/>
        <c:lblOffset val="100"/>
        <c:baseTimeUnit val="months"/>
      </c:dateAx>
      <c:valAx>
        <c:axId val="6845242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pt-BR"/>
                  <a:t>Nº de passageiros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t-B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84523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Plan3!$P$11</c:f>
              <c:strCache>
                <c:ptCount val="1"/>
                <c:pt idx="0">
                  <c:v>Rio de Janeiro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6"/>
              <c:layout>
                <c:manualLayout>
                  <c:x val="-1.0127942457793025E-2"/>
                  <c:y val="8.12587210495811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FBC-4145-AE91-7C1C8A31B985}"/>
                </c:ext>
              </c:extLst>
            </c:dLbl>
            <c:dLbl>
              <c:idx val="7"/>
              <c:layout>
                <c:manualLayout>
                  <c:x val="-2.8936978450838273E-3"/>
                  <c:y val="6.43298208309184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FBC-4145-AE91-7C1C8A31B98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Plan3!$Q$10:$AE$10</c:f>
              <c:numCache>
                <c:formatCode>General</c:formatCode>
                <c:ptCount val="1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  <c:pt idx="13">
                  <c:v>2023</c:v>
                </c:pt>
                <c:pt idx="14">
                  <c:v>2024</c:v>
                </c:pt>
              </c:numCache>
            </c:numRef>
          </c:cat>
          <c:val>
            <c:numRef>
              <c:f>Plan3!$Q$11:$AE$11</c:f>
              <c:numCache>
                <c:formatCode>General</c:formatCode>
                <c:ptCount val="15"/>
                <c:pt idx="0">
                  <c:v>2619</c:v>
                </c:pt>
                <c:pt idx="1">
                  <c:v>3073</c:v>
                </c:pt>
                <c:pt idx="2">
                  <c:v>3656</c:v>
                </c:pt>
                <c:pt idx="3">
                  <c:v>3534</c:v>
                </c:pt>
                <c:pt idx="4">
                  <c:v>5890</c:v>
                </c:pt>
                <c:pt idx="5">
                  <c:v>7225</c:v>
                </c:pt>
                <c:pt idx="6">
                  <c:v>9874</c:v>
                </c:pt>
                <c:pt idx="7">
                  <c:v>10599</c:v>
                </c:pt>
                <c:pt idx="8">
                  <c:v>9182</c:v>
                </c:pt>
                <c:pt idx="9">
                  <c:v>7456</c:v>
                </c:pt>
                <c:pt idx="10">
                  <c:v>4985</c:v>
                </c:pt>
                <c:pt idx="11">
                  <c:v>4523</c:v>
                </c:pt>
                <c:pt idx="12">
                  <c:v>4229</c:v>
                </c:pt>
                <c:pt idx="13">
                  <c:v>3225</c:v>
                </c:pt>
                <c:pt idx="14">
                  <c:v>3438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3DD-4CBD-A642-6378B759C306}"/>
            </c:ext>
          </c:extLst>
        </c:ser>
        <c:ser>
          <c:idx val="1"/>
          <c:order val="1"/>
          <c:tx>
            <c:strRef>
              <c:f>Plan3!$P$12</c:f>
              <c:strCache>
                <c:ptCount val="1"/>
                <c:pt idx="0">
                  <c:v>São Paulo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Plan3!$Q$10:$AE$10</c:f>
              <c:numCache>
                <c:formatCode>General</c:formatCode>
                <c:ptCount val="1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  <c:pt idx="13">
                  <c:v>2023</c:v>
                </c:pt>
                <c:pt idx="14">
                  <c:v>2024</c:v>
                </c:pt>
              </c:numCache>
            </c:numRef>
          </c:cat>
          <c:val>
            <c:numRef>
              <c:f>Plan3!$Q$12:$AE$12</c:f>
              <c:numCache>
                <c:formatCode>General</c:formatCode>
                <c:ptCount val="15"/>
                <c:pt idx="0">
                  <c:v>7294</c:v>
                </c:pt>
                <c:pt idx="1">
                  <c:v>6958</c:v>
                </c:pt>
                <c:pt idx="2">
                  <c:v>7344</c:v>
                </c:pt>
                <c:pt idx="3">
                  <c:v>7959</c:v>
                </c:pt>
                <c:pt idx="4">
                  <c:v>8518</c:v>
                </c:pt>
                <c:pt idx="5">
                  <c:v>8490</c:v>
                </c:pt>
                <c:pt idx="6">
                  <c:v>9943</c:v>
                </c:pt>
                <c:pt idx="7">
                  <c:v>10584</c:v>
                </c:pt>
                <c:pt idx="8">
                  <c:v>8738</c:v>
                </c:pt>
                <c:pt idx="9">
                  <c:v>7325</c:v>
                </c:pt>
                <c:pt idx="10">
                  <c:v>5918</c:v>
                </c:pt>
                <c:pt idx="11">
                  <c:v>6529</c:v>
                </c:pt>
                <c:pt idx="12">
                  <c:v>6331</c:v>
                </c:pt>
                <c:pt idx="13">
                  <c:v>6063</c:v>
                </c:pt>
                <c:pt idx="14">
                  <c:v>4711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3DD-4CBD-A642-6378B759C3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84459200"/>
        <c:axId val="684441248"/>
      </c:barChart>
      <c:catAx>
        <c:axId val="684459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84441248"/>
        <c:crosses val="autoZero"/>
        <c:auto val="1"/>
        <c:lblAlgn val="ctr"/>
        <c:lblOffset val="100"/>
        <c:noMultiLvlLbl val="0"/>
      </c:catAx>
      <c:valAx>
        <c:axId val="6844412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844592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3526870542523368E-2"/>
          <c:y val="0.11810072216133961"/>
          <c:w val="0.97024088480644799"/>
          <c:h val="0.7551743608107208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Exportação</c:v>
                </c:pt>
              </c:strCache>
            </c:strRef>
          </c:tx>
          <c:spPr>
            <a:solidFill>
              <a:srgbClr val="4472C4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6B090D3D-86FB-4C5E-895F-73FA20F1CFED}" type="CELLRANGE">
                      <a:rPr lang="en-US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0-D130-415B-99B1-6EA80EFCA10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CB30ACB5-0F6D-47F7-8812-4187F6A21E0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0-C235-45B7-AE58-7D4269060EFC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482D78DF-4AF9-4839-82ED-70FDC998FF0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C235-45B7-AE58-7D4269060EFC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30B40BD9-F230-4742-8662-953F94059F79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C235-45B7-AE58-7D4269060EFC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0FC06F04-7F01-4908-8EB0-16592FCF859D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C235-45B7-AE58-7D4269060EFC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D52311C2-8590-436A-A1B2-935D4C5AEBBD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4-C235-45B7-AE58-7D4269060EFC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1AFEAF8F-B6EE-41E1-91F6-4B1216E3FA45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C235-45B7-AE58-7D4269060EFC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275BB3FD-E9B7-4136-8554-F661AB3BDE2A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6-C235-45B7-AE58-7D4269060EFC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F96225B1-F293-4ACE-B2B2-0D9146995CD0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C235-45B7-AE58-7D4269060EFC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22F46F85-33BF-40B9-9FEA-6D4365362163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C235-45B7-AE58-7D4269060EF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Plan1!$B$2:$B$11</c:f>
              <c:numCache>
                <c:formatCode>_(* #,##0.00_);_(* \(#,##0.00\);_(* "-"??_);_(@_)</c:formatCode>
                <c:ptCount val="10"/>
                <c:pt idx="0">
                  <c:v>470.09100000000001</c:v>
                </c:pt>
                <c:pt idx="1">
                  <c:v>517.26499999999999</c:v>
                </c:pt>
                <c:pt idx="2">
                  <c:v>558.77300000000002</c:v>
                </c:pt>
                <c:pt idx="3">
                  <c:v>570.51599999999996</c:v>
                </c:pt>
                <c:pt idx="4">
                  <c:v>648.83100000000002</c:v>
                </c:pt>
                <c:pt idx="5">
                  <c:v>760.75199999999995</c:v>
                </c:pt>
                <c:pt idx="6">
                  <c:v>805.66399999999999</c:v>
                </c:pt>
                <c:pt idx="7">
                  <c:v>765.86199999999997</c:v>
                </c:pt>
                <c:pt idx="8">
                  <c:v>720.26700000000005</c:v>
                </c:pt>
                <c:pt idx="9" formatCode="0.0">
                  <c:v>743.09799999999996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Plan1!$B$19:$B$28</c15:f>
                <c15:dlblRangeCache>
                  <c:ptCount val="10"/>
                  <c:pt idx="0">
                    <c:v>44,1%</c:v>
                  </c:pt>
                  <c:pt idx="1">
                    <c:v>42,5%</c:v>
                  </c:pt>
                  <c:pt idx="2">
                    <c:v>42,9%</c:v>
                  </c:pt>
                  <c:pt idx="3">
                    <c:v>43,7%</c:v>
                  </c:pt>
                  <c:pt idx="4">
                    <c:v>43,2%</c:v>
                  </c:pt>
                  <c:pt idx="5">
                    <c:v>47,5%</c:v>
                  </c:pt>
                  <c:pt idx="6">
                    <c:v>48,6%</c:v>
                  </c:pt>
                  <c:pt idx="7">
                    <c:v>48,1%</c:v>
                  </c:pt>
                  <c:pt idx="8">
                    <c:v>46,6%</c:v>
                  </c:pt>
                  <c:pt idx="9">
                    <c:v>48,3%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A-D130-415B-99B1-6EA80EFCA102}"/>
            </c:ext>
          </c:extLst>
        </c:ser>
        <c:ser>
          <c:idx val="1"/>
          <c:order val="1"/>
          <c:tx>
            <c:strRef>
              <c:f>Plan1!$C$1</c:f>
              <c:strCache>
                <c:ptCount val="1"/>
                <c:pt idx="0">
                  <c:v>Importação</c:v>
                </c:pt>
              </c:strCache>
            </c:strRef>
          </c:tx>
          <c:spPr>
            <a:solidFill>
              <a:srgbClr val="E97132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605AB85C-164D-4C11-A0E5-CF448C27CDB2}" type="CELLRANGE">
                      <a:rPr lang="en-US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B-D130-415B-99B1-6EA80EFCA10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98D57943-02ED-4481-AAAF-8DFAEC87BE14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9-C235-45B7-AE58-7D4269060EFC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B50F43E3-CF99-4BF0-8BC5-CA880FB5FCF1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A-C235-45B7-AE58-7D4269060EFC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F972DB37-D929-409C-B593-473986E293C3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C235-45B7-AE58-7D4269060EFC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8B18CC0A-ED16-4A02-9E79-4A83D0D85B30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C-C235-45B7-AE58-7D4269060EFC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ED92A0E0-9C1A-49DB-8B09-FA4A6D651AEB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D-C235-45B7-AE58-7D4269060EFC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A169D419-3D7D-43DA-8BF4-FAFC1FA54350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E-C235-45B7-AE58-7D4269060EFC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74C24979-F776-4D33-97B0-42FDD0D0A0BD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F-C235-45B7-AE58-7D4269060EFC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C355CAD7-FADB-4B59-8956-5E359CF50A9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0-C235-45B7-AE58-7D4269060EFC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9702703D-2690-44BD-BE71-39ADE299FF07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1-C235-45B7-AE58-7D4269060EF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Plan1!$C$2:$C$11</c:f>
              <c:numCache>
                <c:formatCode>_(* #,##0.00_);_(* \(#,##0.00\);_(* "-"??_);_(@_)</c:formatCode>
                <c:ptCount val="10"/>
                <c:pt idx="0">
                  <c:v>460.14400000000001</c:v>
                </c:pt>
                <c:pt idx="1">
                  <c:v>497.67599999999999</c:v>
                </c:pt>
                <c:pt idx="2">
                  <c:v>568.20399999999995</c:v>
                </c:pt>
                <c:pt idx="3">
                  <c:v>598.76900000000001</c:v>
                </c:pt>
                <c:pt idx="4">
                  <c:v>646.86500000000001</c:v>
                </c:pt>
                <c:pt idx="5">
                  <c:v>631.74900000000002</c:v>
                </c:pt>
                <c:pt idx="6">
                  <c:v>638.25599999999997</c:v>
                </c:pt>
                <c:pt idx="7">
                  <c:v>661</c:v>
                </c:pt>
                <c:pt idx="8">
                  <c:v>658.21400000000006</c:v>
                </c:pt>
                <c:pt idx="9" formatCode="0.0">
                  <c:v>649.97799999999995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Plan1!$C$19:$C$28</c15:f>
                <c15:dlblRangeCache>
                  <c:ptCount val="10"/>
                  <c:pt idx="0">
                    <c:v>43,1%</c:v>
                  </c:pt>
                  <c:pt idx="1">
                    <c:v>40,9%</c:v>
                  </c:pt>
                  <c:pt idx="2">
                    <c:v>43,6%</c:v>
                  </c:pt>
                  <c:pt idx="3">
                    <c:v>45,9%</c:v>
                  </c:pt>
                  <c:pt idx="4">
                    <c:v>43,0%</c:v>
                  </c:pt>
                  <c:pt idx="5">
                    <c:v>39,4%</c:v>
                  </c:pt>
                  <c:pt idx="6">
                    <c:v>38,5%</c:v>
                  </c:pt>
                  <c:pt idx="7">
                    <c:v>41,5%</c:v>
                  </c:pt>
                  <c:pt idx="8">
                    <c:v>42,6%</c:v>
                  </c:pt>
                  <c:pt idx="9">
                    <c:v>42,2%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5-D130-415B-99B1-6EA80EFCA102}"/>
            </c:ext>
          </c:extLst>
        </c:ser>
        <c:ser>
          <c:idx val="2"/>
          <c:order val="2"/>
          <c:tx>
            <c:strRef>
              <c:f>Plan1!$D$1</c:f>
              <c:strCache>
                <c:ptCount val="1"/>
                <c:pt idx="0">
                  <c:v>Cabotagem</c:v>
                </c:pt>
              </c:strCache>
            </c:strRef>
          </c:tx>
          <c:spPr>
            <a:solidFill>
              <a:srgbClr val="A5A5A5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167143E3-0A4A-41D7-892E-6FE44FFB6877}" type="CELLRANGE">
                      <a:rPr lang="en-US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16-D130-415B-99B1-6EA80EFCA10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A930AF8E-2AC6-40C2-8C3C-935516CEE52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2-C235-45B7-AE58-7D4269060EFC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31904191-4F1C-41F4-81CB-DAA3DE1BDA56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3-C235-45B7-AE58-7D4269060EFC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D9488C96-0C7A-4A22-982C-68C98597F090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4-C235-45B7-AE58-7D4269060EFC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D2C66103-43F5-4D95-9D87-1429FE7589F9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5-C235-45B7-AE58-7D4269060EFC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FE3E2EF0-4A10-4892-9721-4861A918D0A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6-C235-45B7-AE58-7D4269060EFC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C9BD5DAB-945C-477C-B58E-30551750E41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7-C235-45B7-AE58-7D4269060EFC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ED287BB3-FEB1-4717-95A4-012370414CE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8-C235-45B7-AE58-7D4269060EFC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0F58C531-BE33-4375-BF69-B8A5CABCA7E3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9-C235-45B7-AE58-7D4269060EFC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EA764CE3-639A-4C34-A694-E5CB721A7721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A-C235-45B7-AE58-7D4269060EF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Plan1!$D$2:$D$11</c:f>
              <c:numCache>
                <c:formatCode>_(* #,##0.00_);_(* \(#,##0.00\);_(* "-"??_);_(@_)</c:formatCode>
                <c:ptCount val="10"/>
                <c:pt idx="0">
                  <c:v>136.68199999999999</c:v>
                </c:pt>
                <c:pt idx="1">
                  <c:v>201.77600000000001</c:v>
                </c:pt>
                <c:pt idx="2">
                  <c:v>174.80799999999999</c:v>
                </c:pt>
                <c:pt idx="3">
                  <c:v>136.595</c:v>
                </c:pt>
                <c:pt idx="4">
                  <c:v>207.71</c:v>
                </c:pt>
                <c:pt idx="5">
                  <c:v>209.559</c:v>
                </c:pt>
                <c:pt idx="6">
                  <c:v>212.71199999999999</c:v>
                </c:pt>
                <c:pt idx="7">
                  <c:v>165.05099999999999</c:v>
                </c:pt>
                <c:pt idx="8">
                  <c:v>166.96199999999999</c:v>
                </c:pt>
                <c:pt idx="9" formatCode="0.0">
                  <c:v>145.83199999999999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Plan1!$D$19:$D$28</c15:f>
                <c15:dlblRangeCache>
                  <c:ptCount val="10"/>
                  <c:pt idx="0">
                    <c:v>12,81%</c:v>
                  </c:pt>
                  <c:pt idx="1">
                    <c:v>16,6%</c:v>
                  </c:pt>
                  <c:pt idx="2">
                    <c:v>13,4%</c:v>
                  </c:pt>
                  <c:pt idx="3">
                    <c:v>10,5%</c:v>
                  </c:pt>
                  <c:pt idx="4">
                    <c:v>13,8%</c:v>
                  </c:pt>
                  <c:pt idx="5">
                    <c:v>13,1%</c:v>
                  </c:pt>
                  <c:pt idx="6">
                    <c:v>12,8%</c:v>
                  </c:pt>
                  <c:pt idx="7">
                    <c:v>10,4%</c:v>
                  </c:pt>
                  <c:pt idx="8">
                    <c:v>10,8%</c:v>
                  </c:pt>
                  <c:pt idx="9">
                    <c:v>9,5%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20-D130-415B-99B1-6EA80EFCA102}"/>
            </c:ext>
          </c:extLst>
        </c:ser>
        <c:ser>
          <c:idx val="3"/>
          <c:order val="3"/>
          <c:tx>
            <c:strRef>
              <c:f>Plan1!$E$1</c:f>
              <c:strCache>
                <c:ptCount val="1"/>
                <c:pt idx="0">
                  <c:v>Coluna1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750323878827964E-3"/>
                  <c:y val="-1.9135021685102331E-2"/>
                </c:manualLayout>
              </c:layout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1-D130-415B-99B1-6EA80EFCA10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2-D130-415B-99B1-6EA80EFCA102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3-D130-415B-99B1-6EA80EFCA102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4-D130-415B-99B1-6EA80EFCA102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5-D130-415B-99B1-6EA80EFCA102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6-D130-415B-99B1-6EA80EFCA102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7-D130-415B-99B1-6EA80EFCA102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8-D130-415B-99B1-6EA80EFCA102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9-D130-415B-99B1-6EA80EFCA102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A-D130-415B-99B1-6EA80EFCA10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Plan1!$E$2:$E$11</c:f>
              <c:numCache>
                <c:formatCode>General</c:formatCode>
                <c:ptCount val="10"/>
              </c:numCache>
            </c:numRef>
          </c:val>
          <c:extLst>
            <c:ext xmlns:c16="http://schemas.microsoft.com/office/drawing/2014/chart" uri="{C3380CC4-5D6E-409C-BE32-E72D297353CC}">
              <c16:uniqueId val="{0000002B-D130-415B-99B1-6EA80EFCA102}"/>
            </c:ext>
          </c:extLst>
        </c:ser>
        <c:ser>
          <c:idx val="4"/>
          <c:order val="4"/>
          <c:tx>
            <c:strRef>
              <c:f>Plan1!$F$1</c:f>
              <c:strCache>
                <c:ptCount val="1"/>
                <c:pt idx="0">
                  <c:v>Coluna2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C-D130-415B-99B1-6EA80EFCA10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D-D130-415B-99B1-6EA80EFCA102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E-D130-415B-99B1-6EA80EFCA102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F-D130-415B-99B1-6EA80EFCA102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0-D130-415B-99B1-6EA80EFCA102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1-D130-415B-99B1-6EA80EFCA102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2-D130-415B-99B1-6EA80EFCA102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3-D130-415B-99B1-6EA80EFCA102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4-D130-415B-99B1-6EA80EFCA102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5-D130-415B-99B1-6EA80EFCA10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Plan1!$F$2:$F$11</c:f>
              <c:numCache>
                <c:formatCode>General</c:formatCode>
                <c:ptCount val="10"/>
              </c:numCache>
            </c:numRef>
          </c:val>
          <c:extLst>
            <c:ext xmlns:c16="http://schemas.microsoft.com/office/drawing/2014/chart" uri="{C3380CC4-5D6E-409C-BE32-E72D297353CC}">
              <c16:uniqueId val="{00000036-D130-415B-99B1-6EA80EFCA102}"/>
            </c:ext>
          </c:extLst>
        </c:ser>
        <c:ser>
          <c:idx val="5"/>
          <c:order val="5"/>
          <c:tx>
            <c:strRef>
              <c:f>Plan1!$G$1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DCFEC454-1933-44FF-8514-C22DEC41FBE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B-C235-45B7-AE58-7D4269060EFC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6106DCFA-5E96-4A29-938A-85C59EDE66E8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C-C235-45B7-AE58-7D4269060EFC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8B456E48-249F-44EC-A699-A07C4ACF31FA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D-C235-45B7-AE58-7D4269060EFC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963FDD38-9688-487A-8716-9943FEF6C2D9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E-C235-45B7-AE58-7D4269060EFC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B85F32CA-F7BA-4776-8815-3356AFB170D6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F-C235-45B7-AE58-7D4269060EFC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AA8CE481-3B74-45BA-8089-67407B8A8739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0-C235-45B7-AE58-7D4269060EFC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8E641BEF-FE4B-4A3A-A2FB-5B0934FA6EB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1-C235-45B7-AE58-7D4269060EFC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21C43164-0E38-498D-B7C1-F4B110CA862A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2-C235-45B7-AE58-7D4269060EFC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A05AE385-0D37-4C68-817A-3A50787AC11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3-C235-45B7-AE58-7D4269060EFC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2FDD4B0D-E271-4CBE-B89A-A35A50F708EE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4-C235-45B7-AE58-7D4269060EF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inBase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Plan1!$G$2:$G$11</c:f>
              <c:numCache>
                <c:formatCode>_-* #,##0.0_-;\-* #,##0.0_-;_-* "-"?_-;_-@_-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Plan1!$I$2:$I$11</c15:f>
                <c15:dlblRangeCache>
                  <c:ptCount val="10"/>
                  <c:pt idx="0">
                    <c:v> 1.067 </c:v>
                  </c:pt>
                  <c:pt idx="1">
                    <c:v> 1.217 </c:v>
                  </c:pt>
                  <c:pt idx="2">
                    <c:v> 1.302 </c:v>
                  </c:pt>
                  <c:pt idx="3">
                    <c:v> 1.306 </c:v>
                  </c:pt>
                  <c:pt idx="4">
                    <c:v> 1.503 </c:v>
                  </c:pt>
                  <c:pt idx="5">
                    <c:v> 1.602 </c:v>
                  </c:pt>
                  <c:pt idx="6">
                    <c:v> 1.657 </c:v>
                  </c:pt>
                  <c:pt idx="7">
                    <c:v> 1.592 </c:v>
                  </c:pt>
                  <c:pt idx="8">
                    <c:v> 1.545 </c:v>
                  </c:pt>
                  <c:pt idx="9">
                    <c:v> 1.539 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41-D130-415B-99B1-6EA80EFCA10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30"/>
        <c:overlap val="100"/>
        <c:axId val="684459744"/>
        <c:axId val="684448320"/>
      </c:barChart>
      <c:catAx>
        <c:axId val="6844597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9050" cap="flat" cmpd="sng" algn="ctr">
            <a:solidFill>
              <a:schemeClr val="tx2">
                <a:alpha val="98000"/>
              </a:schemeClr>
            </a:solidFill>
            <a:prstDash val="solid"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84448320"/>
        <c:crosses val="autoZero"/>
        <c:auto val="1"/>
        <c:lblAlgn val="ctr"/>
        <c:lblOffset val="100"/>
        <c:noMultiLvlLbl val="0"/>
      </c:catAx>
      <c:valAx>
        <c:axId val="684448320"/>
        <c:scaling>
          <c:orientation val="minMax"/>
          <c:max val="2000"/>
          <c:min val="0"/>
        </c:scaling>
        <c:delete val="1"/>
        <c:axPos val="l"/>
        <c:numFmt formatCode="#,##0" sourceLinked="0"/>
        <c:majorTickMark val="out"/>
        <c:minorTickMark val="none"/>
        <c:tickLblPos val="nextTo"/>
        <c:crossAx val="6844597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800">
          <a:solidFill>
            <a:schemeClr val="accent1"/>
          </a:solidFill>
        </a:defRPr>
      </a:pPr>
      <a:endParaRPr lang="pt-B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>
        <c:manualLayout>
          <c:layoutTarget val="inner"/>
          <c:xMode val="edge"/>
          <c:yMode val="edge"/>
          <c:x val="8.4024136128133517E-2"/>
          <c:y val="0"/>
          <c:w val="0.84036222072775935"/>
          <c:h val="0.870801291272498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1">
                <a:shade val="38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shade val="38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AEC-4C00-87E7-DE0D96123843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shade val="38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AEC-4C00-87E7-DE0D96123843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7B755A94-C5C8-4CB1-AE29-2C4EA8822328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7AEC-4C00-87E7-DE0D96123843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BA3B1D4E-8BC3-42FB-8AC8-64722E3AEF74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7AEC-4C00-87E7-DE0D9612384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Plan1!$A$2:$A$3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Plan1!$B$2:$B$3</c:f>
              <c:numCache>
                <c:formatCode>_-* #,##0.0_-;\-* #,##0.0_-;_-* "-"??_-;_-@_-</c:formatCode>
                <c:ptCount val="2"/>
                <c:pt idx="0">
                  <c:v>2.2167637999999865</c:v>
                </c:pt>
                <c:pt idx="1">
                  <c:v>1.2445231700000008</c:v>
                </c:pt>
              </c:numCache>
              <c:extLst/>
            </c:numRef>
          </c:val>
          <c:extLst>
            <c:ext xmlns:c15="http://schemas.microsoft.com/office/drawing/2012/chart" uri="{02D57815-91ED-43cb-92C2-25804820EDAC}">
              <c15:datalabelsRange>
                <c15:f>Plan1!$B$6:$B$7</c15:f>
                <c15:dlblRangeCache>
                  <c:ptCount val="2"/>
                  <c:pt idx="0">
                    <c:v>23,3%</c:v>
                  </c:pt>
                  <c:pt idx="1">
                    <c:v>25,2%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4-7AEC-4C00-87E7-DE0D96123843}"/>
            </c:ext>
          </c:extLst>
        </c:ser>
        <c:ser>
          <c:idx val="1"/>
          <c:order val="1"/>
          <c:tx>
            <c:strRef>
              <c:f>Plan1!$C$1</c:f>
              <c:strCache>
                <c:ptCount val="1"/>
                <c:pt idx="0">
                  <c:v>Contêineres</c:v>
                </c:pt>
              </c:strCache>
            </c:strRef>
          </c:tx>
          <c:spPr>
            <a:solidFill>
              <a:schemeClr val="accent1">
                <a:shade val="47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shade val="4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7AEC-4C00-87E7-DE0D96123843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shade val="4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7AEC-4C00-87E7-DE0D96123843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0E92DE0A-4C4B-48E7-A323-AE42E1096493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6-7AEC-4C00-87E7-DE0D96123843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25F39A55-758E-4F9D-9950-DD4C6FFD3432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7AEC-4C00-87E7-DE0D9612384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Plan1!$A$2:$A$3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Plan1!$C$2:$C$3</c:f>
              <c:numCache>
                <c:formatCode>_-* #,##0.0_-;\-* #,##0.0_-;_-* "-"??_-;_-@_-</c:formatCode>
                <c:ptCount val="2"/>
                <c:pt idx="0">
                  <c:v>1.7258716899999984</c:v>
                </c:pt>
                <c:pt idx="1">
                  <c:v>0.58386736000000061</c:v>
                </c:pt>
              </c:numCache>
              <c:extLst/>
            </c:numRef>
          </c:val>
          <c:extLst>
            <c:ext xmlns:c15="http://schemas.microsoft.com/office/drawing/2012/chart" uri="{02D57815-91ED-43cb-92C2-25804820EDAC}">
              <c15:datalabelsRange>
                <c15:f>Plan1!$C$6:$C$7</c15:f>
                <c15:dlblRangeCache>
                  <c:ptCount val="2"/>
                  <c:pt idx="0">
                    <c:v>18,1%</c:v>
                  </c:pt>
                  <c:pt idx="1">
                    <c:v>11,8%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9-7AEC-4C00-87E7-DE0D96123843}"/>
            </c:ext>
          </c:extLst>
        </c:ser>
        <c:ser>
          <c:idx val="2"/>
          <c:order val="2"/>
          <c:tx>
            <c:strRef>
              <c:f>Plan1!$D$1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1">
                <a:shade val="56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shade val="5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7AEC-4C00-87E7-DE0D96123843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shade val="5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7AEC-4C00-87E7-DE0D96123843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7490EAE9-16DB-4C60-9C30-759BDEBBB17C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7AEC-4C00-87E7-DE0D96123843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12376536-00E5-4FAE-9DDC-FF8C18FAF878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D-7AEC-4C00-87E7-DE0D9612384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Plan1!$A$2:$A$3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Plan1!$D$2:$D$3</c:f>
              <c:numCache>
                <c:formatCode>_-* #,##0.0_-;\-* #,##0.0_-;_-* "-"??_-;_-@_-</c:formatCode>
                <c:ptCount val="2"/>
                <c:pt idx="0">
                  <c:v>1.5478735900000857</c:v>
                </c:pt>
                <c:pt idx="1">
                  <c:v>0.40814387999999946</c:v>
                </c:pt>
              </c:numCache>
              <c:extLst/>
            </c:numRef>
          </c:val>
          <c:extLst>
            <c:ext xmlns:c15="http://schemas.microsoft.com/office/drawing/2012/chart" uri="{02D57815-91ED-43cb-92C2-25804820EDAC}">
              <c15:datalabelsRange>
                <c15:f>Plan1!$D$6:$D$7</c15:f>
                <c15:dlblRangeCache>
                  <c:ptCount val="2"/>
                  <c:pt idx="0">
                    <c:v>16,2%</c:v>
                  </c:pt>
                  <c:pt idx="1">
                    <c:v>8,3%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E-7AEC-4C00-87E7-DE0D96123843}"/>
            </c:ext>
          </c:extLst>
        </c:ser>
        <c:ser>
          <c:idx val="3"/>
          <c:order val="3"/>
          <c:tx>
            <c:strRef>
              <c:f>Plan1!$E$1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1">
                <a:shade val="6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0-7AEC-4C00-87E7-DE0D96123843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2-7AEC-4C00-87E7-DE0D96123843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A4792E90-FBDD-43E1-BEBC-BA5AF69D77E2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0-7AEC-4C00-87E7-DE0D96123843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ED95EF23-0B57-4D40-825B-D8200DD8723B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2-7AEC-4C00-87E7-DE0D9612384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Plan1!$A$2:$A$3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Plan1!$E$2:$E$3</c:f>
              <c:numCache>
                <c:formatCode>_-* #,##0.0_-;\-* #,##0.0_-;_-* "-"??_-;_-@_-</c:formatCode>
                <c:ptCount val="2"/>
                <c:pt idx="0" formatCode="General">
                  <c:v>0.91835609999993328</c:v>
                </c:pt>
                <c:pt idx="1">
                  <c:v>0.40210355000000036</c:v>
                </c:pt>
              </c:numCache>
              <c:extLst/>
            </c:numRef>
          </c:val>
          <c:extLst>
            <c:ext xmlns:c15="http://schemas.microsoft.com/office/drawing/2012/chart" uri="{02D57815-91ED-43cb-92C2-25804820EDAC}">
              <c15:datalabelsRange>
                <c15:f>Plan1!$E$6:$E$7</c15:f>
                <c15:dlblRangeCache>
                  <c:ptCount val="2"/>
                  <c:pt idx="0">
                    <c:v>9,6%</c:v>
                  </c:pt>
                  <c:pt idx="1">
                    <c:v>8,1%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3-7AEC-4C00-87E7-DE0D96123843}"/>
            </c:ext>
          </c:extLst>
        </c:ser>
        <c:ser>
          <c:idx val="4"/>
          <c:order val="4"/>
          <c:tx>
            <c:strRef>
              <c:f>Plan1!$F$1</c:f>
              <c:strCache>
                <c:ptCount val="1"/>
                <c:pt idx="0">
                  <c:v>Column4</c:v>
                </c:pt>
              </c:strCache>
            </c:strRef>
          </c:tx>
          <c:spPr>
            <a:solidFill>
              <a:schemeClr val="accent1">
                <a:shade val="73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>
                  <a:shade val="73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7AEC-4C00-87E7-DE0D96123843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604E8550-0270-4216-8EAD-39341C1F7525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2-7FD2-4756-AB12-A5995F99F0D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5-7AEC-4C00-87E7-DE0D9612384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Plan1!$A$2:$A$3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Plan1!$F$2:$F$3</c:f>
              <c:numCache>
                <c:formatCode>_-* #,##0.0_-;\-* #,##0.0_-;_-* "-"??_-;_-@_-</c:formatCode>
                <c:ptCount val="2"/>
                <c:pt idx="0">
                  <c:v>0.8212780199999985</c:v>
                </c:pt>
                <c:pt idx="1">
                  <c:v>0.30668732000000026</c:v>
                </c:pt>
              </c:numCache>
              <c:extLst/>
            </c:numRef>
          </c:val>
          <c:extLst>
            <c:ext xmlns:c15="http://schemas.microsoft.com/office/drawing/2012/chart" uri="{02D57815-91ED-43cb-92C2-25804820EDAC}">
              <c15:datalabelsRange>
                <c15:f>Plan1!$F$6:$F$7</c15:f>
                <c15:dlblRangeCache>
                  <c:ptCount val="2"/>
                  <c:pt idx="0">
                    <c:v>8,6%</c:v>
                  </c:pt>
                  <c:pt idx="1">
                    <c:v>6,2%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7-7AEC-4C00-87E7-DE0D96123843}"/>
            </c:ext>
          </c:extLst>
        </c:ser>
        <c:ser>
          <c:idx val="5"/>
          <c:order val="5"/>
          <c:tx>
            <c:strRef>
              <c:f>Plan1!$G$24</c:f>
              <c:strCache>
                <c:ptCount val="1"/>
              </c:strCache>
            </c:strRef>
          </c:tx>
          <c:spPr>
            <a:solidFill>
              <a:schemeClr val="accent1">
                <a:shade val="82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C9289F03-036C-40CA-A64E-9809B817323A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3-7FD2-4756-AB12-A5995F99F0D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9-7AEC-4C00-87E7-DE0D9612384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Plan1!$A$2:$A$3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Plan1!$G$2:$G$3</c:f>
              <c:numCache>
                <c:formatCode>0.0</c:formatCode>
                <c:ptCount val="2"/>
                <c:pt idx="0" formatCode="_-* #,##0.0_-;\-* #,##0.0_-;_-* &quot;-&quot;??_-;_-@_-">
                  <c:v>0.52451315999999915</c:v>
                </c:pt>
                <c:pt idx="1">
                  <c:v>0.27137514999999995</c:v>
                </c:pt>
              </c:numCache>
              <c:extLst/>
            </c:numRef>
          </c:val>
          <c:extLst>
            <c:ext xmlns:c15="http://schemas.microsoft.com/office/drawing/2012/chart" uri="{02D57815-91ED-43cb-92C2-25804820EDAC}">
              <c15:datalabelsRange>
                <c15:f>Plan1!$G$6:$G$7</c15:f>
                <c15:dlblRangeCache>
                  <c:ptCount val="2"/>
                  <c:pt idx="0">
                    <c:v>5,5%</c:v>
                  </c:pt>
                  <c:pt idx="1">
                    <c:v>5,5%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A-7AEC-4C00-87E7-DE0D96123843}"/>
            </c:ext>
          </c:extLst>
        </c:ser>
        <c:ser>
          <c:idx val="6"/>
          <c:order val="6"/>
          <c:tx>
            <c:strRef>
              <c:f>Plan1!$H$1</c:f>
              <c:strCache>
                <c:ptCount val="1"/>
                <c:pt idx="0">
                  <c:v>Column6</c:v>
                </c:pt>
              </c:strCache>
            </c:strRef>
          </c:tx>
          <c:spPr>
            <a:solidFill>
              <a:schemeClr val="accent1">
                <a:shade val="91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B-7AEC-4C00-87E7-DE0D96123843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C-7AEC-4C00-87E7-DE0D96123843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B-7AEC-4C00-87E7-DE0D96123843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C-7AEC-4C00-87E7-DE0D9612384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Plan1!$A$2:$A$3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Plan1!$H$2:$H$3</c:f>
              <c:numCache>
                <c:formatCode>General</c:formatCode>
                <c:ptCount val="2"/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1D-7AEC-4C00-87E7-DE0D96123843}"/>
            </c:ext>
          </c:extLst>
        </c:ser>
        <c:ser>
          <c:idx val="7"/>
          <c:order val="7"/>
          <c:tx>
            <c:strRef>
              <c:f>Plan1!$I$1</c:f>
              <c:strCache>
                <c:ptCount val="1"/>
                <c:pt idx="0">
                  <c:v>Outros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F-7AEC-4C00-87E7-DE0D96123843}"/>
              </c:ext>
            </c:extLst>
          </c:dPt>
          <c:dLbls>
            <c:dLbl>
              <c:idx val="0"/>
              <c:tx>
                <c:rich>
                  <a:bodyPr rot="0" spcFirstLastPara="1" vertOverflow="ellipsis" vert="horz" wrap="none" lIns="0" tIns="0" rIns="0" bIns="0" anchor="ctr" anchorCtr="1">
                    <a:spAutoFit/>
                  </a:bodyPr>
                  <a:lstStyle/>
                  <a:p>
                    <a:pPr>
                      <a:defRPr sz="11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C0BA6AA-D8A5-40C5-8E7A-F5E8F3FE9000}" type="CELLRANGE">
                      <a:rPr lang="pt-BR"/>
                      <a:pPr>
                        <a:defRPr sz="1100">
                          <a:solidFill>
                            <a:schemeClr val="bg1"/>
                          </a:solidFill>
                        </a:defRPr>
                      </a:pPr>
                      <a:t>[INTERVALODACÉLULA]</a:t>
                    </a:fld>
                    <a:endParaRPr lang="pt-BR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none" lIns="0" tIns="0" rIns="0" bIns="0" anchor="ctr" anchorCtr="1">
                  <a:sp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8-7FD2-4756-AB12-A5995F99F0D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7CB284CE-414A-4F55-925C-FEE3A201375D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F-7AEC-4C00-87E7-DE0D9612384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Plan1!$A$2:$A$3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Plan1!$I$2:$I$3</c:f>
              <c:numCache>
                <c:formatCode>_-* #,##0.0_-;\-* #,##0.0_-;_-* "-"??_-;_-@_-</c:formatCode>
                <c:ptCount val="2"/>
                <c:pt idx="0">
                  <c:v>1.7709580199999992</c:v>
                </c:pt>
                <c:pt idx="1">
                  <c:v>1.7294449500000002</c:v>
                </c:pt>
              </c:numCache>
              <c:extLst/>
            </c:numRef>
          </c:val>
          <c:extLst>
            <c:ext xmlns:c15="http://schemas.microsoft.com/office/drawing/2012/chart" uri="{02D57815-91ED-43cb-92C2-25804820EDAC}">
              <c15:datalabelsRange>
                <c15:f>Plan1!$I$6:$I$7</c15:f>
                <c15:dlblRangeCache>
                  <c:ptCount val="2"/>
                  <c:pt idx="0">
                    <c:v>18,6%</c:v>
                  </c:pt>
                  <c:pt idx="1">
                    <c:v>35,0%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21-7AEC-4C00-87E7-DE0D96123843}"/>
            </c:ext>
          </c:extLst>
        </c:ser>
        <c:ser>
          <c:idx val="8"/>
          <c:order val="8"/>
          <c:tx>
            <c:strRef>
              <c:f>Plan1!$J$1</c:f>
              <c:strCache>
                <c:ptCount val="1"/>
                <c:pt idx="0">
                  <c:v>Column8</c:v>
                </c:pt>
              </c:strCache>
            </c:strRef>
          </c:tx>
          <c:spPr>
            <a:solidFill>
              <a:schemeClr val="accent1">
                <a:tint val="92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2-7AEC-4C00-87E7-DE0D96123843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3-7AEC-4C00-87E7-DE0D9612384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Plan1!$A$2:$A$3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Plan1!$J$2:$J$3</c:f>
              <c:numCache>
                <c:formatCode>General</c:formatCode>
                <c:ptCount val="2"/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24-7AEC-4C00-87E7-DE0D96123843}"/>
            </c:ext>
          </c:extLst>
        </c:ser>
        <c:ser>
          <c:idx val="9"/>
          <c:order val="9"/>
          <c:tx>
            <c:strRef>
              <c:f>Plan1!$O$1</c:f>
              <c:strCache>
                <c:ptCount val="1"/>
                <c:pt idx="0">
                  <c:v>Column13</c:v>
                </c:pt>
              </c:strCache>
            </c:strRef>
          </c:tx>
          <c:spPr>
            <a:solidFill>
              <a:schemeClr val="accent1">
                <a:tint val="83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5-7AEC-4C00-87E7-DE0D96123843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6-7AEC-4C00-87E7-DE0D9612384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Plan1!$A$2:$A$3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Plan1!$K$2:$K$3</c:f>
              <c:numCache>
                <c:formatCode>General</c:formatCode>
                <c:ptCount val="2"/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27-7AEC-4C00-87E7-DE0D96123843}"/>
            </c:ext>
          </c:extLst>
        </c:ser>
        <c:ser>
          <c:idx val="10"/>
          <c:order val="10"/>
          <c:tx>
            <c:strRef>
              <c:f>Plan1!$L$1</c:f>
              <c:strCache>
                <c:ptCount val="1"/>
                <c:pt idx="0">
                  <c:v>Column10</c:v>
                </c:pt>
              </c:strCache>
            </c:strRef>
          </c:tx>
          <c:spPr>
            <a:solidFill>
              <a:schemeClr val="accent1">
                <a:tint val="74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8-7AEC-4C00-87E7-DE0D9612384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Plan1!$A$2:$A$3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Plan1!$L$2:$L$3</c:f>
              <c:numCache>
                <c:formatCode>General</c:formatCode>
                <c:ptCount val="2"/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29-7AEC-4C00-87E7-DE0D96123843}"/>
            </c:ext>
          </c:extLst>
        </c:ser>
        <c:ser>
          <c:idx val="11"/>
          <c:order val="11"/>
          <c:tx>
            <c:strRef>
              <c:f>Plan1!$M$1</c:f>
              <c:strCache>
                <c:ptCount val="1"/>
                <c:pt idx="0">
                  <c:v>Column11</c:v>
                </c:pt>
              </c:strCache>
            </c:strRef>
          </c:tx>
          <c:spPr>
            <a:solidFill>
              <a:schemeClr val="accent1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A-7AEC-4C00-87E7-DE0D96123843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B-7AEC-4C00-87E7-DE0D9612384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Plan1!$A$2:$A$3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Plan1!$M$2:$M$3</c:f>
              <c:numCache>
                <c:formatCode>General</c:formatCode>
                <c:ptCount val="2"/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2C-7AEC-4C00-87E7-DE0D96123843}"/>
            </c:ext>
          </c:extLst>
        </c:ser>
        <c:ser>
          <c:idx val="12"/>
          <c:order val="12"/>
          <c:tx>
            <c:strRef>
              <c:f>Plan1!$N$1</c:f>
              <c:strCache>
                <c:ptCount val="1"/>
                <c:pt idx="0">
                  <c:v>Column12</c:v>
                </c:pt>
              </c:strCache>
            </c:strRef>
          </c:tx>
          <c:spPr>
            <a:solidFill>
              <a:schemeClr val="accent1">
                <a:tint val="57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D-7AEC-4C00-87E7-DE0D96123843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E-7AEC-4C00-87E7-DE0D9612384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Plan1!$A$2:$A$3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Plan1!$N$2:$N$3</c:f>
              <c:numCache>
                <c:formatCode>General</c:formatCode>
                <c:ptCount val="2"/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2F-7AEC-4C00-87E7-DE0D96123843}"/>
            </c:ext>
          </c:extLst>
        </c:ser>
        <c:ser>
          <c:idx val="13"/>
          <c:order val="13"/>
          <c:tx>
            <c:strRef>
              <c:f>Plan1!#REF!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chemeClr val="accent1">
                <a:tint val="48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0-7AEC-4C00-87E7-DE0D96123843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1-7AEC-4C00-87E7-DE0D96123843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Plan1!$A$2:$A$3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Plan1!$O$2:$O$3</c:f>
              <c:numCache>
                <c:formatCode>General</c:formatCode>
                <c:ptCount val="2"/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32-7AEC-4C00-87E7-DE0D96123843}"/>
            </c:ext>
          </c:extLst>
        </c:ser>
        <c:ser>
          <c:idx val="14"/>
          <c:order val="14"/>
          <c:tx>
            <c:strRef>
              <c:f>Plan1!$P$1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1">
                <a:tint val="39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D385DF54-ED95-463E-B079-B7EC3271B409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9-7FD2-4756-AB12-A5995F99F0D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4B6DE365-1507-424E-AC3F-AE0C460ACCD8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A-7FD2-4756-AB12-A5995F99F0D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inBase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Plan1!$A$2:$A$3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Plan1!$P$2:$P$3</c:f>
              <c:numCache>
                <c:formatCode>#,##0_ ;[Red]\-#,##0\ </c:formatCode>
                <c:ptCount val="2"/>
                <c:pt idx="0">
                  <c:v>0</c:v>
                </c:pt>
                <c:pt idx="1">
                  <c:v>0</c:v>
                </c:pt>
              </c:numCache>
              <c:extLst/>
            </c:numRef>
          </c:val>
          <c:extLst>
            <c:ext xmlns:c15="http://schemas.microsoft.com/office/drawing/2012/chart" uri="{02D57815-91ED-43cb-92C2-25804820EDAC}">
              <c15:datalabelsRange>
                <c15:f>Plan1!$R$2:$R$3</c15:f>
                <c15:dlblRangeCache>
                  <c:ptCount val="2"/>
                  <c:pt idx="0">
                    <c:v>9,5 </c:v>
                  </c:pt>
                  <c:pt idx="1">
                    <c:v>4,9 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35-7AEC-4C00-87E7-DE0D96123843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684434720"/>
        <c:axId val="684437984"/>
      </c:barChart>
      <c:catAx>
        <c:axId val="6844347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19050" cap="flat" cmpd="sng" algn="ctr">
            <a:solidFill>
              <a:schemeClr val="tx2"/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84437984"/>
        <c:crosses val="autoZero"/>
        <c:auto val="1"/>
        <c:lblAlgn val="ctr"/>
        <c:lblOffset val="100"/>
        <c:noMultiLvlLbl val="0"/>
      </c:catAx>
      <c:valAx>
        <c:axId val="684437984"/>
        <c:scaling>
          <c:orientation val="minMax"/>
        </c:scaling>
        <c:delete val="1"/>
        <c:axPos val="l"/>
        <c:numFmt formatCode="_-* #,##0.0_-;\-* #,##0.0_-;_-* &quot;-&quot;??_-;_-@_-" sourceLinked="1"/>
        <c:majorTickMark val="out"/>
        <c:minorTickMark val="none"/>
        <c:tickLblPos val="nextTo"/>
        <c:crossAx val="68443472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pt-B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3526870542523368E-2"/>
          <c:y val="8.1499026275994646E-2"/>
          <c:w val="0.97024088480644799"/>
          <c:h val="0.7917760904018810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Exportação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C9A7FAC7-ECEB-465D-BA52-27B62BA2B538}" type="CELLRANGE">
                      <a:rPr lang="en-US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0-487D-42AB-9207-BEC28F95B985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4BE91FA9-CC32-4B1F-929A-E1D8C3EE0AA1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0-847C-4418-B7EC-1DE906DD9C83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C9A50561-FADC-48E7-9097-FD8F6D3AA663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847C-4418-B7EC-1DE906DD9C83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6C3A878C-125D-470A-B67A-6C3C3A08DD46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847C-4418-B7EC-1DE906DD9C83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4534B77F-14CE-4CF0-A060-725CA2BEA7D1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847C-4418-B7EC-1DE906DD9C83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521814D2-2EDB-4558-B592-6D587C4411F2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4-847C-4418-B7EC-1DE906DD9C83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71E7B0EF-9540-4975-9FFC-8879A71FC96B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847C-4418-B7EC-1DE906DD9C83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1793AB0B-1ECA-4FF6-BA60-5824B38C4718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6-847C-4418-B7EC-1DE906DD9C83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CDAB7484-0A1F-4BBB-A0B8-A2BF5F8CDAAE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847C-4418-B7EC-1DE906DD9C83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99CE1B84-25D8-4668-B99B-89DDB3D8B08D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847C-4418-B7EC-1DE906DD9C8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Plan1!$B$2:$B$11</c:f>
              <c:numCache>
                <c:formatCode>_(* #,##0.00_);_(* \(#,##0.00\);_(* "-"??_);_(@_)</c:formatCode>
                <c:ptCount val="10"/>
                <c:pt idx="0">
                  <c:v>510.89100000000002</c:v>
                </c:pt>
                <c:pt idx="1">
                  <c:v>541.92700000000002</c:v>
                </c:pt>
                <c:pt idx="2">
                  <c:v>425.423</c:v>
                </c:pt>
                <c:pt idx="3">
                  <c:v>520.52700000000004</c:v>
                </c:pt>
                <c:pt idx="4">
                  <c:v>584.69000000000005</c:v>
                </c:pt>
                <c:pt idx="5">
                  <c:v>473.42700000000002</c:v>
                </c:pt>
                <c:pt idx="6">
                  <c:v>574.06899999999996</c:v>
                </c:pt>
                <c:pt idx="7">
                  <c:v>595.23900000000003</c:v>
                </c:pt>
                <c:pt idx="8">
                  <c:v>530.47799999999995</c:v>
                </c:pt>
                <c:pt idx="9" formatCode="0.0">
                  <c:v>681.64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Plan1!$B$19:$B$28</c15:f>
                <c15:dlblRangeCache>
                  <c:ptCount val="10"/>
                  <c:pt idx="0">
                    <c:v>39,6%</c:v>
                  </c:pt>
                  <c:pt idx="1">
                    <c:v>38,8%</c:v>
                  </c:pt>
                  <c:pt idx="2">
                    <c:v>33,2%</c:v>
                  </c:pt>
                  <c:pt idx="3">
                    <c:v>37,2%</c:v>
                  </c:pt>
                  <c:pt idx="4">
                    <c:v>36,5%</c:v>
                  </c:pt>
                  <c:pt idx="5">
                    <c:v>32,2%</c:v>
                  </c:pt>
                  <c:pt idx="6">
                    <c:v>31,2%</c:v>
                  </c:pt>
                  <c:pt idx="7">
                    <c:v>31,5%</c:v>
                  </c:pt>
                  <c:pt idx="8">
                    <c:v>30,9%</c:v>
                  </c:pt>
                  <c:pt idx="9">
                    <c:v>31,8%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A-487D-42AB-9207-BEC28F95B985}"/>
            </c:ext>
          </c:extLst>
        </c:ser>
        <c:ser>
          <c:idx val="1"/>
          <c:order val="1"/>
          <c:tx>
            <c:strRef>
              <c:f>Plan1!$C$1</c:f>
              <c:strCache>
                <c:ptCount val="1"/>
                <c:pt idx="0">
                  <c:v>Importação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AC60A590-33DF-4D54-9464-CBADED6EA1E9}" type="CELLRANGE">
                      <a:rPr lang="en-US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B-487D-42AB-9207-BEC28F95B985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1564CDC1-0E98-4210-8E01-106D246500CB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9-847C-4418-B7EC-1DE906DD9C83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4D1116A1-D238-4E0E-8966-470F942E4C5E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A-847C-4418-B7EC-1DE906DD9C83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89C78FE1-EFD5-40C9-94CD-4A114A251F3C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847C-4418-B7EC-1DE906DD9C83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FD75277C-8CBB-4566-A676-F503A12E1831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C-847C-4418-B7EC-1DE906DD9C83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E258CD3C-4E58-49E6-B069-39257A67FBBB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D-847C-4418-B7EC-1DE906DD9C83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07C4FE31-81FC-4A9D-99BE-7EADADF82DCC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E-847C-4418-B7EC-1DE906DD9C83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46C1CEC0-9941-43AC-9391-58BC25B1183A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F-847C-4418-B7EC-1DE906DD9C83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16E069BC-F303-4978-9176-CA3E34842A3A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0-847C-4418-B7EC-1DE906DD9C83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46656ADA-8CD7-45DB-A99F-026D60634606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1-847C-4418-B7EC-1DE906DD9C8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0" tIns="0" rIns="0" bIns="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Plan1!$C$2:$C$11</c:f>
              <c:numCache>
                <c:formatCode>_(* #,##0.00_);_(* \(#,##0.00\);_(* "-"??_);_(@_)</c:formatCode>
                <c:ptCount val="10"/>
                <c:pt idx="0">
                  <c:v>509.69200000000001</c:v>
                </c:pt>
                <c:pt idx="1">
                  <c:v>573.05899999999997</c:v>
                </c:pt>
                <c:pt idx="2">
                  <c:v>477.51900000000001</c:v>
                </c:pt>
                <c:pt idx="3">
                  <c:v>522.86699999999996</c:v>
                </c:pt>
                <c:pt idx="4">
                  <c:v>649.524</c:v>
                </c:pt>
                <c:pt idx="5">
                  <c:v>623.07000000000005</c:v>
                </c:pt>
                <c:pt idx="6">
                  <c:v>843.86900000000003</c:v>
                </c:pt>
                <c:pt idx="7">
                  <c:v>809.45</c:v>
                </c:pt>
                <c:pt idx="8">
                  <c:v>737.07500000000005</c:v>
                </c:pt>
                <c:pt idx="9" formatCode="0.0">
                  <c:v>890.51099999999997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Plan1!$C$19:$C$28</c15:f>
                <c15:dlblRangeCache>
                  <c:ptCount val="10"/>
                  <c:pt idx="0">
                    <c:v>39,5%</c:v>
                  </c:pt>
                  <c:pt idx="1">
                    <c:v>41,0%</c:v>
                  </c:pt>
                  <c:pt idx="2">
                    <c:v>37,2%</c:v>
                  </c:pt>
                  <c:pt idx="3">
                    <c:v>37,4%</c:v>
                  </c:pt>
                  <c:pt idx="4">
                    <c:v>40,6%</c:v>
                  </c:pt>
                  <c:pt idx="5">
                    <c:v>42,4%</c:v>
                  </c:pt>
                  <c:pt idx="6">
                    <c:v>45,8%</c:v>
                  </c:pt>
                  <c:pt idx="7">
                    <c:v>42,8%</c:v>
                  </c:pt>
                  <c:pt idx="8">
                    <c:v>42,9%</c:v>
                  </c:pt>
                  <c:pt idx="9">
                    <c:v>41,6%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5-487D-42AB-9207-BEC28F95B985}"/>
            </c:ext>
          </c:extLst>
        </c:ser>
        <c:ser>
          <c:idx val="2"/>
          <c:order val="2"/>
          <c:tx>
            <c:strRef>
              <c:f>Plan1!$D$1</c:f>
              <c:strCache>
                <c:ptCount val="1"/>
                <c:pt idx="0">
                  <c:v>Cabotagem</c:v>
                </c:pt>
              </c:strCache>
            </c:strRef>
          </c:tx>
          <c:spPr>
            <a:solidFill>
              <a:srgbClr val="A5A5A5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9667C34A-E601-46DA-B00B-6717B1A76711}" type="CELLRANGE">
                      <a:rPr lang="en-US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16-487D-42AB-9207-BEC28F95B985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1949E8C1-F312-4FB4-95E4-CD7700027072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2-847C-4418-B7EC-1DE906DD9C83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E0EFC29C-C6FE-4789-8B8F-C0D0DFB37A07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3-847C-4418-B7EC-1DE906DD9C83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A18D764E-E883-4FCC-A9EF-C5B46D4D0492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4-847C-4418-B7EC-1DE906DD9C83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0F0F47CD-4C14-42AE-98B5-1F72F520DD00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5-847C-4418-B7EC-1DE906DD9C83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0F977029-E385-48EA-A2C1-2BF3758780B2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6-847C-4418-B7EC-1DE906DD9C83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47C1868E-989E-4626-B008-87E6BD697A52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7-847C-4418-B7EC-1DE906DD9C83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19B26A28-E07B-4FB1-80D0-6654EF0EF5CE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8-847C-4418-B7EC-1DE906DD9C83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52560877-1D4F-49AC-87BA-86FA20BD12F4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9-847C-4418-B7EC-1DE906DD9C83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F07642E1-69A5-4EE5-A8F3-910ED4BBF30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A-847C-4418-B7EC-1DE906DD9C8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0" tIns="0" rIns="0" bIns="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Plan1!$D$2:$D$11</c:f>
              <c:numCache>
                <c:formatCode>_(* #,##0.00_);_(* \(#,##0.00\);_(* "-"??_);_(@_)</c:formatCode>
                <c:ptCount val="10"/>
                <c:pt idx="0">
                  <c:v>270.07</c:v>
                </c:pt>
                <c:pt idx="1">
                  <c:v>281.14800000000002</c:v>
                </c:pt>
                <c:pt idx="2">
                  <c:v>379.02699999999999</c:v>
                </c:pt>
                <c:pt idx="3">
                  <c:v>355.964</c:v>
                </c:pt>
                <c:pt idx="4">
                  <c:v>365.56900000000002</c:v>
                </c:pt>
                <c:pt idx="5">
                  <c:v>373.44200000000001</c:v>
                </c:pt>
                <c:pt idx="6">
                  <c:v>424.584</c:v>
                </c:pt>
                <c:pt idx="7">
                  <c:v>485.35399999999998</c:v>
                </c:pt>
                <c:pt idx="8">
                  <c:v>451.73399999999998</c:v>
                </c:pt>
                <c:pt idx="9" formatCode="0.0">
                  <c:v>570.48599999999999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Plan1!$D$19:$D$28</c15:f>
                <c15:dlblRangeCache>
                  <c:ptCount val="10"/>
                  <c:pt idx="0">
                    <c:v>20,93%</c:v>
                  </c:pt>
                  <c:pt idx="1">
                    <c:v>20,1%</c:v>
                  </c:pt>
                  <c:pt idx="2">
                    <c:v>29,6%</c:v>
                  </c:pt>
                  <c:pt idx="3">
                    <c:v>25,4%</c:v>
                  </c:pt>
                  <c:pt idx="4">
                    <c:v>22,9%</c:v>
                  </c:pt>
                  <c:pt idx="5">
                    <c:v>25,4%</c:v>
                  </c:pt>
                  <c:pt idx="6">
                    <c:v>23,0%</c:v>
                  </c:pt>
                  <c:pt idx="7">
                    <c:v>25,7%</c:v>
                  </c:pt>
                  <c:pt idx="8">
                    <c:v>26,3%</c:v>
                  </c:pt>
                  <c:pt idx="9">
                    <c:v>26,6%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20-487D-42AB-9207-BEC28F95B985}"/>
            </c:ext>
          </c:extLst>
        </c:ser>
        <c:ser>
          <c:idx val="3"/>
          <c:order val="3"/>
          <c:tx>
            <c:strRef>
              <c:f>Plan1!$E$1</c:f>
              <c:strCache>
                <c:ptCount val="1"/>
                <c:pt idx="0">
                  <c:v>Coluna1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750323878827964E-3"/>
                  <c:y val="-1.9135021685102331E-2"/>
                </c:manualLayout>
              </c:layout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1-487D-42AB-9207-BEC28F95B985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2-487D-42AB-9207-BEC28F95B985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3-487D-42AB-9207-BEC28F95B985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4-487D-42AB-9207-BEC28F95B985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5-487D-42AB-9207-BEC28F95B985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6-487D-42AB-9207-BEC28F95B985}"/>
                </c:ext>
              </c:extLst>
            </c:dLbl>
            <c:dLbl>
              <c:idx val="6"/>
              <c:tx>
                <c:rich>
                  <a:bodyPr rot="0" spcFirstLastPara="1" vertOverflow="ellipsis" vert="horz" wrap="square" lIns="0" tIns="0" rIns="0" bIns="0" anchor="ctr" anchorCtr="1"/>
                  <a:lstStyle/>
                  <a:p>
                    <a:pPr>
                      <a:defRPr sz="1000" b="0" i="0" u="none" strike="noStrike" kern="1200" baseline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endParaRPr lang="pt-BR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0" tIns="0" rIns="0" bIns="0" anchor="ctr" anchorCtr="1"/>
                <a:lstStyle/>
                <a:p>
                  <a:pPr>
                    <a:defRPr sz="1000" b="0" i="0" u="none" strike="noStrike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showDataLabelsRange val="0"/>
                </c:ext>
                <c:ext xmlns:c16="http://schemas.microsoft.com/office/drawing/2014/chart" uri="{C3380CC4-5D6E-409C-BE32-E72D297353CC}">
                  <c16:uniqueId val="{00000027-487D-42AB-9207-BEC28F95B985}"/>
                </c:ext>
              </c:extLst>
            </c:dLbl>
            <c:dLbl>
              <c:idx val="7"/>
              <c:tx>
                <c:rich>
                  <a:bodyPr rot="0" spcFirstLastPara="1" vertOverflow="ellipsis" vert="horz" wrap="square" lIns="0" tIns="0" rIns="0" bIns="0" anchor="ctr" anchorCtr="1"/>
                  <a:lstStyle/>
                  <a:p>
                    <a:pPr>
                      <a:defRPr sz="1000" b="0" i="0" u="none" strike="noStrike" kern="1200" baseline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endParaRPr lang="pt-BR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0" tIns="0" rIns="0" bIns="0" anchor="ctr" anchorCtr="1"/>
                <a:lstStyle/>
                <a:p>
                  <a:pPr>
                    <a:defRPr sz="1000" b="0" i="0" u="none" strike="noStrike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showDataLabelsRange val="0"/>
                </c:ext>
                <c:ext xmlns:c16="http://schemas.microsoft.com/office/drawing/2014/chart" uri="{C3380CC4-5D6E-409C-BE32-E72D297353CC}">
                  <c16:uniqueId val="{00000028-487D-42AB-9207-BEC28F95B985}"/>
                </c:ext>
              </c:extLst>
            </c:dLbl>
            <c:dLbl>
              <c:idx val="8"/>
              <c:tx>
                <c:rich>
                  <a:bodyPr rot="0" spcFirstLastPara="1" vertOverflow="ellipsis" vert="horz" wrap="square" lIns="0" tIns="0" rIns="0" bIns="0" anchor="ctr" anchorCtr="1"/>
                  <a:lstStyle/>
                  <a:p>
                    <a:pPr>
                      <a:defRPr sz="1000" b="0" i="0" u="none" strike="noStrike" kern="1200" baseline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endParaRPr lang="pt-BR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0" tIns="0" rIns="0" bIns="0" anchor="ctr" anchorCtr="1"/>
                <a:lstStyle/>
                <a:p>
                  <a:pPr>
                    <a:defRPr sz="1000" b="0" i="0" u="none" strike="noStrike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showDataLabelsRange val="0"/>
                </c:ext>
                <c:ext xmlns:c16="http://schemas.microsoft.com/office/drawing/2014/chart" uri="{C3380CC4-5D6E-409C-BE32-E72D297353CC}">
                  <c16:uniqueId val="{00000029-487D-42AB-9207-BEC28F95B985}"/>
                </c:ext>
              </c:extLst>
            </c:dLbl>
            <c:dLbl>
              <c:idx val="9"/>
              <c:tx>
                <c:rich>
                  <a:bodyPr rot="0" spcFirstLastPara="1" vertOverflow="ellipsis" vert="horz" wrap="square" lIns="0" tIns="0" rIns="0" bIns="0" anchor="ctr" anchorCtr="1"/>
                  <a:lstStyle/>
                  <a:p>
                    <a:pPr>
                      <a:defRPr sz="1000" b="0" i="0" u="none" strike="noStrike" kern="1200" baseline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endParaRPr lang="pt-BR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0" tIns="0" rIns="0" bIns="0" anchor="ctr" anchorCtr="1"/>
                <a:lstStyle/>
                <a:p>
                  <a:pPr>
                    <a:defRPr sz="1000" b="0" i="0" u="none" strike="noStrike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showDataLabelsRange val="0"/>
                </c:ext>
                <c:ext xmlns:c16="http://schemas.microsoft.com/office/drawing/2014/chart" uri="{C3380CC4-5D6E-409C-BE32-E72D297353CC}">
                  <c16:uniqueId val="{0000002A-487D-42AB-9207-BEC28F95B98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0" tIns="0" rIns="0" bIns="0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Plan1!$E$2:$E$11</c:f>
              <c:numCache>
                <c:formatCode>General</c:formatCode>
                <c:ptCount val="10"/>
              </c:numCache>
            </c:numRef>
          </c:val>
          <c:extLst>
            <c:ext xmlns:c16="http://schemas.microsoft.com/office/drawing/2014/chart" uri="{C3380CC4-5D6E-409C-BE32-E72D297353CC}">
              <c16:uniqueId val="{0000002B-487D-42AB-9207-BEC28F95B985}"/>
            </c:ext>
          </c:extLst>
        </c:ser>
        <c:ser>
          <c:idx val="4"/>
          <c:order val="4"/>
          <c:tx>
            <c:strRef>
              <c:f>Plan1!$F$1</c:f>
              <c:strCache>
                <c:ptCount val="1"/>
                <c:pt idx="0">
                  <c:v>Coluna2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C-487D-42AB-9207-BEC28F95B985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D-487D-42AB-9207-BEC28F95B985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E-487D-42AB-9207-BEC28F95B985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F-487D-42AB-9207-BEC28F95B985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0-487D-42AB-9207-BEC28F95B985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1-487D-42AB-9207-BEC28F95B985}"/>
                </c:ext>
              </c:extLst>
            </c:dLbl>
            <c:dLbl>
              <c:idx val="6"/>
              <c:tx>
                <c:rich>
                  <a:bodyPr rot="0" spcFirstLastPara="1" vertOverflow="ellipsis" vert="horz" wrap="square" lIns="0" tIns="0" rIns="0" bIns="0" anchor="ctr" anchorCtr="1">
                    <a:spAutoFit/>
                  </a:bodyPr>
                  <a:lstStyle/>
                  <a:p>
                    <a:pPr>
                      <a:defRPr sz="10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endParaRPr lang="pt-BR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0" tIns="0" rIns="0" bIns="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showDataLabelsRange val="0"/>
                </c:ext>
                <c:ext xmlns:c16="http://schemas.microsoft.com/office/drawing/2014/chart" uri="{C3380CC4-5D6E-409C-BE32-E72D297353CC}">
                  <c16:uniqueId val="{00000032-487D-42AB-9207-BEC28F95B985}"/>
                </c:ext>
              </c:extLst>
            </c:dLbl>
            <c:dLbl>
              <c:idx val="7"/>
              <c:tx>
                <c:rich>
                  <a:bodyPr rot="0" spcFirstLastPara="1" vertOverflow="ellipsis" vert="horz" wrap="square" lIns="0" tIns="0" rIns="0" bIns="0" anchor="ctr" anchorCtr="1">
                    <a:spAutoFit/>
                  </a:bodyPr>
                  <a:lstStyle/>
                  <a:p>
                    <a:pPr>
                      <a:defRPr sz="10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endParaRPr lang="pt-BR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0" tIns="0" rIns="0" bIns="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showDataLabelsRange val="0"/>
                </c:ext>
                <c:ext xmlns:c16="http://schemas.microsoft.com/office/drawing/2014/chart" uri="{C3380CC4-5D6E-409C-BE32-E72D297353CC}">
                  <c16:uniqueId val="{00000033-487D-42AB-9207-BEC28F95B985}"/>
                </c:ext>
              </c:extLst>
            </c:dLbl>
            <c:dLbl>
              <c:idx val="8"/>
              <c:tx>
                <c:rich>
                  <a:bodyPr rot="0" spcFirstLastPara="1" vertOverflow="ellipsis" vert="horz" wrap="square" lIns="0" tIns="0" rIns="0" bIns="0" anchor="ctr" anchorCtr="1">
                    <a:spAutoFit/>
                  </a:bodyPr>
                  <a:lstStyle/>
                  <a:p>
                    <a:pPr>
                      <a:defRPr sz="10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endParaRPr lang="pt-BR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0" tIns="0" rIns="0" bIns="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showDataLabelsRange val="0"/>
                </c:ext>
                <c:ext xmlns:c16="http://schemas.microsoft.com/office/drawing/2014/chart" uri="{C3380CC4-5D6E-409C-BE32-E72D297353CC}">
                  <c16:uniqueId val="{00000034-487D-42AB-9207-BEC28F95B985}"/>
                </c:ext>
              </c:extLst>
            </c:dLbl>
            <c:dLbl>
              <c:idx val="9"/>
              <c:tx>
                <c:rich>
                  <a:bodyPr rot="0" spcFirstLastPara="1" vertOverflow="ellipsis" vert="horz" wrap="square" lIns="0" tIns="0" rIns="0" bIns="0" anchor="ctr" anchorCtr="1">
                    <a:spAutoFit/>
                  </a:bodyPr>
                  <a:lstStyle/>
                  <a:p>
                    <a:pPr>
                      <a:defRPr sz="10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endParaRPr lang="pt-BR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0" tIns="0" rIns="0" bIns="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showDataLabelsRange val="0"/>
                </c:ext>
                <c:ext xmlns:c16="http://schemas.microsoft.com/office/drawing/2014/chart" uri="{C3380CC4-5D6E-409C-BE32-E72D297353CC}">
                  <c16:uniqueId val="{00000035-487D-42AB-9207-BEC28F95B98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0" tIns="0" rIns="0" bIns="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Plan1!$F$2:$F$11</c:f>
              <c:numCache>
                <c:formatCode>General</c:formatCode>
                <c:ptCount val="10"/>
              </c:numCache>
            </c:numRef>
          </c:val>
          <c:extLst>
            <c:ext xmlns:c16="http://schemas.microsoft.com/office/drawing/2014/chart" uri="{C3380CC4-5D6E-409C-BE32-E72D297353CC}">
              <c16:uniqueId val="{00000036-487D-42AB-9207-BEC28F95B985}"/>
            </c:ext>
          </c:extLst>
        </c:ser>
        <c:ser>
          <c:idx val="5"/>
          <c:order val="5"/>
          <c:tx>
            <c:strRef>
              <c:f>Plan1!$G$1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91C2784E-C232-4175-848D-791D20541A4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B-847C-4418-B7EC-1DE906DD9C83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77F4EE8F-9168-4B25-A61C-2C4383AA7641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C-847C-4418-B7EC-1DE906DD9C83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5E0F5114-063B-41F3-81B9-EEF075C9E120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D-847C-4418-B7EC-1DE906DD9C83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528253AF-A6A2-44A9-BB97-4B7882458CD8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E-847C-4418-B7EC-1DE906DD9C83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F88F90FF-9752-4079-BF58-710487AC61A1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F-847C-4418-B7EC-1DE906DD9C83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739BE16B-FFE5-4CC6-BB0B-933A6EFE6FF6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0-847C-4418-B7EC-1DE906DD9C83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C8076E79-4D28-406C-9902-F529A673E3A4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1-847C-4418-B7EC-1DE906DD9C83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605C86AA-30EF-47C2-9587-9DA31475B508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2-847C-4418-B7EC-1DE906DD9C83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71C493F7-28DC-43CA-A3F2-49A8B859318E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3-847C-4418-B7EC-1DE906DD9C83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F5E453BD-FA9A-451C-9AE1-D22FB35752C0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4-847C-4418-B7EC-1DE906DD9C8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inBase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Plan1!$G$2:$G$11</c:f>
              <c:numCache>
                <c:formatCode>_-* #,##0.0_-;\-* #,##0.0_-;_-* "-"?_-;_-@_-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Plan1!$I$2:$I$11</c15:f>
                <c15:dlblRangeCache>
                  <c:ptCount val="10"/>
                  <c:pt idx="0">
                    <c:v> 1.291 </c:v>
                  </c:pt>
                  <c:pt idx="1">
                    <c:v> 1.396 </c:v>
                  </c:pt>
                  <c:pt idx="2">
                    <c:v> 1.282 </c:v>
                  </c:pt>
                  <c:pt idx="3">
                    <c:v> 1.399 </c:v>
                  </c:pt>
                  <c:pt idx="4">
                    <c:v> 1.600 </c:v>
                  </c:pt>
                  <c:pt idx="5">
                    <c:v> 1.470 </c:v>
                  </c:pt>
                  <c:pt idx="6">
                    <c:v> 1.843 </c:v>
                  </c:pt>
                  <c:pt idx="7">
                    <c:v> 1.890 </c:v>
                  </c:pt>
                  <c:pt idx="8">
                    <c:v> 1.719 </c:v>
                  </c:pt>
                  <c:pt idx="9">
                    <c:v> 2.143 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41-487D-42AB-9207-BEC28F95B985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30"/>
        <c:overlap val="100"/>
        <c:axId val="684442880"/>
        <c:axId val="684448864"/>
      </c:barChart>
      <c:catAx>
        <c:axId val="6844428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9050" cap="flat" cmpd="sng" algn="ctr">
            <a:solidFill>
              <a:schemeClr val="tx2">
                <a:alpha val="98000"/>
              </a:schemeClr>
            </a:solidFill>
            <a:prstDash val="solid"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84448864"/>
        <c:crosses val="autoZero"/>
        <c:auto val="1"/>
        <c:lblAlgn val="ctr"/>
        <c:lblOffset val="100"/>
        <c:noMultiLvlLbl val="0"/>
      </c:catAx>
      <c:valAx>
        <c:axId val="684448864"/>
        <c:scaling>
          <c:orientation val="minMax"/>
        </c:scaling>
        <c:delete val="1"/>
        <c:axPos val="l"/>
        <c:numFmt formatCode="#,##0" sourceLinked="0"/>
        <c:majorTickMark val="out"/>
        <c:minorTickMark val="none"/>
        <c:tickLblPos val="nextTo"/>
        <c:crossAx val="6844428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800">
          <a:solidFill>
            <a:schemeClr val="bg1"/>
          </a:solidFill>
        </a:defRPr>
      </a:pPr>
      <a:endParaRPr lang="pt-B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>
        <c:manualLayout>
          <c:layoutTarget val="inner"/>
          <c:xMode val="edge"/>
          <c:yMode val="edge"/>
          <c:x val="0"/>
          <c:y val="0"/>
          <c:w val="0.91605679656031158"/>
          <c:h val="0.870801291272498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1">
                <a:shade val="38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shade val="38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726-4FAB-8CDF-E25307D2CAF2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shade val="38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726-4FAB-8CDF-E25307D2CAF2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E7B3819F-3E81-47DC-A396-E8B5078B838E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2726-4FAB-8CDF-E25307D2CAF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F608852A-644B-40EF-86A8-7EF72C74180B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2726-4FAB-8CDF-E25307D2CAF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Plan1!$A$2:$A$3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Plan1!$B$2:$B$3</c:f>
              <c:numCache>
                <c:formatCode>_-* #,##0.0_-;\-* #,##0.0_-;_-* "-"??_-;_-@_-</c:formatCode>
                <c:ptCount val="2"/>
                <c:pt idx="0">
                  <c:v>2.3301075299999834</c:v>
                </c:pt>
                <c:pt idx="1">
                  <c:v>2.2017442799999984</c:v>
                </c:pt>
              </c:numCache>
              <c:extLst/>
            </c:numRef>
          </c:val>
          <c:extLst>
            <c:ext xmlns:c15="http://schemas.microsoft.com/office/drawing/2012/chart" uri="{02D57815-91ED-43cb-92C2-25804820EDAC}">
              <c15:datalabelsRange>
                <c15:f>Plan1!$B$6:$B$7</c15:f>
                <c15:dlblRangeCache>
                  <c:ptCount val="2"/>
                  <c:pt idx="0">
                    <c:v>33,3%</c:v>
                  </c:pt>
                  <c:pt idx="1">
                    <c:v>31,0%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4-2726-4FAB-8CDF-E25307D2CAF2}"/>
            </c:ext>
          </c:extLst>
        </c:ser>
        <c:ser>
          <c:idx val="1"/>
          <c:order val="1"/>
          <c:tx>
            <c:strRef>
              <c:f>Plan1!$C$1</c:f>
              <c:strCache>
                <c:ptCount val="1"/>
                <c:pt idx="0">
                  <c:v>Contêineres</c:v>
                </c:pt>
              </c:strCache>
            </c:strRef>
          </c:tx>
          <c:spPr>
            <a:solidFill>
              <a:schemeClr val="accent1">
                <a:shade val="47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shade val="4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2726-4FAB-8CDF-E25307D2CAF2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shade val="4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2726-4FAB-8CDF-E25307D2CAF2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75D1F71F-5085-455C-9710-F9838EC69FA4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6-2726-4FAB-8CDF-E25307D2CAF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7F800A84-7AD4-4E68-8A92-1C16E1C31BF7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2726-4FAB-8CDF-E25307D2CAF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Plan1!$A$2:$A$3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Plan1!$C$2:$C$3</c:f>
              <c:numCache>
                <c:formatCode>_-* #,##0.0_-;\-* #,##0.0_-;_-* "-"??_-;_-@_-</c:formatCode>
                <c:ptCount val="2"/>
                <c:pt idx="0">
                  <c:v>0.78780702999999963</c:v>
                </c:pt>
                <c:pt idx="1">
                  <c:v>0.69889148000000334</c:v>
                </c:pt>
              </c:numCache>
              <c:extLst/>
            </c:numRef>
          </c:val>
          <c:extLst>
            <c:ext xmlns:c15="http://schemas.microsoft.com/office/drawing/2012/chart" uri="{02D57815-91ED-43cb-92C2-25804820EDAC}">
              <c15:datalabelsRange>
                <c15:f>Plan1!$C$6:$C$7</c15:f>
                <c15:dlblRangeCache>
                  <c:ptCount val="2"/>
                  <c:pt idx="0">
                    <c:v>11,2%</c:v>
                  </c:pt>
                  <c:pt idx="1">
                    <c:v>9,9%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9-2726-4FAB-8CDF-E25307D2CAF2}"/>
            </c:ext>
          </c:extLst>
        </c:ser>
        <c:ser>
          <c:idx val="2"/>
          <c:order val="2"/>
          <c:tx>
            <c:strRef>
              <c:f>Plan1!$D$1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1">
                <a:shade val="56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shade val="5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2726-4FAB-8CDF-E25307D2CAF2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shade val="5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2726-4FAB-8CDF-E25307D2CAF2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613B0141-DE00-47DB-AD70-9E3432B2AFE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2726-4FAB-8CDF-E25307D2CAF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C4D12AFC-817A-4810-B901-916C7FBBB45D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D-2726-4FAB-8CDF-E25307D2CAF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Plan1!$A$2:$A$3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Plan1!$D$2:$D$3</c:f>
              <c:numCache>
                <c:formatCode>_-* #,##0.0_-;\-* #,##0.0_-;_-* "-"??_-;_-@_-</c:formatCode>
                <c:ptCount val="2"/>
                <c:pt idx="0">
                  <c:v>0.66247342000000009</c:v>
                </c:pt>
                <c:pt idx="1">
                  <c:v>0.60341432999999978</c:v>
                </c:pt>
              </c:numCache>
              <c:extLst/>
            </c:numRef>
          </c:val>
          <c:extLst>
            <c:ext xmlns:c15="http://schemas.microsoft.com/office/drawing/2012/chart" uri="{02D57815-91ED-43cb-92C2-25804820EDAC}">
              <c15:datalabelsRange>
                <c15:f>Plan1!$D$6:$D$7</c15:f>
                <c15:dlblRangeCache>
                  <c:ptCount val="2"/>
                  <c:pt idx="0">
                    <c:v>9,5%</c:v>
                  </c:pt>
                  <c:pt idx="1">
                    <c:v>8,5%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E-2726-4FAB-8CDF-E25307D2CAF2}"/>
            </c:ext>
          </c:extLst>
        </c:ser>
        <c:ser>
          <c:idx val="3"/>
          <c:order val="3"/>
          <c:tx>
            <c:strRef>
              <c:f>Plan1!$E$1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1">
                <a:shade val="6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0-2726-4FAB-8CDF-E25307D2CAF2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2-2726-4FAB-8CDF-E25307D2CAF2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EE2F5BBD-47B0-4390-A881-9E311DFE418B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0-2726-4FAB-8CDF-E25307D2CAF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58DDB088-B3C2-4B53-8D78-1532CB96ACF9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2-2726-4FAB-8CDF-E25307D2CAF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Plan1!$A$2:$A$3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Plan1!$E$2:$E$3</c:f>
              <c:numCache>
                <c:formatCode>_-* #,##0.0_-;\-* #,##0.0_-;_-* "-"??_-;_-@_-</c:formatCode>
                <c:ptCount val="2"/>
                <c:pt idx="0" formatCode="General">
                  <c:v>0.51292738999999987</c:v>
                </c:pt>
                <c:pt idx="1">
                  <c:v>0.52614552000000181</c:v>
                </c:pt>
              </c:numCache>
              <c:extLst/>
            </c:numRef>
          </c:val>
          <c:extLst>
            <c:ext xmlns:c15="http://schemas.microsoft.com/office/drawing/2012/chart" uri="{02D57815-91ED-43cb-92C2-25804820EDAC}">
              <c15:datalabelsRange>
                <c15:f>Plan1!$E$6:$E$7</c15:f>
                <c15:dlblRangeCache>
                  <c:ptCount val="2"/>
                  <c:pt idx="0">
                    <c:v>7,3%</c:v>
                  </c:pt>
                  <c:pt idx="1">
                    <c:v>7,4%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3-2726-4FAB-8CDF-E25307D2CAF2}"/>
            </c:ext>
          </c:extLst>
        </c:ser>
        <c:ser>
          <c:idx val="4"/>
          <c:order val="4"/>
          <c:tx>
            <c:strRef>
              <c:f>Plan1!$F$1</c:f>
              <c:strCache>
                <c:ptCount val="1"/>
                <c:pt idx="0">
                  <c:v>Column4</c:v>
                </c:pt>
              </c:strCache>
            </c:strRef>
          </c:tx>
          <c:spPr>
            <a:solidFill>
              <a:schemeClr val="accent1">
                <a:shade val="73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>
                  <a:shade val="73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2726-4FAB-8CDF-E25307D2CAF2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65300CF5-ED3D-44ED-BC68-988215C7BD00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2-F626-4E42-AEB5-0339AE2DDE2C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5-2726-4FAB-8CDF-E25307D2CAF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Plan1!$A$2:$A$3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Plan1!$F$2:$F$3</c:f>
              <c:numCache>
                <c:formatCode>_-* #,##0.0_-;\-* #,##0.0_-;_-* "-"??_-;_-@_-</c:formatCode>
                <c:ptCount val="2"/>
                <c:pt idx="0">
                  <c:v>0.43865307999999947</c:v>
                </c:pt>
                <c:pt idx="1">
                  <c:v>0.39931984000000031</c:v>
                </c:pt>
              </c:numCache>
              <c:extLst/>
            </c:numRef>
          </c:val>
          <c:extLst>
            <c:ext xmlns:c15="http://schemas.microsoft.com/office/drawing/2012/chart" uri="{02D57815-91ED-43cb-92C2-25804820EDAC}">
              <c15:datalabelsRange>
                <c15:f>Plan1!$F$6:$F$7</c15:f>
                <c15:dlblRangeCache>
                  <c:ptCount val="2"/>
                  <c:pt idx="0">
                    <c:v>6,3%</c:v>
                  </c:pt>
                  <c:pt idx="1">
                    <c:v>5,6%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7-2726-4FAB-8CDF-E25307D2CAF2}"/>
            </c:ext>
          </c:extLst>
        </c:ser>
        <c:ser>
          <c:idx val="5"/>
          <c:order val="5"/>
          <c:tx>
            <c:strRef>
              <c:f>Plan1!$G$24</c:f>
              <c:strCache>
                <c:ptCount val="1"/>
              </c:strCache>
            </c:strRef>
          </c:tx>
          <c:spPr>
            <a:solidFill>
              <a:schemeClr val="accent1">
                <a:shade val="82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D5BFA59F-9952-4C5A-9D57-3ED5A50D95F6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3-F626-4E42-AEB5-0339AE2DDE2C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9-2726-4FAB-8CDF-E25307D2CAF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Plan1!$A$2:$A$3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Plan1!$G$2:$G$3</c:f>
              <c:numCache>
                <c:formatCode>0.0</c:formatCode>
                <c:ptCount val="2"/>
                <c:pt idx="0" formatCode="_-* #,##0.0_-;\-* #,##0.0_-;_-* &quot;-&quot;??_-;_-@_-">
                  <c:v>0.38283172999999876</c:v>
                </c:pt>
                <c:pt idx="1">
                  <c:v>0.36231313999999992</c:v>
                </c:pt>
              </c:numCache>
              <c:extLst/>
            </c:numRef>
          </c:val>
          <c:extLst>
            <c:ext xmlns:c15="http://schemas.microsoft.com/office/drawing/2012/chart" uri="{02D57815-91ED-43cb-92C2-25804820EDAC}">
              <c15:datalabelsRange>
                <c15:f>Plan1!$G$6:$G$7</c15:f>
                <c15:dlblRangeCache>
                  <c:ptCount val="2"/>
                  <c:pt idx="0">
                    <c:v>5,5%</c:v>
                  </c:pt>
                  <c:pt idx="1">
                    <c:v>5,1%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A-2726-4FAB-8CDF-E25307D2CAF2}"/>
            </c:ext>
          </c:extLst>
        </c:ser>
        <c:ser>
          <c:idx val="6"/>
          <c:order val="6"/>
          <c:tx>
            <c:strRef>
              <c:f>Plan1!$H$1</c:f>
              <c:strCache>
                <c:ptCount val="1"/>
                <c:pt idx="0">
                  <c:v>Column6</c:v>
                </c:pt>
              </c:strCache>
            </c:strRef>
          </c:tx>
          <c:spPr>
            <a:solidFill>
              <a:schemeClr val="accent1">
                <a:shade val="91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B-2726-4FAB-8CDF-E25307D2CAF2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C-2726-4FAB-8CDF-E25307D2CAF2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B-2726-4FAB-8CDF-E25307D2CAF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C-2726-4FAB-8CDF-E25307D2CAF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Plan1!$A$2:$A$3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Plan1!$H$2:$H$3</c:f>
              <c:numCache>
                <c:formatCode>General</c:formatCode>
                <c:ptCount val="2"/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1D-2726-4FAB-8CDF-E25307D2CAF2}"/>
            </c:ext>
          </c:extLst>
        </c:ser>
        <c:ser>
          <c:idx val="7"/>
          <c:order val="7"/>
          <c:tx>
            <c:strRef>
              <c:f>Plan1!$I$1</c:f>
              <c:strCache>
                <c:ptCount val="1"/>
                <c:pt idx="0">
                  <c:v>Outros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F-2726-4FAB-8CDF-E25307D2CAF2}"/>
              </c:ext>
            </c:extLst>
          </c:dPt>
          <c:dLbls>
            <c:dLbl>
              <c:idx val="0"/>
              <c:tx>
                <c:rich>
                  <a:bodyPr rot="0" spcFirstLastPara="1" vertOverflow="ellipsis" vert="horz" wrap="none" lIns="0" tIns="0" rIns="0" bIns="0" anchor="ctr" anchorCtr="1">
                    <a:spAutoFit/>
                  </a:bodyPr>
                  <a:lstStyle/>
                  <a:p>
                    <a:pPr>
                      <a:defRPr sz="11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5A7BC3AE-C0C3-4B1F-85C6-01C58C81F40C}" type="CELLRANGE">
                      <a:rPr lang="pt-BR"/>
                      <a:pPr>
                        <a:defRPr sz="1100">
                          <a:solidFill>
                            <a:schemeClr val="bg1"/>
                          </a:solidFill>
                        </a:defRPr>
                      </a:pPr>
                      <a:t>[INTERVALODACÉLULA]</a:t>
                    </a:fld>
                    <a:endParaRPr lang="pt-BR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none" lIns="0" tIns="0" rIns="0" bIns="0" anchor="ctr" anchorCtr="1">
                  <a:sp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8-F626-4E42-AEB5-0339AE2DDE2C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718B9FBD-E7EC-46C2-B2DD-ABDA995188CC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F-2726-4FAB-8CDF-E25307D2CAF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Plan1!$A$2:$A$3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Plan1!$I$2:$I$3</c:f>
              <c:numCache>
                <c:formatCode>_-* #,##0.0_-;\-* #,##0.0_-;_-* "-"??_-;_-@_-</c:formatCode>
                <c:ptCount val="2"/>
                <c:pt idx="0">
                  <c:v>1.89</c:v>
                </c:pt>
                <c:pt idx="1">
                  <c:v>2.2999999999999998</c:v>
                </c:pt>
              </c:numCache>
              <c:extLst/>
            </c:numRef>
          </c:val>
          <c:extLst>
            <c:ext xmlns:c15="http://schemas.microsoft.com/office/drawing/2012/chart" uri="{02D57815-91ED-43cb-92C2-25804820EDAC}">
              <c15:datalabelsRange>
                <c15:f>Plan1!$I$6:$I$7</c15:f>
                <c15:dlblRangeCache>
                  <c:ptCount val="2"/>
                  <c:pt idx="0">
                    <c:v>27,0%</c:v>
                  </c:pt>
                  <c:pt idx="1">
                    <c:v>32,4%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21-2726-4FAB-8CDF-E25307D2CAF2}"/>
            </c:ext>
          </c:extLst>
        </c:ser>
        <c:ser>
          <c:idx val="8"/>
          <c:order val="8"/>
          <c:tx>
            <c:strRef>
              <c:f>Plan1!$J$1</c:f>
              <c:strCache>
                <c:ptCount val="1"/>
                <c:pt idx="0">
                  <c:v>Column8</c:v>
                </c:pt>
              </c:strCache>
            </c:strRef>
          </c:tx>
          <c:spPr>
            <a:solidFill>
              <a:schemeClr val="accent1">
                <a:tint val="92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2-2726-4FAB-8CDF-E25307D2CAF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3-2726-4FAB-8CDF-E25307D2CAF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Plan1!$A$2:$A$3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Plan1!$J$2:$J$3</c:f>
              <c:numCache>
                <c:formatCode>General</c:formatCode>
                <c:ptCount val="2"/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24-2726-4FAB-8CDF-E25307D2CAF2}"/>
            </c:ext>
          </c:extLst>
        </c:ser>
        <c:ser>
          <c:idx val="9"/>
          <c:order val="9"/>
          <c:tx>
            <c:strRef>
              <c:f>Plan1!$O$1</c:f>
              <c:strCache>
                <c:ptCount val="1"/>
                <c:pt idx="0">
                  <c:v>Column13</c:v>
                </c:pt>
              </c:strCache>
            </c:strRef>
          </c:tx>
          <c:spPr>
            <a:solidFill>
              <a:schemeClr val="accent1">
                <a:tint val="83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5-2726-4FAB-8CDF-E25307D2CAF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6-2726-4FAB-8CDF-E25307D2CAF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Plan1!$A$2:$A$3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Plan1!$K$2:$K$3</c:f>
              <c:numCache>
                <c:formatCode>General</c:formatCode>
                <c:ptCount val="2"/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27-2726-4FAB-8CDF-E25307D2CAF2}"/>
            </c:ext>
          </c:extLst>
        </c:ser>
        <c:ser>
          <c:idx val="10"/>
          <c:order val="10"/>
          <c:tx>
            <c:strRef>
              <c:f>Plan1!$L$1</c:f>
              <c:strCache>
                <c:ptCount val="1"/>
                <c:pt idx="0">
                  <c:v>Column10</c:v>
                </c:pt>
              </c:strCache>
            </c:strRef>
          </c:tx>
          <c:spPr>
            <a:solidFill>
              <a:schemeClr val="accent1">
                <a:tint val="74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8-2726-4FAB-8CDF-E25307D2CAF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Plan1!$A$2:$A$3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Plan1!$L$2:$L$3</c:f>
              <c:numCache>
                <c:formatCode>General</c:formatCode>
                <c:ptCount val="2"/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29-2726-4FAB-8CDF-E25307D2CAF2}"/>
            </c:ext>
          </c:extLst>
        </c:ser>
        <c:ser>
          <c:idx val="11"/>
          <c:order val="11"/>
          <c:tx>
            <c:strRef>
              <c:f>Plan1!$M$1</c:f>
              <c:strCache>
                <c:ptCount val="1"/>
                <c:pt idx="0">
                  <c:v>Column11</c:v>
                </c:pt>
              </c:strCache>
            </c:strRef>
          </c:tx>
          <c:spPr>
            <a:solidFill>
              <a:schemeClr val="accent1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A-2726-4FAB-8CDF-E25307D2CAF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B-2726-4FAB-8CDF-E25307D2CAF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Plan1!$A$2:$A$3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Plan1!$M$2:$M$3</c:f>
              <c:numCache>
                <c:formatCode>General</c:formatCode>
                <c:ptCount val="2"/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2C-2726-4FAB-8CDF-E25307D2CAF2}"/>
            </c:ext>
          </c:extLst>
        </c:ser>
        <c:ser>
          <c:idx val="12"/>
          <c:order val="12"/>
          <c:tx>
            <c:strRef>
              <c:f>Plan1!$N$1</c:f>
              <c:strCache>
                <c:ptCount val="1"/>
                <c:pt idx="0">
                  <c:v>Column12</c:v>
                </c:pt>
              </c:strCache>
            </c:strRef>
          </c:tx>
          <c:spPr>
            <a:solidFill>
              <a:schemeClr val="accent1">
                <a:tint val="57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D-2726-4FAB-8CDF-E25307D2CAF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E-2726-4FAB-8CDF-E25307D2CAF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Plan1!$A$2:$A$3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Plan1!$N$2:$N$3</c:f>
              <c:numCache>
                <c:formatCode>General</c:formatCode>
                <c:ptCount val="2"/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2F-2726-4FAB-8CDF-E25307D2CAF2}"/>
            </c:ext>
          </c:extLst>
        </c:ser>
        <c:ser>
          <c:idx val="13"/>
          <c:order val="13"/>
          <c:tx>
            <c:strRef>
              <c:f>Plan1!#REF!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chemeClr val="accent1">
                <a:tint val="48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0-2726-4FAB-8CDF-E25307D2CAF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1-2726-4FAB-8CDF-E25307D2CAF2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Plan1!$A$2:$A$3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Plan1!$O$2:$O$3</c:f>
              <c:numCache>
                <c:formatCode>General</c:formatCode>
                <c:ptCount val="2"/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32-2726-4FAB-8CDF-E25307D2CAF2}"/>
            </c:ext>
          </c:extLst>
        </c:ser>
        <c:ser>
          <c:idx val="14"/>
          <c:order val="14"/>
          <c:tx>
            <c:strRef>
              <c:f>Plan1!$P$1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1">
                <a:tint val="39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97DD9E3B-8AA8-4FD1-B312-0D71870E8120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9-F626-4E42-AEB5-0339AE2DDE2C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067A87B8-30ED-4A0B-A075-08E7EC940A3D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A-F626-4E42-AEB5-0339AE2DDE2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inBase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Plan1!$A$2:$A$3</c:f>
              <c:strCache>
                <c:ptCount val="2"/>
                <c:pt idx="0">
                  <c:v>Embarque</c:v>
                </c:pt>
                <c:pt idx="1">
                  <c:v>Desembarque</c:v>
                </c:pt>
              </c:strCache>
              <c:extLst/>
            </c:strRef>
          </c:cat>
          <c:val>
            <c:numRef>
              <c:f>Plan1!$P$2:$P$3</c:f>
              <c:numCache>
                <c:formatCode>#,##0_ ;[Red]\-#,##0\ </c:formatCode>
                <c:ptCount val="2"/>
                <c:pt idx="0">
                  <c:v>0</c:v>
                </c:pt>
                <c:pt idx="1">
                  <c:v>0</c:v>
                </c:pt>
              </c:numCache>
              <c:extLst/>
            </c:numRef>
          </c:val>
          <c:extLst>
            <c:ext xmlns:c15="http://schemas.microsoft.com/office/drawing/2012/chart" uri="{02D57815-91ED-43cb-92C2-25804820EDAC}">
              <c15:datalabelsRange>
                <c15:f>Plan1!$R$2:$R$3</c15:f>
                <c15:dlblRangeCache>
                  <c:ptCount val="2"/>
                  <c:pt idx="0">
                    <c:v>7,0 </c:v>
                  </c:pt>
                  <c:pt idx="1">
                    <c:v>7,1 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35-2726-4FAB-8CDF-E25307D2CAF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684435808"/>
        <c:axId val="684460288"/>
      </c:barChart>
      <c:catAx>
        <c:axId val="6844358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19050" cap="flat" cmpd="sng" algn="ctr">
            <a:solidFill>
              <a:schemeClr val="tx2"/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84460288"/>
        <c:crosses val="autoZero"/>
        <c:auto val="1"/>
        <c:lblAlgn val="ctr"/>
        <c:lblOffset val="100"/>
        <c:noMultiLvlLbl val="0"/>
      </c:catAx>
      <c:valAx>
        <c:axId val="684460288"/>
        <c:scaling>
          <c:orientation val="minMax"/>
        </c:scaling>
        <c:delete val="1"/>
        <c:axPos val="l"/>
        <c:numFmt formatCode="_-* #,##0.0_-;\-* #,##0.0_-;_-* &quot;-&quot;??_-;_-@_-" sourceLinked="1"/>
        <c:majorTickMark val="out"/>
        <c:minorTickMark val="none"/>
        <c:tickLblPos val="nextTo"/>
        <c:crossAx val="68443580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pt-B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8648978935286106E-2"/>
          <c:y val="7.8309950688396218E-2"/>
          <c:w val="0.97024088480644799"/>
          <c:h val="0.7917760904018810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Exportação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7FCC0EC0-CC86-4FA0-9E98-511915B9A3E9}" type="CELLRANGE">
                      <a:rPr lang="en-US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0-1674-4086-8DAA-424CAFD3AB0F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59CE276C-AA8B-4A7D-B9A9-B9A29CE6D0BC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0-E9C3-4329-B689-25B8DE6584B7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2F1824B0-E885-45B6-9020-A684773F1177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E9C3-4329-B689-25B8DE6584B7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CB5780F5-E6F0-4275-A970-ED21E298A1BD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E9C3-4329-B689-25B8DE6584B7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39BC5902-40A3-4A3F-A331-C49ECCC0C99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E9C3-4329-B689-25B8DE6584B7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1B43F64D-446A-4AC1-B4B3-7375B9331AA1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4-E9C3-4329-B689-25B8DE6584B7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DFA6B2DA-BEE0-479A-9EE5-A87F5079CF11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E9C3-4329-B689-25B8DE6584B7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A0D47D9D-6CA6-4F7E-943B-AC9C4417FC2D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6-E9C3-4329-B689-25B8DE6584B7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5A4FA3B3-B01B-4055-A407-36D69FA3F925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E9C3-4329-B689-25B8DE6584B7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B626E538-7F48-4A4F-80EE-BF8B6135C5AD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E9C3-4329-B689-25B8DE6584B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Plan1!$B$2:$B$11</c:f>
              <c:numCache>
                <c:formatCode>_(* #,##0.00_);_(* \(#,##0.00\);_(* "-"??_);_(@_)</c:formatCode>
                <c:ptCount val="10"/>
                <c:pt idx="0">
                  <c:v>226.3775</c:v>
                </c:pt>
                <c:pt idx="1">
                  <c:v>278.05900000000003</c:v>
                </c:pt>
                <c:pt idx="2">
                  <c:v>257.36750000000001</c:v>
                </c:pt>
                <c:pt idx="3">
                  <c:v>236.0735</c:v>
                </c:pt>
                <c:pt idx="4">
                  <c:v>248.1635</c:v>
                </c:pt>
                <c:pt idx="5">
                  <c:v>281.45724999999999</c:v>
                </c:pt>
                <c:pt idx="6">
                  <c:v>329.30725000000001</c:v>
                </c:pt>
                <c:pt idx="7">
                  <c:v>355.59924999999998</c:v>
                </c:pt>
                <c:pt idx="8">
                  <c:v>369.37849999999997</c:v>
                </c:pt>
                <c:pt idx="9" formatCode="0.0">
                  <c:v>447.58024999999998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Plan1!$B$19:$B$28</c15:f>
                <c15:dlblRangeCache>
                  <c:ptCount val="10"/>
                  <c:pt idx="0">
                    <c:v>36,6%</c:v>
                  </c:pt>
                  <c:pt idx="1">
                    <c:v>45,2%</c:v>
                  </c:pt>
                  <c:pt idx="2">
                    <c:v>41,6%</c:v>
                  </c:pt>
                  <c:pt idx="3">
                    <c:v>38,4%</c:v>
                  </c:pt>
                  <c:pt idx="4">
                    <c:v>36,9%</c:v>
                  </c:pt>
                  <c:pt idx="5">
                    <c:v>34,7%</c:v>
                  </c:pt>
                  <c:pt idx="6">
                    <c:v>38,3%</c:v>
                  </c:pt>
                  <c:pt idx="7">
                    <c:v>38,1%</c:v>
                  </c:pt>
                  <c:pt idx="8">
                    <c:v>38,0%</c:v>
                  </c:pt>
                  <c:pt idx="9">
                    <c:v>40,5%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A-1674-4086-8DAA-424CAFD3AB0F}"/>
            </c:ext>
          </c:extLst>
        </c:ser>
        <c:ser>
          <c:idx val="1"/>
          <c:order val="1"/>
          <c:tx>
            <c:strRef>
              <c:f>Plan1!$C$1</c:f>
              <c:strCache>
                <c:ptCount val="1"/>
                <c:pt idx="0">
                  <c:v>Importação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E66F3AC1-CB5A-42EC-834C-59B4E18217F6}" type="CELLRANGE">
                      <a:rPr lang="en-US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B-1674-4086-8DAA-424CAFD3AB0F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80629FA8-AB13-47A7-B551-DDD9533B3B94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9-E9C3-4329-B689-25B8DE6584B7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25C777E1-73A1-4DE6-8FAD-E3A2160E33A2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A-E9C3-4329-B689-25B8DE6584B7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47DBDF16-69E3-458E-B98F-7F7F7FE13C5A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E9C3-4329-B689-25B8DE6584B7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F82E1C19-B3C1-4A37-8748-3E60B58BB845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C-E9C3-4329-B689-25B8DE6584B7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26215F7C-AE7D-4D9A-8650-F419D2A550A3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D-E9C3-4329-B689-25B8DE6584B7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6B71269C-500E-4956-8C8D-BA1D71DEC628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E-E9C3-4329-B689-25B8DE6584B7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CDCB34C3-24CD-42A9-8B97-20A73C35BFBB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F-E9C3-4329-B689-25B8DE6584B7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AD2B46E7-9AB4-4BAE-99CE-CB91151C45B3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0-E9C3-4329-B689-25B8DE6584B7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454ADD58-ED5D-48D9-9D4F-1C3E96343899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1-E9C3-4329-B689-25B8DE6584B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Plan1!$C$2:$C$11</c:f>
              <c:numCache>
                <c:formatCode>_(* #,##0.00_);_(* \(#,##0.00\);_(* "-"??_);_(@_)</c:formatCode>
                <c:ptCount val="10"/>
                <c:pt idx="0">
                  <c:v>133.52600000000001</c:v>
                </c:pt>
                <c:pt idx="1">
                  <c:v>183.62049999999999</c:v>
                </c:pt>
                <c:pt idx="2">
                  <c:v>198.63300000000001</c:v>
                </c:pt>
                <c:pt idx="3">
                  <c:v>224.08699999999999</c:v>
                </c:pt>
                <c:pt idx="4">
                  <c:v>187.62524999999999</c:v>
                </c:pt>
                <c:pt idx="5">
                  <c:v>253.59899999999999</c:v>
                </c:pt>
                <c:pt idx="6">
                  <c:v>235.66900000000001</c:v>
                </c:pt>
                <c:pt idx="7">
                  <c:v>289.15424999999999</c:v>
                </c:pt>
                <c:pt idx="8">
                  <c:v>301.39474999999999</c:v>
                </c:pt>
                <c:pt idx="9" formatCode="0.0">
                  <c:v>394.59875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Plan1!$C$19:$C$28</c15:f>
                <c15:dlblRangeCache>
                  <c:ptCount val="10"/>
                  <c:pt idx="0">
                    <c:v>21,6%</c:v>
                  </c:pt>
                  <c:pt idx="1">
                    <c:v>29,8%</c:v>
                  </c:pt>
                  <c:pt idx="2">
                    <c:v>32,1%</c:v>
                  </c:pt>
                  <c:pt idx="3">
                    <c:v>36,4%</c:v>
                  </c:pt>
                  <c:pt idx="4">
                    <c:v>27,9%</c:v>
                  </c:pt>
                  <c:pt idx="5">
                    <c:v>31,2%</c:v>
                  </c:pt>
                  <c:pt idx="6">
                    <c:v>27,4%</c:v>
                  </c:pt>
                  <c:pt idx="7">
                    <c:v>31,0%</c:v>
                  </c:pt>
                  <c:pt idx="8">
                    <c:v>31,0%</c:v>
                  </c:pt>
                  <c:pt idx="9">
                    <c:v>35,7%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5-1674-4086-8DAA-424CAFD3AB0F}"/>
            </c:ext>
          </c:extLst>
        </c:ser>
        <c:ser>
          <c:idx val="2"/>
          <c:order val="2"/>
          <c:tx>
            <c:strRef>
              <c:f>Plan1!$D$1</c:f>
              <c:strCache>
                <c:ptCount val="1"/>
                <c:pt idx="0">
                  <c:v>Cabotagem</c:v>
                </c:pt>
              </c:strCache>
            </c:strRef>
          </c:tx>
          <c:spPr>
            <a:solidFill>
              <a:srgbClr val="A5A5A5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23073A47-9F83-4681-9EE5-1B30AF57C536}" type="CELLRANGE">
                      <a:rPr lang="en-US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16-1674-4086-8DAA-424CAFD3AB0F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8C33CD73-2711-4D3C-97B5-40425CCAA3E7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2-E9C3-4329-B689-25B8DE6584B7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F57B2222-FA46-4BC1-93A3-0CD59C642DD6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3-E9C3-4329-B689-25B8DE6584B7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432F4F5E-3918-4DB7-8C52-6D411695C5D6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4-E9C3-4329-B689-25B8DE6584B7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14E5D4D8-4384-4B59-96A1-BE9A7CC02682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5-E9C3-4329-B689-25B8DE6584B7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6C99EB7C-FA9F-40A1-A29F-2E5DBEF87784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6-E9C3-4329-B689-25B8DE6584B7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B39DB831-9FC8-4200-AA38-EC3F6E96A2D8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7-E9C3-4329-B689-25B8DE6584B7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83A2EF48-52AF-4D5E-A3CC-438B951C8B11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8-E9C3-4329-B689-25B8DE6584B7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DCD7F7CF-8690-4CD3-BF72-10D04935153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9-E9C3-4329-B689-25B8DE6584B7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20BAA584-06A2-4A32-8DDD-A46643FD996E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A-E9C3-4329-B689-25B8DE6584B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Plan1!$D$2:$D$11</c:f>
              <c:numCache>
                <c:formatCode>_(* #,##0.00_);_(* \(#,##0.00\);_(* "-"??_);_(@_)</c:formatCode>
                <c:ptCount val="10"/>
                <c:pt idx="0">
                  <c:v>258.01299999999998</c:v>
                </c:pt>
                <c:pt idx="1">
                  <c:v>153.88300000000001</c:v>
                </c:pt>
                <c:pt idx="2">
                  <c:v>162.5615</c:v>
                </c:pt>
                <c:pt idx="3">
                  <c:v>155.221</c:v>
                </c:pt>
                <c:pt idx="4">
                  <c:v>237.51224999999999</c:v>
                </c:pt>
                <c:pt idx="5">
                  <c:v>276.99624999999997</c:v>
                </c:pt>
                <c:pt idx="6">
                  <c:v>295.44799999999998</c:v>
                </c:pt>
                <c:pt idx="7">
                  <c:v>288.86374999999998</c:v>
                </c:pt>
                <c:pt idx="8">
                  <c:v>301.387</c:v>
                </c:pt>
                <c:pt idx="9" formatCode="0.0">
                  <c:v>261.97325000000001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Plan1!$D$19:$D$28</c15:f>
                <c15:dlblRangeCache>
                  <c:ptCount val="10"/>
                  <c:pt idx="0">
                    <c:v>41,76%</c:v>
                  </c:pt>
                  <c:pt idx="1">
                    <c:v>25,0%</c:v>
                  </c:pt>
                  <c:pt idx="2">
                    <c:v>26,3%</c:v>
                  </c:pt>
                  <c:pt idx="3">
                    <c:v>25,2%</c:v>
                  </c:pt>
                  <c:pt idx="4">
                    <c:v>35,3%</c:v>
                  </c:pt>
                  <c:pt idx="5">
                    <c:v>34,1%</c:v>
                  </c:pt>
                  <c:pt idx="6">
                    <c:v>34,3%</c:v>
                  </c:pt>
                  <c:pt idx="7">
                    <c:v>30,9%</c:v>
                  </c:pt>
                  <c:pt idx="8">
                    <c:v>31,0%</c:v>
                  </c:pt>
                  <c:pt idx="9">
                    <c:v>23,7%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20-1674-4086-8DAA-424CAFD3AB0F}"/>
            </c:ext>
          </c:extLst>
        </c:ser>
        <c:ser>
          <c:idx val="3"/>
          <c:order val="3"/>
          <c:tx>
            <c:strRef>
              <c:f>Plan1!$E$1</c:f>
              <c:strCache>
                <c:ptCount val="1"/>
                <c:pt idx="0">
                  <c:v>Coluna1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750323878827964E-3"/>
                  <c:y val="-1.9135021685102331E-2"/>
                </c:manualLayout>
              </c:layout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1-1674-4086-8DAA-424CAFD3AB0F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2-1674-4086-8DAA-424CAFD3AB0F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3-1674-4086-8DAA-424CAFD3AB0F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4-1674-4086-8DAA-424CAFD3AB0F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5-1674-4086-8DAA-424CAFD3AB0F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6-1674-4086-8DAA-424CAFD3AB0F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7-1674-4086-8DAA-424CAFD3AB0F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8-1674-4086-8DAA-424CAFD3AB0F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9-1674-4086-8DAA-424CAFD3AB0F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A-1674-4086-8DAA-424CAFD3AB0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Plan1!$E$2:$E$11</c:f>
              <c:numCache>
                <c:formatCode>General</c:formatCode>
                <c:ptCount val="10"/>
              </c:numCache>
            </c:numRef>
          </c:val>
          <c:extLst>
            <c:ext xmlns:c16="http://schemas.microsoft.com/office/drawing/2014/chart" uri="{C3380CC4-5D6E-409C-BE32-E72D297353CC}">
              <c16:uniqueId val="{0000002B-1674-4086-8DAA-424CAFD3AB0F}"/>
            </c:ext>
          </c:extLst>
        </c:ser>
        <c:ser>
          <c:idx val="4"/>
          <c:order val="4"/>
          <c:tx>
            <c:strRef>
              <c:f>Plan1!$F$1</c:f>
              <c:strCache>
                <c:ptCount val="1"/>
                <c:pt idx="0">
                  <c:v>Coluna2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C-1674-4086-8DAA-424CAFD3AB0F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D-1674-4086-8DAA-424CAFD3AB0F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E-1674-4086-8DAA-424CAFD3AB0F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F-1674-4086-8DAA-424CAFD3AB0F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0-1674-4086-8DAA-424CAFD3AB0F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1-1674-4086-8DAA-424CAFD3AB0F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2-1674-4086-8DAA-424CAFD3AB0F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3-1674-4086-8DAA-424CAFD3AB0F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4-1674-4086-8DAA-424CAFD3AB0F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endParaRPr lang="pt-B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5-1674-4086-8DAA-424CAFD3AB0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Plan1!$F$2:$F$11</c:f>
              <c:numCache>
                <c:formatCode>General</c:formatCode>
                <c:ptCount val="10"/>
              </c:numCache>
            </c:numRef>
          </c:val>
          <c:extLst>
            <c:ext xmlns:c16="http://schemas.microsoft.com/office/drawing/2014/chart" uri="{C3380CC4-5D6E-409C-BE32-E72D297353CC}">
              <c16:uniqueId val="{00000036-1674-4086-8DAA-424CAFD3AB0F}"/>
            </c:ext>
          </c:extLst>
        </c:ser>
        <c:ser>
          <c:idx val="5"/>
          <c:order val="5"/>
          <c:tx>
            <c:strRef>
              <c:f>Plan1!$G$1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21613A96-93B1-48C9-A733-0570DEE9843A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B-E9C3-4329-B689-25B8DE6584B7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60ED78E0-0487-4914-8335-2B988961164E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C-E9C3-4329-B689-25B8DE6584B7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309B8485-43D6-4835-905F-C9E495257C49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D-E9C3-4329-B689-25B8DE6584B7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C1E50F00-3B74-4324-9FAC-7037342E0C2F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E-E9C3-4329-B689-25B8DE6584B7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6912CAFA-8B24-4FD9-8EDA-405B5D40AB59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F-E9C3-4329-B689-25B8DE6584B7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D942D077-C14C-4500-B03D-05FC69D3B03E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0-E9C3-4329-B689-25B8DE6584B7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1804E3D7-1778-40CE-99FB-293E983DE352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1-E9C3-4329-B689-25B8DE6584B7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641FED9E-FA36-4D45-8017-890FAEA9D034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2-E9C3-4329-B689-25B8DE6584B7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7534D1EB-7691-468A-9CD0-67316300C709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3-E9C3-4329-B689-25B8DE6584B7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444B79D3-807B-4F5C-B5A7-8A55B6FAA071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4-E9C3-4329-B689-25B8DE6584B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inBase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Plan1!$G$2:$G$11</c:f>
              <c:numCache>
                <c:formatCode>_-* #,##0.0_-;\-* #,##0.0_-;_-* "-"?_-;_-@_-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Plan1!$I$2:$I$11</c15:f>
                <c15:dlblRangeCache>
                  <c:ptCount val="10"/>
                  <c:pt idx="0">
                    <c:v> 618 </c:v>
                  </c:pt>
                  <c:pt idx="1">
                    <c:v> 616 </c:v>
                  </c:pt>
                  <c:pt idx="2">
                    <c:v> 619 </c:v>
                  </c:pt>
                  <c:pt idx="3">
                    <c:v> 615 </c:v>
                  </c:pt>
                  <c:pt idx="4">
                    <c:v> 673 </c:v>
                  </c:pt>
                  <c:pt idx="5">
                    <c:v> 812 </c:v>
                  </c:pt>
                  <c:pt idx="6">
                    <c:v> 860 </c:v>
                  </c:pt>
                  <c:pt idx="7">
                    <c:v> 934 </c:v>
                  </c:pt>
                  <c:pt idx="8">
                    <c:v> 972 </c:v>
                  </c:pt>
                  <c:pt idx="9">
                    <c:v> 1.104 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41-1674-4086-8DAA-424CAFD3AB0F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30"/>
        <c:overlap val="100"/>
        <c:axId val="684460832"/>
        <c:axId val="684456480"/>
      </c:barChart>
      <c:catAx>
        <c:axId val="6844608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9050" cap="flat" cmpd="sng" algn="ctr">
            <a:solidFill>
              <a:schemeClr val="tx2">
                <a:alpha val="98000"/>
              </a:schemeClr>
            </a:solidFill>
            <a:prstDash val="solid"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84456480"/>
        <c:crosses val="autoZero"/>
        <c:auto val="1"/>
        <c:lblAlgn val="ctr"/>
        <c:lblOffset val="100"/>
        <c:noMultiLvlLbl val="0"/>
      </c:catAx>
      <c:valAx>
        <c:axId val="684456480"/>
        <c:scaling>
          <c:orientation val="minMax"/>
        </c:scaling>
        <c:delete val="1"/>
        <c:axPos val="l"/>
        <c:numFmt formatCode="#,##0" sourceLinked="0"/>
        <c:majorTickMark val="out"/>
        <c:minorTickMark val="none"/>
        <c:tickLblPos val="nextTo"/>
        <c:crossAx val="684460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800">
          <a:solidFill>
            <a:schemeClr val="accent1"/>
          </a:solidFill>
        </a:defRPr>
      </a:pPr>
      <a:endParaRPr lang="pt-B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17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6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5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6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7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8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6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56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6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B86866E-83CD-4C5E-BB80-B01E65A177F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F57C5DFC-8D07-4B41-A06A-B0F5D9B48373}">
      <dgm:prSet phldrT="[Texto]"/>
      <dgm:spPr/>
      <dgm:t>
        <a:bodyPr/>
        <a:lstStyle/>
        <a:p>
          <a:r>
            <a:rPr lang="pt-BR" dirty="0"/>
            <a:t>Consignação Média (unidades/navio)</a:t>
          </a:r>
        </a:p>
      </dgm:t>
    </dgm:pt>
    <dgm:pt modelId="{7F04784E-41C9-4120-B2B5-7131883EF324}" type="parTrans" cxnId="{C2F05B77-64DE-42CF-807C-952B995CD7ED}">
      <dgm:prSet/>
      <dgm:spPr/>
      <dgm:t>
        <a:bodyPr/>
        <a:lstStyle/>
        <a:p>
          <a:endParaRPr lang="pt-BR"/>
        </a:p>
      </dgm:t>
    </dgm:pt>
    <dgm:pt modelId="{596FF553-2AF1-4002-A702-D60117D66C65}" type="sibTrans" cxnId="{C2F05B77-64DE-42CF-807C-952B995CD7ED}">
      <dgm:prSet/>
      <dgm:spPr/>
      <dgm:t>
        <a:bodyPr/>
        <a:lstStyle/>
        <a:p>
          <a:endParaRPr lang="pt-BR"/>
        </a:p>
      </dgm:t>
    </dgm:pt>
    <dgm:pt modelId="{790E560B-0B5B-4E9A-8C00-539F87FE4E0A}">
      <dgm:prSet phldrT="[Texto]"/>
      <dgm:spPr/>
      <dgm:t>
        <a:bodyPr/>
        <a:lstStyle/>
        <a:p>
          <a:r>
            <a:rPr lang="pt-BR" dirty="0"/>
            <a:t>Taxa de Ocupação de Berço (%)</a:t>
          </a:r>
        </a:p>
      </dgm:t>
    </dgm:pt>
    <dgm:pt modelId="{5D162CE4-AB56-43D4-82D7-DA752CBBBEF2}" type="parTrans" cxnId="{17BFDCC5-327C-4CE9-933C-19C45EB1910A}">
      <dgm:prSet/>
      <dgm:spPr/>
      <dgm:t>
        <a:bodyPr/>
        <a:lstStyle/>
        <a:p>
          <a:endParaRPr lang="pt-BR"/>
        </a:p>
      </dgm:t>
    </dgm:pt>
    <dgm:pt modelId="{424D25EC-5219-4EBF-A9C3-EF363E45D0BD}" type="sibTrans" cxnId="{17BFDCC5-327C-4CE9-933C-19C45EB1910A}">
      <dgm:prSet/>
      <dgm:spPr/>
      <dgm:t>
        <a:bodyPr/>
        <a:lstStyle/>
        <a:p>
          <a:endParaRPr lang="pt-BR"/>
        </a:p>
      </dgm:t>
    </dgm:pt>
    <dgm:pt modelId="{AC8A5B42-6B97-4BA7-8DE1-74EBA42F415F}">
      <dgm:prSet phldrT="[Texto]"/>
      <dgm:spPr/>
      <dgm:t>
        <a:bodyPr/>
        <a:lstStyle/>
        <a:p>
          <a:r>
            <a:rPr lang="pt-BR" dirty="0"/>
            <a:t>Tempo de Espera para Atracação (h)</a:t>
          </a:r>
        </a:p>
      </dgm:t>
    </dgm:pt>
    <dgm:pt modelId="{1784F253-1500-40D4-B4C1-E875F5F4F4DB}" type="parTrans" cxnId="{ACE7DCD7-5677-4B24-B82C-4C8D2112D36E}">
      <dgm:prSet/>
      <dgm:spPr/>
      <dgm:t>
        <a:bodyPr/>
        <a:lstStyle/>
        <a:p>
          <a:endParaRPr lang="pt-BR"/>
        </a:p>
      </dgm:t>
    </dgm:pt>
    <dgm:pt modelId="{A0CC4804-87DD-47B1-A15F-E69C6DB45EE1}" type="sibTrans" cxnId="{ACE7DCD7-5677-4B24-B82C-4C8D2112D36E}">
      <dgm:prSet/>
      <dgm:spPr/>
      <dgm:t>
        <a:bodyPr/>
        <a:lstStyle/>
        <a:p>
          <a:endParaRPr lang="pt-BR"/>
        </a:p>
      </dgm:t>
    </dgm:pt>
    <dgm:pt modelId="{71C23800-1AEF-4B04-A419-C7672210A9E8}">
      <dgm:prSet phldrT="[Texto]"/>
      <dgm:spPr/>
      <dgm:t>
        <a:bodyPr/>
        <a:lstStyle/>
        <a:p>
          <a:r>
            <a:rPr lang="pt-BR" dirty="0"/>
            <a:t>Prancha Média Operacional (unidades/h)</a:t>
          </a:r>
        </a:p>
      </dgm:t>
    </dgm:pt>
    <dgm:pt modelId="{BE59681D-19EC-4CE9-8423-996C7777CDD0}" type="parTrans" cxnId="{6E51F71B-8195-4153-AD66-32568064F423}">
      <dgm:prSet/>
      <dgm:spPr/>
      <dgm:t>
        <a:bodyPr/>
        <a:lstStyle/>
        <a:p>
          <a:endParaRPr lang="pt-BR"/>
        </a:p>
      </dgm:t>
    </dgm:pt>
    <dgm:pt modelId="{1B3F5804-08BF-4ECF-91E3-CA8B341ED169}" type="sibTrans" cxnId="{6E51F71B-8195-4153-AD66-32568064F423}">
      <dgm:prSet/>
      <dgm:spPr/>
      <dgm:t>
        <a:bodyPr/>
        <a:lstStyle/>
        <a:p>
          <a:endParaRPr lang="pt-BR"/>
        </a:p>
      </dgm:t>
    </dgm:pt>
    <dgm:pt modelId="{0E99EF7D-A0C0-45BD-A436-81A4A41AC9C7}">
      <dgm:prSet/>
      <dgm:spPr/>
      <dgm:t>
        <a:bodyPr/>
        <a:lstStyle/>
        <a:p>
          <a:r>
            <a:rPr lang="pt-BR" dirty="0"/>
            <a:t>Percentual do tempo em que o berço está ocupado por embarcações.</a:t>
          </a:r>
        </a:p>
      </dgm:t>
    </dgm:pt>
    <dgm:pt modelId="{032E1246-B32A-4597-98A7-89CC6FF53F54}" type="parTrans" cxnId="{D6FE4969-F55F-402B-AD93-2B5464EA27E8}">
      <dgm:prSet/>
      <dgm:spPr/>
      <dgm:t>
        <a:bodyPr/>
        <a:lstStyle/>
        <a:p>
          <a:endParaRPr lang="pt-BR"/>
        </a:p>
      </dgm:t>
    </dgm:pt>
    <dgm:pt modelId="{A898B8F3-C068-402C-AE19-8F0FCFDD5412}" type="sibTrans" cxnId="{D6FE4969-F55F-402B-AD93-2B5464EA27E8}">
      <dgm:prSet/>
      <dgm:spPr/>
      <dgm:t>
        <a:bodyPr/>
        <a:lstStyle/>
        <a:p>
          <a:endParaRPr lang="pt-BR"/>
        </a:p>
      </dgm:t>
    </dgm:pt>
    <dgm:pt modelId="{1EB06AC0-3E49-4B47-9B3B-A0B40200543C}">
      <dgm:prSet custT="1"/>
      <dgm:spPr/>
      <dgm:t>
        <a:bodyPr/>
        <a:lstStyle/>
        <a:p>
          <a:r>
            <a:rPr lang="pt-BR" sz="1700" b="0" i="0" kern="1200" dirty="0"/>
            <a:t>Mede a </a:t>
          </a:r>
          <a:r>
            <a:rPr lang="pt-BR" sz="1700" b="0" i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quantidade</a:t>
          </a:r>
          <a:r>
            <a:rPr lang="pt-BR" sz="1700" b="0" i="0" kern="1200" dirty="0"/>
            <a:t> média de unidades movimentadas por hora.</a:t>
          </a:r>
          <a:endParaRPr lang="pt-BR" sz="1700" b="0" kern="1200" dirty="0"/>
        </a:p>
      </dgm:t>
    </dgm:pt>
    <dgm:pt modelId="{A4825E28-1657-4AF6-BFBC-2750D40B6A0E}" type="parTrans" cxnId="{21CB3EC4-B3FB-4E8F-A799-FAF3C3090F4C}">
      <dgm:prSet/>
      <dgm:spPr/>
      <dgm:t>
        <a:bodyPr/>
        <a:lstStyle/>
        <a:p>
          <a:endParaRPr lang="pt-BR"/>
        </a:p>
      </dgm:t>
    </dgm:pt>
    <dgm:pt modelId="{9FC22171-F90F-4BF5-B37A-F65197A9AD5C}" type="sibTrans" cxnId="{21CB3EC4-B3FB-4E8F-A799-FAF3C3090F4C}">
      <dgm:prSet/>
      <dgm:spPr/>
      <dgm:t>
        <a:bodyPr/>
        <a:lstStyle/>
        <a:p>
          <a:endParaRPr lang="pt-BR"/>
        </a:p>
      </dgm:t>
    </dgm:pt>
    <dgm:pt modelId="{103CD4EC-D158-4B43-AE2F-42D2384695EC}">
      <dgm:prSet/>
      <dgm:spPr/>
      <dgm:t>
        <a:bodyPr/>
        <a:lstStyle/>
        <a:p>
          <a:r>
            <a:rPr lang="pt-BR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Unidades (carregadas e/ou descarregadas) por navio quando se trata da movimentação de contêineres</a:t>
          </a:r>
          <a:endParaRPr lang="pt-BR" dirty="0"/>
        </a:p>
      </dgm:t>
    </dgm:pt>
    <dgm:pt modelId="{6FEE550B-761F-45E6-A050-B4C7EC3EB03F}" type="parTrans" cxnId="{91442C2A-775B-4180-9330-AAB1DD6F8601}">
      <dgm:prSet/>
      <dgm:spPr/>
      <dgm:t>
        <a:bodyPr/>
        <a:lstStyle/>
        <a:p>
          <a:endParaRPr lang="pt-BR"/>
        </a:p>
      </dgm:t>
    </dgm:pt>
    <dgm:pt modelId="{63BBA00A-2DAA-4828-9D03-BC3D7EFEC85B}" type="sibTrans" cxnId="{91442C2A-775B-4180-9330-AAB1DD6F8601}">
      <dgm:prSet/>
      <dgm:spPr/>
      <dgm:t>
        <a:bodyPr/>
        <a:lstStyle/>
        <a:p>
          <a:endParaRPr lang="pt-BR"/>
        </a:p>
      </dgm:t>
    </dgm:pt>
    <dgm:pt modelId="{44744936-20A6-48F7-B5F4-5F17BC464884}">
      <dgm:prSet/>
      <dgm:spPr/>
      <dgm:t>
        <a:bodyPr/>
        <a:lstStyle/>
        <a:p>
          <a:r>
            <a:rPr lang="pt-BR" b="0" dirty="0"/>
            <a:t>Tempo médio que os navios permanecem fundeados aguardando vaga no berço.</a:t>
          </a:r>
        </a:p>
      </dgm:t>
    </dgm:pt>
    <dgm:pt modelId="{4F0A616E-EB33-41B2-9745-8F3377BAD60E}" type="parTrans" cxnId="{318CE338-8B6C-4C93-B110-C9BFCC4CAE63}">
      <dgm:prSet/>
      <dgm:spPr/>
      <dgm:t>
        <a:bodyPr/>
        <a:lstStyle/>
        <a:p>
          <a:endParaRPr lang="pt-BR"/>
        </a:p>
      </dgm:t>
    </dgm:pt>
    <dgm:pt modelId="{61FC6561-8CE3-466A-8646-3D13A1ECB4C6}" type="sibTrans" cxnId="{318CE338-8B6C-4C93-B110-C9BFCC4CAE63}">
      <dgm:prSet/>
      <dgm:spPr/>
      <dgm:t>
        <a:bodyPr/>
        <a:lstStyle/>
        <a:p>
          <a:endParaRPr lang="pt-BR"/>
        </a:p>
      </dgm:t>
    </dgm:pt>
    <dgm:pt modelId="{6E2D9FFF-5113-4170-844C-EB45B50B9603}" type="pres">
      <dgm:prSet presAssocID="{CB86866E-83CD-4C5E-BB80-B01E65A177FF}" presName="linear" presStyleCnt="0">
        <dgm:presLayoutVars>
          <dgm:dir/>
          <dgm:animLvl val="lvl"/>
          <dgm:resizeHandles val="exact"/>
        </dgm:presLayoutVars>
      </dgm:prSet>
      <dgm:spPr/>
    </dgm:pt>
    <dgm:pt modelId="{B7AB2CDC-2107-412C-89FC-D21ABCD716FC}" type="pres">
      <dgm:prSet presAssocID="{F57C5DFC-8D07-4B41-A06A-B0F5D9B48373}" presName="parentLin" presStyleCnt="0"/>
      <dgm:spPr/>
    </dgm:pt>
    <dgm:pt modelId="{A0236A6C-FC13-447B-98A9-0F886E62BAE2}" type="pres">
      <dgm:prSet presAssocID="{F57C5DFC-8D07-4B41-A06A-B0F5D9B48373}" presName="parentLeftMargin" presStyleLbl="node1" presStyleIdx="0" presStyleCnt="4"/>
      <dgm:spPr/>
    </dgm:pt>
    <dgm:pt modelId="{B8527D82-F0AF-4D85-84F7-DE2E21BC8DDD}" type="pres">
      <dgm:prSet presAssocID="{F57C5DFC-8D07-4B41-A06A-B0F5D9B48373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69C5A8EA-B550-42D6-A696-03F3FA39CD82}" type="pres">
      <dgm:prSet presAssocID="{F57C5DFC-8D07-4B41-A06A-B0F5D9B48373}" presName="negativeSpace" presStyleCnt="0"/>
      <dgm:spPr/>
    </dgm:pt>
    <dgm:pt modelId="{80E2541B-C44B-4119-86FC-DCE46EB98EAA}" type="pres">
      <dgm:prSet presAssocID="{F57C5DFC-8D07-4B41-A06A-B0F5D9B48373}" presName="childText" presStyleLbl="conFgAcc1" presStyleIdx="0" presStyleCnt="4">
        <dgm:presLayoutVars>
          <dgm:bulletEnabled val="1"/>
        </dgm:presLayoutVars>
      </dgm:prSet>
      <dgm:spPr/>
    </dgm:pt>
    <dgm:pt modelId="{52EAFB50-53E6-4A4C-84A6-0B4186519102}" type="pres">
      <dgm:prSet presAssocID="{596FF553-2AF1-4002-A702-D60117D66C65}" presName="spaceBetweenRectangles" presStyleCnt="0"/>
      <dgm:spPr/>
    </dgm:pt>
    <dgm:pt modelId="{C4B3300C-4EAE-4873-9AE1-D84A1879FB82}" type="pres">
      <dgm:prSet presAssocID="{790E560B-0B5B-4E9A-8C00-539F87FE4E0A}" presName="parentLin" presStyleCnt="0"/>
      <dgm:spPr/>
    </dgm:pt>
    <dgm:pt modelId="{DA761E36-547C-49A9-8B6F-5637F47CE1E8}" type="pres">
      <dgm:prSet presAssocID="{790E560B-0B5B-4E9A-8C00-539F87FE4E0A}" presName="parentLeftMargin" presStyleLbl="node1" presStyleIdx="0" presStyleCnt="4"/>
      <dgm:spPr/>
    </dgm:pt>
    <dgm:pt modelId="{4924EF13-75EB-41DF-944D-FE5437426ED4}" type="pres">
      <dgm:prSet presAssocID="{790E560B-0B5B-4E9A-8C00-539F87FE4E0A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60B6EAE7-D13D-431E-BBDC-92ED458D348B}" type="pres">
      <dgm:prSet presAssocID="{790E560B-0B5B-4E9A-8C00-539F87FE4E0A}" presName="negativeSpace" presStyleCnt="0"/>
      <dgm:spPr/>
    </dgm:pt>
    <dgm:pt modelId="{9BFD944E-A6E8-4331-8407-013C810617D2}" type="pres">
      <dgm:prSet presAssocID="{790E560B-0B5B-4E9A-8C00-539F87FE4E0A}" presName="childText" presStyleLbl="conFgAcc1" presStyleIdx="1" presStyleCnt="4">
        <dgm:presLayoutVars>
          <dgm:bulletEnabled val="1"/>
        </dgm:presLayoutVars>
      </dgm:prSet>
      <dgm:spPr/>
    </dgm:pt>
    <dgm:pt modelId="{12433FAC-EAE1-4165-B95B-6574CB65789A}" type="pres">
      <dgm:prSet presAssocID="{424D25EC-5219-4EBF-A9C3-EF363E45D0BD}" presName="spaceBetweenRectangles" presStyleCnt="0"/>
      <dgm:spPr/>
    </dgm:pt>
    <dgm:pt modelId="{A84CDFC3-47A0-4717-AC1F-6CA97248311B}" type="pres">
      <dgm:prSet presAssocID="{AC8A5B42-6B97-4BA7-8DE1-74EBA42F415F}" presName="parentLin" presStyleCnt="0"/>
      <dgm:spPr/>
    </dgm:pt>
    <dgm:pt modelId="{86808B10-8370-4EF6-86CD-673CD4809950}" type="pres">
      <dgm:prSet presAssocID="{AC8A5B42-6B97-4BA7-8DE1-74EBA42F415F}" presName="parentLeftMargin" presStyleLbl="node1" presStyleIdx="1" presStyleCnt="4"/>
      <dgm:spPr/>
    </dgm:pt>
    <dgm:pt modelId="{CA7EAB66-8B20-4E9C-AB62-3CEFA5419863}" type="pres">
      <dgm:prSet presAssocID="{AC8A5B42-6B97-4BA7-8DE1-74EBA42F415F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08C674AE-1C18-4E7C-9B37-1CCD74B8388F}" type="pres">
      <dgm:prSet presAssocID="{AC8A5B42-6B97-4BA7-8DE1-74EBA42F415F}" presName="negativeSpace" presStyleCnt="0"/>
      <dgm:spPr/>
    </dgm:pt>
    <dgm:pt modelId="{17A811E8-B019-449D-A7F3-153141375F72}" type="pres">
      <dgm:prSet presAssocID="{AC8A5B42-6B97-4BA7-8DE1-74EBA42F415F}" presName="childText" presStyleLbl="conFgAcc1" presStyleIdx="2" presStyleCnt="4" custLinFactNeighborX="0" custLinFactNeighborY="10314">
        <dgm:presLayoutVars>
          <dgm:bulletEnabled val="1"/>
        </dgm:presLayoutVars>
      </dgm:prSet>
      <dgm:spPr/>
    </dgm:pt>
    <dgm:pt modelId="{650C4FC7-7D0C-460D-A7F5-7478BFC7D24B}" type="pres">
      <dgm:prSet presAssocID="{A0CC4804-87DD-47B1-A15F-E69C6DB45EE1}" presName="spaceBetweenRectangles" presStyleCnt="0"/>
      <dgm:spPr/>
    </dgm:pt>
    <dgm:pt modelId="{A0E6444E-867F-411E-B8BA-E6FFD2684FB0}" type="pres">
      <dgm:prSet presAssocID="{71C23800-1AEF-4B04-A419-C7672210A9E8}" presName="parentLin" presStyleCnt="0"/>
      <dgm:spPr/>
    </dgm:pt>
    <dgm:pt modelId="{BD2AE06D-DD20-40A4-8E3B-DC7967F3B863}" type="pres">
      <dgm:prSet presAssocID="{71C23800-1AEF-4B04-A419-C7672210A9E8}" presName="parentLeftMargin" presStyleLbl="node1" presStyleIdx="2" presStyleCnt="4"/>
      <dgm:spPr/>
    </dgm:pt>
    <dgm:pt modelId="{D5BFB3EC-22DC-4B94-92E7-55C742B57C21}" type="pres">
      <dgm:prSet presAssocID="{71C23800-1AEF-4B04-A419-C7672210A9E8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DD5A6206-B956-4B82-9093-5EAE7CE4F737}" type="pres">
      <dgm:prSet presAssocID="{71C23800-1AEF-4B04-A419-C7672210A9E8}" presName="negativeSpace" presStyleCnt="0"/>
      <dgm:spPr/>
    </dgm:pt>
    <dgm:pt modelId="{CD7AD7A3-B92F-4931-8DDA-B68FA2F71B7E}" type="pres">
      <dgm:prSet presAssocID="{71C23800-1AEF-4B04-A419-C7672210A9E8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D5CFC20C-E992-44DD-A9EF-3F735CE5C9B0}" type="presOf" srcId="{AC8A5B42-6B97-4BA7-8DE1-74EBA42F415F}" destId="{CA7EAB66-8B20-4E9C-AB62-3CEFA5419863}" srcOrd="1" destOrd="0" presId="urn:microsoft.com/office/officeart/2005/8/layout/list1"/>
    <dgm:cxn modelId="{6E51F71B-8195-4153-AD66-32568064F423}" srcId="{CB86866E-83CD-4C5E-BB80-B01E65A177FF}" destId="{71C23800-1AEF-4B04-A419-C7672210A9E8}" srcOrd="3" destOrd="0" parTransId="{BE59681D-19EC-4CE9-8423-996C7777CDD0}" sibTransId="{1B3F5804-08BF-4ECF-91E3-CA8B341ED169}"/>
    <dgm:cxn modelId="{91442C2A-775B-4180-9330-AAB1DD6F8601}" srcId="{F57C5DFC-8D07-4B41-A06A-B0F5D9B48373}" destId="{103CD4EC-D158-4B43-AE2F-42D2384695EC}" srcOrd="0" destOrd="0" parTransId="{6FEE550B-761F-45E6-A050-B4C7EC3EB03F}" sibTransId="{63BBA00A-2DAA-4828-9D03-BC3D7EFEC85B}"/>
    <dgm:cxn modelId="{E22F2D30-AA90-4CBC-8CAC-2FD190C4A6CC}" type="presOf" srcId="{790E560B-0B5B-4E9A-8C00-539F87FE4E0A}" destId="{DA761E36-547C-49A9-8B6F-5637F47CE1E8}" srcOrd="0" destOrd="0" presId="urn:microsoft.com/office/officeart/2005/8/layout/list1"/>
    <dgm:cxn modelId="{318CE338-8B6C-4C93-B110-C9BFCC4CAE63}" srcId="{AC8A5B42-6B97-4BA7-8DE1-74EBA42F415F}" destId="{44744936-20A6-48F7-B5F4-5F17BC464884}" srcOrd="0" destOrd="0" parTransId="{4F0A616E-EB33-41B2-9745-8F3377BAD60E}" sibTransId="{61FC6561-8CE3-466A-8646-3D13A1ECB4C6}"/>
    <dgm:cxn modelId="{D6FE4969-F55F-402B-AD93-2B5464EA27E8}" srcId="{790E560B-0B5B-4E9A-8C00-539F87FE4E0A}" destId="{0E99EF7D-A0C0-45BD-A436-81A4A41AC9C7}" srcOrd="0" destOrd="0" parTransId="{032E1246-B32A-4597-98A7-89CC6FF53F54}" sibTransId="{A898B8F3-C068-402C-AE19-8F0FCFDD5412}"/>
    <dgm:cxn modelId="{1A8D546B-524A-47F9-9730-D7108D4AD6DB}" type="presOf" srcId="{CB86866E-83CD-4C5E-BB80-B01E65A177FF}" destId="{6E2D9FFF-5113-4170-844C-EB45B50B9603}" srcOrd="0" destOrd="0" presId="urn:microsoft.com/office/officeart/2005/8/layout/list1"/>
    <dgm:cxn modelId="{C42CF051-B51E-4083-874F-69FCEDED7A02}" type="presOf" srcId="{F57C5DFC-8D07-4B41-A06A-B0F5D9B48373}" destId="{B8527D82-F0AF-4D85-84F7-DE2E21BC8DDD}" srcOrd="1" destOrd="0" presId="urn:microsoft.com/office/officeart/2005/8/layout/list1"/>
    <dgm:cxn modelId="{9E1DC353-08B7-4640-A2F2-6E5A48ABA4F7}" type="presOf" srcId="{44744936-20A6-48F7-B5F4-5F17BC464884}" destId="{17A811E8-B019-449D-A7F3-153141375F72}" srcOrd="0" destOrd="0" presId="urn:microsoft.com/office/officeart/2005/8/layout/list1"/>
    <dgm:cxn modelId="{C2F05B77-64DE-42CF-807C-952B995CD7ED}" srcId="{CB86866E-83CD-4C5E-BB80-B01E65A177FF}" destId="{F57C5DFC-8D07-4B41-A06A-B0F5D9B48373}" srcOrd="0" destOrd="0" parTransId="{7F04784E-41C9-4120-B2B5-7131883EF324}" sibTransId="{596FF553-2AF1-4002-A702-D60117D66C65}"/>
    <dgm:cxn modelId="{69DCEB7F-AC1D-438D-89A8-B56B69D19C46}" type="presOf" srcId="{103CD4EC-D158-4B43-AE2F-42D2384695EC}" destId="{80E2541B-C44B-4119-86FC-DCE46EB98EAA}" srcOrd="0" destOrd="0" presId="urn:microsoft.com/office/officeart/2005/8/layout/list1"/>
    <dgm:cxn modelId="{9CA55B87-982F-4178-87B8-961CFF46D2A7}" type="presOf" srcId="{1EB06AC0-3E49-4B47-9B3B-A0B40200543C}" destId="{CD7AD7A3-B92F-4931-8DDA-B68FA2F71B7E}" srcOrd="0" destOrd="0" presId="urn:microsoft.com/office/officeart/2005/8/layout/list1"/>
    <dgm:cxn modelId="{48758F90-AD64-4130-8606-B7837F3DAF0B}" type="presOf" srcId="{F57C5DFC-8D07-4B41-A06A-B0F5D9B48373}" destId="{A0236A6C-FC13-447B-98A9-0F886E62BAE2}" srcOrd="0" destOrd="0" presId="urn:microsoft.com/office/officeart/2005/8/layout/list1"/>
    <dgm:cxn modelId="{519C7AB6-9611-4080-B3D5-33717EE4BF69}" type="presOf" srcId="{0E99EF7D-A0C0-45BD-A436-81A4A41AC9C7}" destId="{9BFD944E-A6E8-4331-8407-013C810617D2}" srcOrd="0" destOrd="0" presId="urn:microsoft.com/office/officeart/2005/8/layout/list1"/>
    <dgm:cxn modelId="{21CB3EC4-B3FB-4E8F-A799-FAF3C3090F4C}" srcId="{71C23800-1AEF-4B04-A419-C7672210A9E8}" destId="{1EB06AC0-3E49-4B47-9B3B-A0B40200543C}" srcOrd="0" destOrd="0" parTransId="{A4825E28-1657-4AF6-BFBC-2750D40B6A0E}" sibTransId="{9FC22171-F90F-4BF5-B37A-F65197A9AD5C}"/>
    <dgm:cxn modelId="{17BFDCC5-327C-4CE9-933C-19C45EB1910A}" srcId="{CB86866E-83CD-4C5E-BB80-B01E65A177FF}" destId="{790E560B-0B5B-4E9A-8C00-539F87FE4E0A}" srcOrd="1" destOrd="0" parTransId="{5D162CE4-AB56-43D4-82D7-DA752CBBBEF2}" sibTransId="{424D25EC-5219-4EBF-A9C3-EF363E45D0BD}"/>
    <dgm:cxn modelId="{3A5E54C9-9148-4401-AEFD-0B65BFB5ECE1}" type="presOf" srcId="{71C23800-1AEF-4B04-A419-C7672210A9E8}" destId="{BD2AE06D-DD20-40A4-8E3B-DC7967F3B863}" srcOrd="0" destOrd="0" presId="urn:microsoft.com/office/officeart/2005/8/layout/list1"/>
    <dgm:cxn modelId="{EC02D0C9-59B1-4B8D-9C49-ED51376528E4}" type="presOf" srcId="{71C23800-1AEF-4B04-A419-C7672210A9E8}" destId="{D5BFB3EC-22DC-4B94-92E7-55C742B57C21}" srcOrd="1" destOrd="0" presId="urn:microsoft.com/office/officeart/2005/8/layout/list1"/>
    <dgm:cxn modelId="{ACE7DCD7-5677-4B24-B82C-4C8D2112D36E}" srcId="{CB86866E-83CD-4C5E-BB80-B01E65A177FF}" destId="{AC8A5B42-6B97-4BA7-8DE1-74EBA42F415F}" srcOrd="2" destOrd="0" parTransId="{1784F253-1500-40D4-B4C1-E875F5F4F4DB}" sibTransId="{A0CC4804-87DD-47B1-A15F-E69C6DB45EE1}"/>
    <dgm:cxn modelId="{8E570FDE-4BE8-4ADA-B18F-E2ABD7AE9715}" type="presOf" srcId="{AC8A5B42-6B97-4BA7-8DE1-74EBA42F415F}" destId="{86808B10-8370-4EF6-86CD-673CD4809950}" srcOrd="0" destOrd="0" presId="urn:microsoft.com/office/officeart/2005/8/layout/list1"/>
    <dgm:cxn modelId="{EF0466F1-F21E-46F9-8E89-1FC84E83345A}" type="presOf" srcId="{790E560B-0B5B-4E9A-8C00-539F87FE4E0A}" destId="{4924EF13-75EB-41DF-944D-FE5437426ED4}" srcOrd="1" destOrd="0" presId="urn:microsoft.com/office/officeart/2005/8/layout/list1"/>
    <dgm:cxn modelId="{B39B48EE-D4E9-4BCA-8BDD-2A7978E67BED}" type="presParOf" srcId="{6E2D9FFF-5113-4170-844C-EB45B50B9603}" destId="{B7AB2CDC-2107-412C-89FC-D21ABCD716FC}" srcOrd="0" destOrd="0" presId="urn:microsoft.com/office/officeart/2005/8/layout/list1"/>
    <dgm:cxn modelId="{E9491FFF-808F-4C7B-80EA-1EF1F8ADA7CA}" type="presParOf" srcId="{B7AB2CDC-2107-412C-89FC-D21ABCD716FC}" destId="{A0236A6C-FC13-447B-98A9-0F886E62BAE2}" srcOrd="0" destOrd="0" presId="urn:microsoft.com/office/officeart/2005/8/layout/list1"/>
    <dgm:cxn modelId="{927B38DF-6FE1-45E9-B634-F4AC81405692}" type="presParOf" srcId="{B7AB2CDC-2107-412C-89FC-D21ABCD716FC}" destId="{B8527D82-F0AF-4D85-84F7-DE2E21BC8DDD}" srcOrd="1" destOrd="0" presId="urn:microsoft.com/office/officeart/2005/8/layout/list1"/>
    <dgm:cxn modelId="{3090734B-47E7-43F2-A5D7-B0BDAAC21722}" type="presParOf" srcId="{6E2D9FFF-5113-4170-844C-EB45B50B9603}" destId="{69C5A8EA-B550-42D6-A696-03F3FA39CD82}" srcOrd="1" destOrd="0" presId="urn:microsoft.com/office/officeart/2005/8/layout/list1"/>
    <dgm:cxn modelId="{4FAB19D1-CA91-45D7-96BC-F607E38DB603}" type="presParOf" srcId="{6E2D9FFF-5113-4170-844C-EB45B50B9603}" destId="{80E2541B-C44B-4119-86FC-DCE46EB98EAA}" srcOrd="2" destOrd="0" presId="urn:microsoft.com/office/officeart/2005/8/layout/list1"/>
    <dgm:cxn modelId="{3A0A0301-4544-4602-8A36-CA53FA30CE35}" type="presParOf" srcId="{6E2D9FFF-5113-4170-844C-EB45B50B9603}" destId="{52EAFB50-53E6-4A4C-84A6-0B4186519102}" srcOrd="3" destOrd="0" presId="urn:microsoft.com/office/officeart/2005/8/layout/list1"/>
    <dgm:cxn modelId="{DB37DEFA-0570-4827-A85C-581B074B820D}" type="presParOf" srcId="{6E2D9FFF-5113-4170-844C-EB45B50B9603}" destId="{C4B3300C-4EAE-4873-9AE1-D84A1879FB82}" srcOrd="4" destOrd="0" presId="urn:microsoft.com/office/officeart/2005/8/layout/list1"/>
    <dgm:cxn modelId="{772BA25C-BD27-4162-B4E2-5B25527E064F}" type="presParOf" srcId="{C4B3300C-4EAE-4873-9AE1-D84A1879FB82}" destId="{DA761E36-547C-49A9-8B6F-5637F47CE1E8}" srcOrd="0" destOrd="0" presId="urn:microsoft.com/office/officeart/2005/8/layout/list1"/>
    <dgm:cxn modelId="{30AE955E-6030-458F-95BC-709DE3EDEA32}" type="presParOf" srcId="{C4B3300C-4EAE-4873-9AE1-D84A1879FB82}" destId="{4924EF13-75EB-41DF-944D-FE5437426ED4}" srcOrd="1" destOrd="0" presId="urn:microsoft.com/office/officeart/2005/8/layout/list1"/>
    <dgm:cxn modelId="{B1A0CD58-7207-41C6-B8E3-FF38D448A0B8}" type="presParOf" srcId="{6E2D9FFF-5113-4170-844C-EB45B50B9603}" destId="{60B6EAE7-D13D-431E-BBDC-92ED458D348B}" srcOrd="5" destOrd="0" presId="urn:microsoft.com/office/officeart/2005/8/layout/list1"/>
    <dgm:cxn modelId="{5355FDBF-2BC7-4701-B570-67C9486D9886}" type="presParOf" srcId="{6E2D9FFF-5113-4170-844C-EB45B50B9603}" destId="{9BFD944E-A6E8-4331-8407-013C810617D2}" srcOrd="6" destOrd="0" presId="urn:microsoft.com/office/officeart/2005/8/layout/list1"/>
    <dgm:cxn modelId="{C1E600F0-3062-46D2-AB86-AF714D8B0841}" type="presParOf" srcId="{6E2D9FFF-5113-4170-844C-EB45B50B9603}" destId="{12433FAC-EAE1-4165-B95B-6574CB65789A}" srcOrd="7" destOrd="0" presId="urn:microsoft.com/office/officeart/2005/8/layout/list1"/>
    <dgm:cxn modelId="{7BDBA87D-C15B-4B3A-B0BD-AE03F234EE1B}" type="presParOf" srcId="{6E2D9FFF-5113-4170-844C-EB45B50B9603}" destId="{A84CDFC3-47A0-4717-AC1F-6CA97248311B}" srcOrd="8" destOrd="0" presId="urn:microsoft.com/office/officeart/2005/8/layout/list1"/>
    <dgm:cxn modelId="{08E25083-2E47-4064-AE54-659EDEC3E162}" type="presParOf" srcId="{A84CDFC3-47A0-4717-AC1F-6CA97248311B}" destId="{86808B10-8370-4EF6-86CD-673CD4809950}" srcOrd="0" destOrd="0" presId="urn:microsoft.com/office/officeart/2005/8/layout/list1"/>
    <dgm:cxn modelId="{6F8ADF5A-5B8F-4073-8789-C88B4C2A907F}" type="presParOf" srcId="{A84CDFC3-47A0-4717-AC1F-6CA97248311B}" destId="{CA7EAB66-8B20-4E9C-AB62-3CEFA5419863}" srcOrd="1" destOrd="0" presId="urn:microsoft.com/office/officeart/2005/8/layout/list1"/>
    <dgm:cxn modelId="{AFE6721C-FBC6-44CF-9E26-B9B95A7DEA59}" type="presParOf" srcId="{6E2D9FFF-5113-4170-844C-EB45B50B9603}" destId="{08C674AE-1C18-4E7C-9B37-1CCD74B8388F}" srcOrd="9" destOrd="0" presId="urn:microsoft.com/office/officeart/2005/8/layout/list1"/>
    <dgm:cxn modelId="{0BED2D1A-B129-4420-91FF-7C49D0136E0E}" type="presParOf" srcId="{6E2D9FFF-5113-4170-844C-EB45B50B9603}" destId="{17A811E8-B019-449D-A7F3-153141375F72}" srcOrd="10" destOrd="0" presId="urn:microsoft.com/office/officeart/2005/8/layout/list1"/>
    <dgm:cxn modelId="{FD0A8088-E139-42E1-B464-5A9E46982DC1}" type="presParOf" srcId="{6E2D9FFF-5113-4170-844C-EB45B50B9603}" destId="{650C4FC7-7D0C-460D-A7F5-7478BFC7D24B}" srcOrd="11" destOrd="0" presId="urn:microsoft.com/office/officeart/2005/8/layout/list1"/>
    <dgm:cxn modelId="{08F103AD-6120-4710-B752-633438B0F15B}" type="presParOf" srcId="{6E2D9FFF-5113-4170-844C-EB45B50B9603}" destId="{A0E6444E-867F-411E-B8BA-E6FFD2684FB0}" srcOrd="12" destOrd="0" presId="urn:microsoft.com/office/officeart/2005/8/layout/list1"/>
    <dgm:cxn modelId="{0ECC30D8-53F9-4BC5-B89E-E218BCDFF774}" type="presParOf" srcId="{A0E6444E-867F-411E-B8BA-E6FFD2684FB0}" destId="{BD2AE06D-DD20-40A4-8E3B-DC7967F3B863}" srcOrd="0" destOrd="0" presId="urn:microsoft.com/office/officeart/2005/8/layout/list1"/>
    <dgm:cxn modelId="{405B751D-BE05-4523-838F-D61DD3100F65}" type="presParOf" srcId="{A0E6444E-867F-411E-B8BA-E6FFD2684FB0}" destId="{D5BFB3EC-22DC-4B94-92E7-55C742B57C21}" srcOrd="1" destOrd="0" presId="urn:microsoft.com/office/officeart/2005/8/layout/list1"/>
    <dgm:cxn modelId="{7256CDAE-D211-4BEC-B32D-3BFB8D5E7FFF}" type="presParOf" srcId="{6E2D9FFF-5113-4170-844C-EB45B50B9603}" destId="{DD5A6206-B956-4B82-9093-5EAE7CE4F737}" srcOrd="13" destOrd="0" presId="urn:microsoft.com/office/officeart/2005/8/layout/list1"/>
    <dgm:cxn modelId="{80DD84D7-9589-4195-ACA1-3543C44A7274}" type="presParOf" srcId="{6E2D9FFF-5113-4170-844C-EB45B50B9603}" destId="{CD7AD7A3-B92F-4931-8DDA-B68FA2F71B7E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30BACEF-8CC1-4747-BCB2-D4DB55D86372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124CA55-3393-49DE-A5BF-D1C131B78657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pt-BR" sz="2400" i="1"/>
            <a:t>Exemplo 1 – Dashboard Terminais</a:t>
          </a:r>
          <a:endParaRPr lang="en-US" sz="2400"/>
        </a:p>
      </dgm:t>
    </dgm:pt>
    <dgm:pt modelId="{6E77D43D-64D0-4041-B4DE-9A05F77E45D4}" type="parTrans" cxnId="{1FB0DB31-574E-46E7-A397-70B743414F01}">
      <dgm:prSet/>
      <dgm:spPr/>
      <dgm:t>
        <a:bodyPr/>
        <a:lstStyle/>
        <a:p>
          <a:endParaRPr lang="en-US" sz="1000"/>
        </a:p>
      </dgm:t>
    </dgm:pt>
    <dgm:pt modelId="{47085AEC-2238-4C17-89F9-6F21FA45455D}" type="sibTrans" cxnId="{1FB0DB31-574E-46E7-A397-70B743414F01}">
      <dgm:prSet/>
      <dgm:spPr/>
      <dgm:t>
        <a:bodyPr/>
        <a:lstStyle/>
        <a:p>
          <a:endParaRPr lang="en-US" sz="1000"/>
        </a:p>
      </dgm:t>
    </dgm:pt>
    <dgm:pt modelId="{F198EFAB-949F-47B5-A79E-B1022A7B9981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pt-BR" sz="2400" i="1" dirty="0"/>
            <a:t>Exemplo 2 – Produtos estratégicos</a:t>
          </a:r>
          <a:endParaRPr lang="en-US" sz="2400" dirty="0"/>
        </a:p>
      </dgm:t>
    </dgm:pt>
    <dgm:pt modelId="{90B2FBD8-6EC8-42AC-9450-E5187D21BF6C}" type="parTrans" cxnId="{4B141C98-2581-4295-8C1B-38D2125DB30C}">
      <dgm:prSet/>
      <dgm:spPr/>
      <dgm:t>
        <a:bodyPr/>
        <a:lstStyle/>
        <a:p>
          <a:endParaRPr lang="en-US" sz="1000"/>
        </a:p>
      </dgm:t>
    </dgm:pt>
    <dgm:pt modelId="{C9598462-D380-4FFA-90B5-CE570C0E6FDB}" type="sibTrans" cxnId="{4B141C98-2581-4295-8C1B-38D2125DB30C}">
      <dgm:prSet/>
      <dgm:spPr/>
      <dgm:t>
        <a:bodyPr/>
        <a:lstStyle/>
        <a:p>
          <a:endParaRPr lang="en-US" sz="1000"/>
        </a:p>
      </dgm:t>
    </dgm:pt>
    <dgm:pt modelId="{0E81D6DD-6D1A-4CE7-B48A-C1B093EC43E2}" type="pres">
      <dgm:prSet presAssocID="{130BACEF-8CC1-4747-BCB2-D4DB55D86372}" presName="vert0" presStyleCnt="0">
        <dgm:presLayoutVars>
          <dgm:dir/>
          <dgm:animOne val="branch"/>
          <dgm:animLvl val="lvl"/>
        </dgm:presLayoutVars>
      </dgm:prSet>
      <dgm:spPr/>
    </dgm:pt>
    <dgm:pt modelId="{BEE3D7B1-DD68-440B-85A5-E5C49A46FA74}" type="pres">
      <dgm:prSet presAssocID="{7124CA55-3393-49DE-A5BF-D1C131B78657}" presName="thickLine" presStyleLbl="alignNode1" presStyleIdx="0" presStyleCnt="2"/>
      <dgm:spPr/>
    </dgm:pt>
    <dgm:pt modelId="{A4BE1610-EF08-4A51-BDCD-BE9AEB0834E8}" type="pres">
      <dgm:prSet presAssocID="{7124CA55-3393-49DE-A5BF-D1C131B78657}" presName="horz1" presStyleCnt="0"/>
      <dgm:spPr/>
    </dgm:pt>
    <dgm:pt modelId="{B0A595E5-BFCE-46DE-A8AA-E935BE9CA2F4}" type="pres">
      <dgm:prSet presAssocID="{7124CA55-3393-49DE-A5BF-D1C131B78657}" presName="tx1" presStyleLbl="revTx" presStyleIdx="0" presStyleCnt="2"/>
      <dgm:spPr/>
    </dgm:pt>
    <dgm:pt modelId="{6868E884-6947-4480-84AA-02C9E83C37AD}" type="pres">
      <dgm:prSet presAssocID="{7124CA55-3393-49DE-A5BF-D1C131B78657}" presName="vert1" presStyleCnt="0"/>
      <dgm:spPr/>
    </dgm:pt>
    <dgm:pt modelId="{6ED3B489-ABBC-488B-B523-97B781B7C01C}" type="pres">
      <dgm:prSet presAssocID="{F198EFAB-949F-47B5-A79E-B1022A7B9981}" presName="thickLine" presStyleLbl="alignNode1" presStyleIdx="1" presStyleCnt="2"/>
      <dgm:spPr/>
    </dgm:pt>
    <dgm:pt modelId="{795419EC-6751-450D-8BD7-48EC97C75EDC}" type="pres">
      <dgm:prSet presAssocID="{F198EFAB-949F-47B5-A79E-B1022A7B9981}" presName="horz1" presStyleCnt="0"/>
      <dgm:spPr/>
    </dgm:pt>
    <dgm:pt modelId="{EDF8A5AC-A6D3-4E56-AAD2-CA50EE398A51}" type="pres">
      <dgm:prSet presAssocID="{F198EFAB-949F-47B5-A79E-B1022A7B9981}" presName="tx1" presStyleLbl="revTx" presStyleIdx="1" presStyleCnt="2"/>
      <dgm:spPr/>
    </dgm:pt>
    <dgm:pt modelId="{82146E40-FA82-4FE1-9EED-E0AC30A727F7}" type="pres">
      <dgm:prSet presAssocID="{F198EFAB-949F-47B5-A79E-B1022A7B9981}" presName="vert1" presStyleCnt="0"/>
      <dgm:spPr/>
    </dgm:pt>
  </dgm:ptLst>
  <dgm:cxnLst>
    <dgm:cxn modelId="{0E11C401-7C07-451C-B1F6-6EDE307764B6}" type="presOf" srcId="{130BACEF-8CC1-4747-BCB2-D4DB55D86372}" destId="{0E81D6DD-6D1A-4CE7-B48A-C1B093EC43E2}" srcOrd="0" destOrd="0" presId="urn:microsoft.com/office/officeart/2008/layout/LinedList"/>
    <dgm:cxn modelId="{B0D1A719-530C-4DB8-992B-005FB8A5D11C}" type="presOf" srcId="{F198EFAB-949F-47B5-A79E-B1022A7B9981}" destId="{EDF8A5AC-A6D3-4E56-AAD2-CA50EE398A51}" srcOrd="0" destOrd="0" presId="urn:microsoft.com/office/officeart/2008/layout/LinedList"/>
    <dgm:cxn modelId="{05EAA91A-6006-4947-A665-E8D6F8B58A5A}" type="presOf" srcId="{7124CA55-3393-49DE-A5BF-D1C131B78657}" destId="{B0A595E5-BFCE-46DE-A8AA-E935BE9CA2F4}" srcOrd="0" destOrd="0" presId="urn:microsoft.com/office/officeart/2008/layout/LinedList"/>
    <dgm:cxn modelId="{1FB0DB31-574E-46E7-A397-70B743414F01}" srcId="{130BACEF-8CC1-4747-BCB2-D4DB55D86372}" destId="{7124CA55-3393-49DE-A5BF-D1C131B78657}" srcOrd="0" destOrd="0" parTransId="{6E77D43D-64D0-4041-B4DE-9A05F77E45D4}" sibTransId="{47085AEC-2238-4C17-89F9-6F21FA45455D}"/>
    <dgm:cxn modelId="{4B141C98-2581-4295-8C1B-38D2125DB30C}" srcId="{130BACEF-8CC1-4747-BCB2-D4DB55D86372}" destId="{F198EFAB-949F-47B5-A79E-B1022A7B9981}" srcOrd="1" destOrd="0" parTransId="{90B2FBD8-6EC8-42AC-9450-E5187D21BF6C}" sibTransId="{C9598462-D380-4FFA-90B5-CE570C0E6FDB}"/>
    <dgm:cxn modelId="{700F808C-5BF9-4BB4-84D2-B857926A4C5C}" type="presParOf" srcId="{0E81D6DD-6D1A-4CE7-B48A-C1B093EC43E2}" destId="{BEE3D7B1-DD68-440B-85A5-E5C49A46FA74}" srcOrd="0" destOrd="0" presId="urn:microsoft.com/office/officeart/2008/layout/LinedList"/>
    <dgm:cxn modelId="{63C56291-79CB-4D9F-895A-82B8E422A7F5}" type="presParOf" srcId="{0E81D6DD-6D1A-4CE7-B48A-C1B093EC43E2}" destId="{A4BE1610-EF08-4A51-BDCD-BE9AEB0834E8}" srcOrd="1" destOrd="0" presId="urn:microsoft.com/office/officeart/2008/layout/LinedList"/>
    <dgm:cxn modelId="{E0CD8E82-A15F-4BED-8760-F4378629FB01}" type="presParOf" srcId="{A4BE1610-EF08-4A51-BDCD-BE9AEB0834E8}" destId="{B0A595E5-BFCE-46DE-A8AA-E935BE9CA2F4}" srcOrd="0" destOrd="0" presId="urn:microsoft.com/office/officeart/2008/layout/LinedList"/>
    <dgm:cxn modelId="{CB584A7D-0D28-45FA-AD8A-F0A592B7D66E}" type="presParOf" srcId="{A4BE1610-EF08-4A51-BDCD-BE9AEB0834E8}" destId="{6868E884-6947-4480-84AA-02C9E83C37AD}" srcOrd="1" destOrd="0" presId="urn:microsoft.com/office/officeart/2008/layout/LinedList"/>
    <dgm:cxn modelId="{1482A915-C327-4557-A17C-40D9BFB063B4}" type="presParOf" srcId="{0E81D6DD-6D1A-4CE7-B48A-C1B093EC43E2}" destId="{6ED3B489-ABBC-488B-B523-97B781B7C01C}" srcOrd="2" destOrd="0" presId="urn:microsoft.com/office/officeart/2008/layout/LinedList"/>
    <dgm:cxn modelId="{EAAD535F-0D74-47CA-8C57-887F4C084B26}" type="presParOf" srcId="{0E81D6DD-6D1A-4CE7-B48A-C1B093EC43E2}" destId="{795419EC-6751-450D-8BD7-48EC97C75EDC}" srcOrd="3" destOrd="0" presId="urn:microsoft.com/office/officeart/2008/layout/LinedList"/>
    <dgm:cxn modelId="{CFEFFEC1-9428-4F80-9AC6-5DB5B8C127E0}" type="presParOf" srcId="{795419EC-6751-450D-8BD7-48EC97C75EDC}" destId="{EDF8A5AC-A6D3-4E56-AAD2-CA50EE398A51}" srcOrd="0" destOrd="0" presId="urn:microsoft.com/office/officeart/2008/layout/LinedList"/>
    <dgm:cxn modelId="{55A5AEFD-5C02-4174-B4A8-DA6E891E7290}" type="presParOf" srcId="{795419EC-6751-450D-8BD7-48EC97C75EDC}" destId="{82146E40-FA82-4FE1-9EED-E0AC30A727F7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E2541B-C44B-4119-86FC-DCE46EB98EAA}">
      <dsp:nvSpPr>
        <dsp:cNvPr id="0" name=""/>
        <dsp:cNvSpPr/>
      </dsp:nvSpPr>
      <dsp:spPr>
        <a:xfrm>
          <a:off x="0" y="380348"/>
          <a:ext cx="9915524" cy="6378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9555" tIns="312420" rIns="769555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500" kern="12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Unidades (carregadas e/ou descarregadas) por navio quando se trata da movimentação de contêineres</a:t>
          </a:r>
          <a:endParaRPr lang="pt-BR" sz="1500" kern="1200" dirty="0"/>
        </a:p>
      </dsp:txBody>
      <dsp:txXfrm>
        <a:off x="0" y="380348"/>
        <a:ext cx="9915524" cy="637875"/>
      </dsp:txXfrm>
    </dsp:sp>
    <dsp:sp modelId="{B8527D82-F0AF-4D85-84F7-DE2E21BC8DDD}">
      <dsp:nvSpPr>
        <dsp:cNvPr id="0" name=""/>
        <dsp:cNvSpPr/>
      </dsp:nvSpPr>
      <dsp:spPr>
        <a:xfrm>
          <a:off x="495776" y="158948"/>
          <a:ext cx="6940867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2348" tIns="0" rIns="262348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500" kern="1200" dirty="0"/>
            <a:t>Consignação Média (unidades/navio)</a:t>
          </a:r>
        </a:p>
      </dsp:txBody>
      <dsp:txXfrm>
        <a:off x="517392" y="180564"/>
        <a:ext cx="6897635" cy="399568"/>
      </dsp:txXfrm>
    </dsp:sp>
    <dsp:sp modelId="{9BFD944E-A6E8-4331-8407-013C810617D2}">
      <dsp:nvSpPr>
        <dsp:cNvPr id="0" name=""/>
        <dsp:cNvSpPr/>
      </dsp:nvSpPr>
      <dsp:spPr>
        <a:xfrm>
          <a:off x="0" y="1320623"/>
          <a:ext cx="9915524" cy="62606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9555" tIns="312420" rIns="769555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500" kern="1200" dirty="0"/>
            <a:t>Percentual do tempo em que o berço está ocupado por embarcações.</a:t>
          </a:r>
        </a:p>
      </dsp:txBody>
      <dsp:txXfrm>
        <a:off x="0" y="1320623"/>
        <a:ext cx="9915524" cy="626062"/>
      </dsp:txXfrm>
    </dsp:sp>
    <dsp:sp modelId="{4924EF13-75EB-41DF-944D-FE5437426ED4}">
      <dsp:nvSpPr>
        <dsp:cNvPr id="0" name=""/>
        <dsp:cNvSpPr/>
      </dsp:nvSpPr>
      <dsp:spPr>
        <a:xfrm>
          <a:off x="495776" y="1099223"/>
          <a:ext cx="6940867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2348" tIns="0" rIns="262348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500" kern="1200" dirty="0"/>
            <a:t>Taxa de Ocupação de Berço (%)</a:t>
          </a:r>
        </a:p>
      </dsp:txBody>
      <dsp:txXfrm>
        <a:off x="517392" y="1120839"/>
        <a:ext cx="6897635" cy="399568"/>
      </dsp:txXfrm>
    </dsp:sp>
    <dsp:sp modelId="{17A811E8-B019-449D-A7F3-153141375F72}">
      <dsp:nvSpPr>
        <dsp:cNvPr id="0" name=""/>
        <dsp:cNvSpPr/>
      </dsp:nvSpPr>
      <dsp:spPr>
        <a:xfrm>
          <a:off x="0" y="2257440"/>
          <a:ext cx="9915524" cy="62606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9555" tIns="312420" rIns="769555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500" b="0" kern="1200" dirty="0"/>
            <a:t>Tempo médio que os navios permanecem fundeados aguardando vaga no berço.</a:t>
          </a:r>
        </a:p>
      </dsp:txBody>
      <dsp:txXfrm>
        <a:off x="0" y="2257440"/>
        <a:ext cx="9915524" cy="626062"/>
      </dsp:txXfrm>
    </dsp:sp>
    <dsp:sp modelId="{CA7EAB66-8B20-4E9C-AB62-3CEFA5419863}">
      <dsp:nvSpPr>
        <dsp:cNvPr id="0" name=""/>
        <dsp:cNvSpPr/>
      </dsp:nvSpPr>
      <dsp:spPr>
        <a:xfrm>
          <a:off x="495776" y="2027686"/>
          <a:ext cx="6940867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2348" tIns="0" rIns="262348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500" kern="1200" dirty="0"/>
            <a:t>Tempo de Espera para Atracação (h)</a:t>
          </a:r>
        </a:p>
      </dsp:txBody>
      <dsp:txXfrm>
        <a:off x="517392" y="2049302"/>
        <a:ext cx="6897635" cy="399568"/>
      </dsp:txXfrm>
    </dsp:sp>
    <dsp:sp modelId="{CD7AD7A3-B92F-4931-8DDA-B68FA2F71B7E}">
      <dsp:nvSpPr>
        <dsp:cNvPr id="0" name=""/>
        <dsp:cNvSpPr/>
      </dsp:nvSpPr>
      <dsp:spPr>
        <a:xfrm>
          <a:off x="0" y="3177548"/>
          <a:ext cx="9915524" cy="661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9555" tIns="312420" rIns="769555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700" b="0" i="0" kern="1200" dirty="0"/>
            <a:t>Mede a </a:t>
          </a:r>
          <a:r>
            <a:rPr lang="pt-BR" sz="1700" b="0" i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quantidade</a:t>
          </a:r>
          <a:r>
            <a:rPr lang="pt-BR" sz="1700" b="0" i="0" kern="1200" dirty="0"/>
            <a:t> média de unidades movimentadas por hora.</a:t>
          </a:r>
          <a:endParaRPr lang="pt-BR" sz="1700" b="0" kern="1200" dirty="0"/>
        </a:p>
      </dsp:txBody>
      <dsp:txXfrm>
        <a:off x="0" y="3177548"/>
        <a:ext cx="9915524" cy="661500"/>
      </dsp:txXfrm>
    </dsp:sp>
    <dsp:sp modelId="{D5BFB3EC-22DC-4B94-92E7-55C742B57C21}">
      <dsp:nvSpPr>
        <dsp:cNvPr id="0" name=""/>
        <dsp:cNvSpPr/>
      </dsp:nvSpPr>
      <dsp:spPr>
        <a:xfrm>
          <a:off x="495776" y="2956148"/>
          <a:ext cx="6940867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2348" tIns="0" rIns="262348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500" kern="1200" dirty="0"/>
            <a:t>Prancha Média Operacional (unidades/h)</a:t>
          </a:r>
        </a:p>
      </dsp:txBody>
      <dsp:txXfrm>
        <a:off x="517392" y="2977764"/>
        <a:ext cx="6897635" cy="3995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E3D7B1-DD68-440B-85A5-E5C49A46FA74}">
      <dsp:nvSpPr>
        <dsp:cNvPr id="0" name=""/>
        <dsp:cNvSpPr/>
      </dsp:nvSpPr>
      <dsp:spPr>
        <a:xfrm>
          <a:off x="0" y="0"/>
          <a:ext cx="1001445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A595E5-BFCE-46DE-A8AA-E935BE9CA2F4}">
      <dsp:nvSpPr>
        <dsp:cNvPr id="0" name=""/>
        <dsp:cNvSpPr/>
      </dsp:nvSpPr>
      <dsp:spPr>
        <a:xfrm>
          <a:off x="0" y="0"/>
          <a:ext cx="10014455" cy="9255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i="1" kern="1200"/>
            <a:t>Exemplo 1 – Dashboard Terminais</a:t>
          </a:r>
          <a:endParaRPr lang="en-US" sz="2400" kern="1200"/>
        </a:p>
      </dsp:txBody>
      <dsp:txXfrm>
        <a:off x="0" y="0"/>
        <a:ext cx="10014455" cy="925564"/>
      </dsp:txXfrm>
    </dsp:sp>
    <dsp:sp modelId="{6ED3B489-ABBC-488B-B523-97B781B7C01C}">
      <dsp:nvSpPr>
        <dsp:cNvPr id="0" name=""/>
        <dsp:cNvSpPr/>
      </dsp:nvSpPr>
      <dsp:spPr>
        <a:xfrm>
          <a:off x="0" y="925564"/>
          <a:ext cx="1001445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F8A5AC-A6D3-4E56-AAD2-CA50EE398A51}">
      <dsp:nvSpPr>
        <dsp:cNvPr id="0" name=""/>
        <dsp:cNvSpPr/>
      </dsp:nvSpPr>
      <dsp:spPr>
        <a:xfrm>
          <a:off x="0" y="925564"/>
          <a:ext cx="10014455" cy="9255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i="1" kern="1200" dirty="0"/>
            <a:t>Exemplo 2 – Produtos estratégicos</a:t>
          </a:r>
          <a:endParaRPr lang="en-US" sz="2400" kern="1200" dirty="0"/>
        </a:p>
      </dsp:txBody>
      <dsp:txXfrm>
        <a:off x="0" y="925564"/>
        <a:ext cx="10014455" cy="9255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0.07976</cdr:x>
      <cdr:y>0.82759</cdr:y>
    </cdr:from>
    <cdr:to>
      <cdr:x>0.12011</cdr:x>
      <cdr:y>0.87931</cdr:y>
    </cdr:to>
    <cdr:sp macro="" textlink="">
      <cdr:nvSpPr>
        <cdr:cNvPr id="2" name="CaixaDeTexto 1">
          <a:extLst xmlns:a="http://schemas.openxmlformats.org/drawingml/2006/main">
            <a:ext uri="{FF2B5EF4-FFF2-40B4-BE49-F238E27FC236}">
              <a16:creationId xmlns:a16="http://schemas.microsoft.com/office/drawing/2014/main" id="{271BFEC1-3A0C-4683-ABFA-AB570CB410A5}"/>
            </a:ext>
          </a:extLst>
        </cdr:cNvPr>
        <cdr:cNvSpPr txBox="1"/>
      </cdr:nvSpPr>
      <cdr:spPr>
        <a:xfrm xmlns:a="http://schemas.openxmlformats.org/drawingml/2006/main">
          <a:off x="889345" y="4000519"/>
          <a:ext cx="449911" cy="25001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pt-BR" sz="1100"/>
            <a:t>Ano</a:t>
          </a:r>
        </a:p>
      </cdr:txBody>
    </cdr:sp>
  </cdr:relSizeAnchor>
  <cdr:relSizeAnchor xmlns:cdr="http://schemas.openxmlformats.org/drawingml/2006/chartDrawing">
    <cdr:from>
      <cdr:x>0.17318</cdr:x>
      <cdr:y>0.08073</cdr:y>
    </cdr:from>
    <cdr:to>
      <cdr:x>0.27716</cdr:x>
      <cdr:y>0.13547</cdr:y>
    </cdr:to>
    <cdr:sp macro="" textlink="">
      <cdr:nvSpPr>
        <cdr:cNvPr id="5" name="CaixaDeTexto 4">
          <a:extLst xmlns:a="http://schemas.openxmlformats.org/drawingml/2006/main">
            <a:ext uri="{FF2B5EF4-FFF2-40B4-BE49-F238E27FC236}">
              <a16:creationId xmlns:a16="http://schemas.microsoft.com/office/drawing/2014/main" id="{FA0EE825-AB91-D36E-56F8-7A8E21D468F9}"/>
            </a:ext>
          </a:extLst>
        </cdr:cNvPr>
        <cdr:cNvSpPr txBox="1"/>
      </cdr:nvSpPr>
      <cdr:spPr>
        <a:xfrm xmlns:a="http://schemas.openxmlformats.org/drawingml/2006/main">
          <a:off x="1938737" y="390260"/>
          <a:ext cx="1164167" cy="26458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t-BR" sz="1100" b="1" dirty="0"/>
            <a:t>CAGR 1,41% a.a.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99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99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46678"/>
            <a:ext cx="2971800" cy="4990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pt-B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4129512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2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307275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22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3" name="Google Shape;383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68351182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2" name="Google Shape;2402;p233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3" name="Google Shape;2403;p2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560697623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5" name="Google Shape;2415;p234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6" name="Google Shape;2416;p2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93897510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8" name="Google Shape;2428;p235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9" name="Google Shape;2429;p2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884176966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8" name="Google Shape;2438;p236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9" name="Google Shape;2439;p2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51754206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1" name="Google Shape;2491;p240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2" name="Google Shape;2492;p2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85932090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1" name="Google Shape;2491;p240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2" name="Google Shape;2492;p2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03532324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1" name="Google Shape;2491;p240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2" name="Google Shape;2492;p2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8142207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1" name="Google Shape;2491;p240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2" name="Google Shape;2492;p2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93217915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1" name="Google Shape;2491;p240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2" name="Google Shape;2492;p2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35574696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1" name="Google Shape;2491;p240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2" name="Google Shape;2492;p2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623194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24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pt-BR" dirty="0">
                <a:latin typeface="Calibri"/>
                <a:ea typeface="Calibri"/>
                <a:cs typeface="Calibri"/>
                <a:sym typeface="Calibri"/>
              </a:rPr>
              <a:t>As restaurações são realizadas por campanhas, com o período variando em função </a:t>
            </a: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7" name="Google Shape;407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0216218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1" name="Google Shape;2451;p238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2" name="Google Shape;2452;p2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05608964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0" name="Google Shape;2460;p239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1" name="Google Shape;2461;p2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12455994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1" name="Google Shape;2491;p240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2" name="Google Shape;2492;p2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06088879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" name="Google Shape;2508;p241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9" name="Google Shape;2509;p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57995480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7">
          <a:extLst>
            <a:ext uri="{FF2B5EF4-FFF2-40B4-BE49-F238E27FC236}">
              <a16:creationId xmlns:a16="http://schemas.microsoft.com/office/drawing/2014/main" id="{673E2087-C9E1-41EE-DB47-22ED51A98A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" name="Google Shape;2508;p241:notes">
            <a:extLst>
              <a:ext uri="{FF2B5EF4-FFF2-40B4-BE49-F238E27FC236}">
                <a16:creationId xmlns:a16="http://schemas.microsoft.com/office/drawing/2014/main" id="{1760A5CF-9222-093E-5C94-BF08C54B6E9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9" name="Google Shape;2509;p241:notes">
            <a:extLst>
              <a:ext uri="{FF2B5EF4-FFF2-40B4-BE49-F238E27FC236}">
                <a16:creationId xmlns:a16="http://schemas.microsoft.com/office/drawing/2014/main" id="{27B49C70-BD76-B2EE-E6A2-084E2127BE1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25626576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5" name="Google Shape;2535;p242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6" name="Google Shape;2536;p2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764127724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4" name="Google Shape;2574;p243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5" name="Google Shape;2575;p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405490808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3" name="Google Shape;2593;p244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4" name="Google Shape;2594;p2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348724234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2" name="Google Shape;2612;p245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3" name="Google Shape;2613;p2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42224514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" name="Google Shape;2621;p246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2" name="Google Shape;2622;p2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717711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25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1" name="Google Shape;431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031917891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0" name="Google Shape;2650;p247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1" name="Google Shape;2651;p2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224699392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" name="Google Shape;2662;p248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3" name="Google Shape;2663;p2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012344803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3" name="Google Shape;2673;p249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4" name="Google Shape;2674;p2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573296823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4" name="Google Shape;2684;p250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5" name="Google Shape;2685;p2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34254629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5" name="Google Shape;2695;p251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6" name="Google Shape;2696;p2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003562008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6" name="Google Shape;2706;g319bee105cd_1_0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07" name="Google Shape;2707;g319bee105cd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378182744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7" name="Google Shape;2717;p252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pt-BR">
                <a:latin typeface="Calibri"/>
                <a:ea typeface="Calibri"/>
                <a:cs typeface="Calibri"/>
                <a:sym typeface="Calibri"/>
              </a:rPr>
              <a:t>Na partilha de produção, o Estado participa, sem investir ou correr risco, das atividades de exploração e produção, além de regulá-las e fiscalizá-las.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lang="pt-BR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pt-BR">
                <a:latin typeface="Calibri"/>
                <a:ea typeface="Calibri"/>
                <a:cs typeface="Calibri"/>
                <a:sym typeface="Calibri"/>
              </a:rPr>
              <a:t>No leilão para oferta de áreas, o</a:t>
            </a:r>
            <a:r>
              <a:rPr lang="pt-BR" baseline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pt-BR">
                <a:latin typeface="Calibri"/>
                <a:ea typeface="Calibri"/>
                <a:cs typeface="Calibri"/>
                <a:sym typeface="Calibri"/>
              </a:rPr>
              <a:t>bônus de assinatura é fixo, sendo vencedor a empresa ou o consórcio que ofertar o maior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pt-BR">
                <a:latin typeface="Calibri"/>
                <a:ea typeface="Calibri"/>
                <a:cs typeface="Calibri"/>
                <a:sym typeface="Calibri"/>
              </a:rPr>
              <a:t>percentual de Excedente em Óleo para a União.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8" name="Google Shape;2718;p2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862738181"/>
      </p:ext>
    </p:extLst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7" name="Google Shape;2717;p252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8" name="Google Shape;2718;p2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299811322"/>
      </p:ext>
    </p:extLst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1" name="Google Shape;2731;p253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pt-BR">
                <a:latin typeface="Calibri"/>
                <a:ea typeface="Calibri"/>
                <a:cs typeface="Calibri"/>
                <a:sym typeface="Calibri"/>
              </a:rPr>
              <a:t>A ANP realizou a sessão pública de apresentação de ofertas do 2º Ciclo da Oferta Permanente, no dia 13 de dezembro de 2023.</a:t>
            </a:r>
            <a:r>
              <a:rPr lang="pt-BR" baseline="0">
                <a:latin typeface="Calibri"/>
                <a:ea typeface="Calibri"/>
                <a:cs typeface="Calibri"/>
                <a:sym typeface="Calibri"/>
              </a:rPr>
              <a:t> Neste ciclo foi</a:t>
            </a:r>
            <a:r>
              <a:rPr lang="pt-BR">
                <a:latin typeface="Calibri"/>
                <a:ea typeface="Calibri"/>
                <a:cs typeface="Calibri"/>
                <a:sym typeface="Calibri"/>
              </a:rPr>
              <a:t> arrematado um bloco exploratório (Tupinambá) localizado na bacia de Santos, com área de 3.056,36 km² e 6,5% de percentual de excedente em óleo.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lang="pt-BR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pt-BR">
                <a:latin typeface="Calibri"/>
                <a:ea typeface="Calibri"/>
                <a:cs typeface="Calibri"/>
                <a:sym typeface="Calibri"/>
              </a:rPr>
              <a:t>O total de bônus ofertado foi de 7,04 milhões de reais e a previsão do investimento mínimo na fase de exploração é de 360 milhões de reais.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2" name="Google Shape;2732;p2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023182222"/>
      </p:ext>
    </p:extLst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3" name="Google Shape;2743;p254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44" name="Google Shape;2744;p2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1102609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9">
          <a:extLst>
            <a:ext uri="{FF2B5EF4-FFF2-40B4-BE49-F238E27FC236}">
              <a16:creationId xmlns:a16="http://schemas.microsoft.com/office/drawing/2014/main" id="{7BCD24FA-BDAA-770A-8252-19B4467AB6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25:notes">
            <a:extLst>
              <a:ext uri="{FF2B5EF4-FFF2-40B4-BE49-F238E27FC236}">
                <a16:creationId xmlns:a16="http://schemas.microsoft.com/office/drawing/2014/main" id="{76481902-3B42-6D85-7D8A-5C08FB15C69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1" name="Google Shape;431;p25:notes">
            <a:extLst>
              <a:ext uri="{FF2B5EF4-FFF2-40B4-BE49-F238E27FC236}">
                <a16:creationId xmlns:a16="http://schemas.microsoft.com/office/drawing/2014/main" id="{F37E99FE-2214-A77E-8EB5-CFDDF287888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672568315"/>
      </p:ext>
    </p:extLst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8" name="Google Shape;2758;p255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59" name="Google Shape;2759;p2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080189050"/>
      </p:ext>
    </p:extLst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3" name="Google Shape;2773;p256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74" name="Google Shape;2774;p2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251787566"/>
      </p:ext>
    </p:extLst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3" name="Google Shape;2773;p256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74" name="Google Shape;2774;p2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741961456"/>
      </p:ext>
    </p:extLst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7" name="Google Shape;2797;p257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98" name="Google Shape;2798;p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9665761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9">
          <a:extLst>
            <a:ext uri="{FF2B5EF4-FFF2-40B4-BE49-F238E27FC236}">
              <a16:creationId xmlns:a16="http://schemas.microsoft.com/office/drawing/2014/main" id="{92CB70F6-68AC-DBB6-7A38-C7BA72ACE2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25:notes">
            <a:extLst>
              <a:ext uri="{FF2B5EF4-FFF2-40B4-BE49-F238E27FC236}">
                <a16:creationId xmlns:a16="http://schemas.microsoft.com/office/drawing/2014/main" id="{6E3E9E82-7BBC-3A51-6D74-57447C04069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1" name="Google Shape;431;p25:notes">
            <a:extLst>
              <a:ext uri="{FF2B5EF4-FFF2-40B4-BE49-F238E27FC236}">
                <a16:creationId xmlns:a16="http://schemas.microsoft.com/office/drawing/2014/main" id="{E164E0DB-815B-74DF-4B37-60744C7C1FD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6110440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9">
          <a:extLst>
            <a:ext uri="{FF2B5EF4-FFF2-40B4-BE49-F238E27FC236}">
              <a16:creationId xmlns:a16="http://schemas.microsoft.com/office/drawing/2014/main" id="{6D03B141-FC24-3785-ED64-EE4579E55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25:notes">
            <a:extLst>
              <a:ext uri="{FF2B5EF4-FFF2-40B4-BE49-F238E27FC236}">
                <a16:creationId xmlns:a16="http://schemas.microsoft.com/office/drawing/2014/main" id="{F62D90B5-7FCA-0A1C-C343-E8866E3B339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1" name="Google Shape;431;p25:notes">
            <a:extLst>
              <a:ext uri="{FF2B5EF4-FFF2-40B4-BE49-F238E27FC236}">
                <a16:creationId xmlns:a16="http://schemas.microsoft.com/office/drawing/2014/main" id="{981B174B-8CBB-13B0-55E1-04D413E50A0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574335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9">
          <a:extLst>
            <a:ext uri="{FF2B5EF4-FFF2-40B4-BE49-F238E27FC236}">
              <a16:creationId xmlns:a16="http://schemas.microsoft.com/office/drawing/2014/main" id="{B12CD1E0-AF62-2271-224E-BBDAAA8B48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25:notes">
            <a:extLst>
              <a:ext uri="{FF2B5EF4-FFF2-40B4-BE49-F238E27FC236}">
                <a16:creationId xmlns:a16="http://schemas.microsoft.com/office/drawing/2014/main" id="{9DBCCD5A-DDE8-46D7-DB18-4656C420238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1" name="Google Shape;431;p25:notes">
            <a:extLst>
              <a:ext uri="{FF2B5EF4-FFF2-40B4-BE49-F238E27FC236}">
                <a16:creationId xmlns:a16="http://schemas.microsoft.com/office/drawing/2014/main" id="{C8160F68-64E4-3E6F-3F1F-B9CE02B795E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1527825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9">
          <a:extLst>
            <a:ext uri="{FF2B5EF4-FFF2-40B4-BE49-F238E27FC236}">
              <a16:creationId xmlns:a16="http://schemas.microsoft.com/office/drawing/2014/main" id="{FA386246-4E08-48F0-6340-6CBD28F404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25:notes">
            <a:extLst>
              <a:ext uri="{FF2B5EF4-FFF2-40B4-BE49-F238E27FC236}">
                <a16:creationId xmlns:a16="http://schemas.microsoft.com/office/drawing/2014/main" id="{CB23D4FD-2B67-D684-96BE-18AE0C887CA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1" name="Google Shape;431;p25:notes">
            <a:extLst>
              <a:ext uri="{FF2B5EF4-FFF2-40B4-BE49-F238E27FC236}">
                <a16:creationId xmlns:a16="http://schemas.microsoft.com/office/drawing/2014/main" id="{ABFCF2DF-8C46-EA8C-AC2E-092EA5BC447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6060765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9">
          <a:extLst>
            <a:ext uri="{FF2B5EF4-FFF2-40B4-BE49-F238E27FC236}">
              <a16:creationId xmlns:a16="http://schemas.microsoft.com/office/drawing/2014/main" id="{94F840DA-3712-6CBC-0D46-BB03801238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25:notes">
            <a:extLst>
              <a:ext uri="{FF2B5EF4-FFF2-40B4-BE49-F238E27FC236}">
                <a16:creationId xmlns:a16="http://schemas.microsoft.com/office/drawing/2014/main" id="{D3C9DD13-366A-47F2-68D3-0101B666FA2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1" name="Google Shape;431;p25:notes">
            <a:extLst>
              <a:ext uri="{FF2B5EF4-FFF2-40B4-BE49-F238E27FC236}">
                <a16:creationId xmlns:a16="http://schemas.microsoft.com/office/drawing/2014/main" id="{D351A27E-D53E-86B2-5D47-EE4020BC0A0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1033129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26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4" name="Google Shape;484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5275292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9957453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47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8" name="Google Shape;538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5377470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p51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56" name="Google Shape;556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2342380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p51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56" name="Google Shape;556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15873557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p51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56" name="Google Shape;556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2992700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44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3" name="Google Shape;523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03243624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26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4" name="Google Shape;484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7124857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Google Shape;698;p49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99" name="Google Shape;699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21579243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" name="Google Shape;1129;p20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30" name="Google Shape;1130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12365859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8">
          <a:extLst>
            <a:ext uri="{FF2B5EF4-FFF2-40B4-BE49-F238E27FC236}">
              <a16:creationId xmlns:a16="http://schemas.microsoft.com/office/drawing/2014/main" id="{FDC45634-20DA-E0B2-8D1F-F1105FA1B4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" name="Google Shape;1129;p20:notes">
            <a:extLst>
              <a:ext uri="{FF2B5EF4-FFF2-40B4-BE49-F238E27FC236}">
                <a16:creationId xmlns:a16="http://schemas.microsoft.com/office/drawing/2014/main" id="{FE7406A4-4D78-D35F-90A5-53E4BD6C316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30" name="Google Shape;1130;p20:notes">
            <a:extLst>
              <a:ext uri="{FF2B5EF4-FFF2-40B4-BE49-F238E27FC236}">
                <a16:creationId xmlns:a16="http://schemas.microsoft.com/office/drawing/2014/main" id="{3F6AA945-09D0-A011-82C1-358B651917B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05365215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1" name="Google Shape;1571;p63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72" name="Google Shape;1572;p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1449043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4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" name="Google Shape;22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3777035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Google Shape;1036;p60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7" name="Google Shape;1037;p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47787442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" name="Google Shape;1050;p62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1" name="Google Shape;1051;p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45933899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" name="Google Shape;1067;p64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8" name="Google Shape;1068;p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29715172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" name="Google Shape;1083;p68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4" name="Google Shape;1084;p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19960851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2">
          <a:extLst>
            <a:ext uri="{FF2B5EF4-FFF2-40B4-BE49-F238E27FC236}">
              <a16:creationId xmlns:a16="http://schemas.microsoft.com/office/drawing/2014/main" id="{E95FF00B-9F6C-AC09-039B-32E6157FFD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" name="Google Shape;1083;p68:notes">
            <a:extLst>
              <a:ext uri="{FF2B5EF4-FFF2-40B4-BE49-F238E27FC236}">
                <a16:creationId xmlns:a16="http://schemas.microsoft.com/office/drawing/2014/main" id="{E38BCCF2-0B9F-171E-466B-681C26F1857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4" name="Google Shape;1084;p68:notes">
            <a:extLst>
              <a:ext uri="{FF2B5EF4-FFF2-40B4-BE49-F238E27FC236}">
                <a16:creationId xmlns:a16="http://schemas.microsoft.com/office/drawing/2014/main" id="{4BD56AC4-FA50-1273-641F-A214D4B5E65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7361038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" name="Google Shape;1106;p178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7" name="Google Shape;1107;p1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0576757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" name="Google Shape;1119;p179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0" name="Google Shape;1120;p1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2676185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" name="Google Shape;1126;p180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7" name="Google Shape;1127;p1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92786267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" name="Google Shape;1162;p181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3" name="Google Shape;1163;p1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887912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" name="Google Shape;1202;p182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3" name="Google Shape;1203;p1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52447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5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" name="Google Shape;23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69055972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" name="Google Shape;1239;p183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0" name="Google Shape;1240;p1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2118589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" name="Google Shape;1274;p184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5" name="Google Shape;1275;p1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3398791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" name="Google Shape;1311;p185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2" name="Google Shape;1312;p1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0741825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" name="Google Shape;1347;p186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8" name="Google Shape;1348;p1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6962076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9">
          <a:extLst>
            <a:ext uri="{FF2B5EF4-FFF2-40B4-BE49-F238E27FC236}">
              <a16:creationId xmlns:a16="http://schemas.microsoft.com/office/drawing/2014/main" id="{71A0B64C-A8FC-8FC4-5BC8-D8FC24E25D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" name="Google Shape;1380;p187:notes">
            <a:extLst>
              <a:ext uri="{FF2B5EF4-FFF2-40B4-BE49-F238E27FC236}">
                <a16:creationId xmlns:a16="http://schemas.microsoft.com/office/drawing/2014/main" id="{5C4C5EA5-8E07-A45C-DE35-A27FE092190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642626" y="6563567"/>
            <a:ext cx="278923" cy="20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pt-BR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45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1" name="Google Shape;1381;p187:notes">
            <a:extLst>
              <a:ext uri="{FF2B5EF4-FFF2-40B4-BE49-F238E27FC236}">
                <a16:creationId xmlns:a16="http://schemas.microsoft.com/office/drawing/2014/main" id="{38695F4A-4B13-AB78-DFB9-BC42F18F250F}"/>
              </a:ext>
            </a:extLst>
          </p:cNvPr>
          <p:cNvSpPr txBox="1"/>
          <p:nvPr/>
        </p:nvSpPr>
        <p:spPr>
          <a:xfrm>
            <a:off x="5200322" y="6531401"/>
            <a:ext cx="3976046" cy="344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700" tIns="45850" rIns="91700" bIns="458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fld id="{00000000-1234-1234-1234-123412341234}" type="slidenum">
              <a:rPr lang="pt-BR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45</a:t>
            </a:fld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2" name="Google Shape;1382;p187:notes">
            <a:extLst>
              <a:ext uri="{FF2B5EF4-FFF2-40B4-BE49-F238E27FC236}">
                <a16:creationId xmlns:a16="http://schemas.microsoft.com/office/drawing/2014/main" id="{2713E1DF-598D-37B6-A7FF-495047AAF68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-630238" y="885825"/>
            <a:ext cx="10439401" cy="5873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83" name="Google Shape;1383;p187:notes">
            <a:extLst>
              <a:ext uri="{FF2B5EF4-FFF2-40B4-BE49-F238E27FC236}">
                <a16:creationId xmlns:a16="http://schemas.microsoft.com/office/drawing/2014/main" id="{8336433B-65B0-D093-18B6-6CA58888696E}"/>
              </a:ext>
            </a:extLst>
          </p:cNvPr>
          <p:cNvSpPr/>
          <p:nvPr/>
        </p:nvSpPr>
        <p:spPr>
          <a:xfrm>
            <a:off x="8913007" y="38449"/>
            <a:ext cx="204995" cy="92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pt-BR" sz="600" b="0" i="1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GI</a:t>
            </a:r>
            <a:endParaRPr/>
          </a:p>
        </p:txBody>
      </p:sp>
      <p:cxnSp>
        <p:nvCxnSpPr>
          <p:cNvPr id="1384" name="Google Shape;1384;p187:notes">
            <a:extLst>
              <a:ext uri="{FF2B5EF4-FFF2-40B4-BE49-F238E27FC236}">
                <a16:creationId xmlns:a16="http://schemas.microsoft.com/office/drawing/2014/main" id="{E870A986-7F55-8E26-92FB-352F55912CDF}"/>
              </a:ext>
            </a:extLst>
          </p:cNvPr>
          <p:cNvCxnSpPr/>
          <p:nvPr/>
        </p:nvCxnSpPr>
        <p:spPr>
          <a:xfrm>
            <a:off x="1030669" y="1087285"/>
            <a:ext cx="7116455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85" name="Google Shape;1385;p187:notes">
            <a:extLst>
              <a:ext uri="{FF2B5EF4-FFF2-40B4-BE49-F238E27FC236}">
                <a16:creationId xmlns:a16="http://schemas.microsoft.com/office/drawing/2014/main" id="{1C889B71-A57C-78FE-CAA7-7A7C5E951A3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030669" y="242986"/>
            <a:ext cx="7116455" cy="324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100" tIns="46050" rIns="92100" bIns="4605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4964070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" name="Google Shape;1380;p187:notes"/>
          <p:cNvSpPr txBox="1">
            <a:spLocks noGrp="1"/>
          </p:cNvSpPr>
          <p:nvPr>
            <p:ph type="sldNum" idx="12"/>
          </p:nvPr>
        </p:nvSpPr>
        <p:spPr>
          <a:xfrm>
            <a:off x="8642626" y="6563567"/>
            <a:ext cx="278923" cy="20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pt-BR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46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1" name="Google Shape;1381;p187:notes"/>
          <p:cNvSpPr txBox="1"/>
          <p:nvPr/>
        </p:nvSpPr>
        <p:spPr>
          <a:xfrm>
            <a:off x="5200322" y="6531401"/>
            <a:ext cx="3976046" cy="344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700" tIns="45850" rIns="91700" bIns="458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fld id="{00000000-1234-1234-1234-123412341234}" type="slidenum">
              <a:rPr lang="pt-BR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46</a:t>
            </a:fld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2" name="Google Shape;1382;p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-630238" y="885825"/>
            <a:ext cx="10439401" cy="5873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83" name="Google Shape;1383;p187:notes"/>
          <p:cNvSpPr/>
          <p:nvPr/>
        </p:nvSpPr>
        <p:spPr>
          <a:xfrm>
            <a:off x="8913007" y="38449"/>
            <a:ext cx="204995" cy="92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pt-BR" sz="600" b="0" i="1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GI</a:t>
            </a:r>
            <a:endParaRPr/>
          </a:p>
        </p:txBody>
      </p:sp>
      <p:cxnSp>
        <p:nvCxnSpPr>
          <p:cNvPr id="1384" name="Google Shape;1384;p187:notes"/>
          <p:cNvCxnSpPr/>
          <p:nvPr/>
        </p:nvCxnSpPr>
        <p:spPr>
          <a:xfrm>
            <a:off x="1030669" y="1087285"/>
            <a:ext cx="7116455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85" name="Google Shape;1385;p187:notes"/>
          <p:cNvSpPr txBox="1">
            <a:spLocks noGrp="1"/>
          </p:cNvSpPr>
          <p:nvPr>
            <p:ph type="body" idx="1"/>
          </p:nvPr>
        </p:nvSpPr>
        <p:spPr>
          <a:xfrm>
            <a:off x="1030669" y="242986"/>
            <a:ext cx="7116455" cy="324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100" tIns="46050" rIns="92100" bIns="4605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2301272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" name="Google Shape;1421;p188:notes"/>
          <p:cNvSpPr txBox="1">
            <a:spLocks noGrp="1"/>
          </p:cNvSpPr>
          <p:nvPr>
            <p:ph type="sldNum" idx="12"/>
          </p:nvPr>
        </p:nvSpPr>
        <p:spPr>
          <a:xfrm>
            <a:off x="8642626" y="6563567"/>
            <a:ext cx="278923" cy="20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>
                <a:solidFill>
                  <a:srgbClr val="000000"/>
                </a:solidFill>
              </a:rPr>
              <a:t>47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1422" name="Google Shape;1422;p188:notes"/>
          <p:cNvSpPr txBox="1"/>
          <p:nvPr/>
        </p:nvSpPr>
        <p:spPr>
          <a:xfrm>
            <a:off x="5200322" y="6531401"/>
            <a:ext cx="3976046" cy="344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700" tIns="45850" rIns="91700" bIns="458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 sz="1100" b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47</a:t>
            </a:fld>
            <a:endParaRPr sz="1100" b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3" name="Google Shape;1423;p1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-630238" y="885825"/>
            <a:ext cx="10439401" cy="5873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4" name="Google Shape;1424;p188:notes"/>
          <p:cNvSpPr/>
          <p:nvPr/>
        </p:nvSpPr>
        <p:spPr>
          <a:xfrm>
            <a:off x="8913007" y="38449"/>
            <a:ext cx="204995" cy="92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 b="0" i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GI</a:t>
            </a:r>
            <a:endParaRPr/>
          </a:p>
        </p:txBody>
      </p:sp>
      <p:cxnSp>
        <p:nvCxnSpPr>
          <p:cNvPr id="1425" name="Google Shape;1425;p188:notes"/>
          <p:cNvCxnSpPr/>
          <p:nvPr/>
        </p:nvCxnSpPr>
        <p:spPr>
          <a:xfrm>
            <a:off x="1030669" y="1087285"/>
            <a:ext cx="7116455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26" name="Google Shape;1426;p188:notes"/>
          <p:cNvSpPr txBox="1">
            <a:spLocks noGrp="1"/>
          </p:cNvSpPr>
          <p:nvPr>
            <p:ph type="body" idx="1"/>
          </p:nvPr>
        </p:nvSpPr>
        <p:spPr>
          <a:xfrm>
            <a:off x="1030669" y="242986"/>
            <a:ext cx="7116455" cy="324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100" tIns="46050" rIns="92100" bIns="4605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6272484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7" name="Google Shape;1457;p189:notes"/>
          <p:cNvSpPr txBox="1">
            <a:spLocks noGrp="1"/>
          </p:cNvSpPr>
          <p:nvPr>
            <p:ph type="sldNum" idx="12"/>
          </p:nvPr>
        </p:nvSpPr>
        <p:spPr>
          <a:xfrm>
            <a:off x="8642626" y="6563567"/>
            <a:ext cx="278923" cy="20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pt-BR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48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8" name="Google Shape;1458;p189:notes"/>
          <p:cNvSpPr txBox="1"/>
          <p:nvPr/>
        </p:nvSpPr>
        <p:spPr>
          <a:xfrm>
            <a:off x="5200322" y="6531401"/>
            <a:ext cx="3976046" cy="344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700" tIns="45850" rIns="91700" bIns="458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fld id="{00000000-1234-1234-1234-123412341234}" type="slidenum">
              <a:rPr lang="pt-BR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48</a:t>
            </a:fld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9" name="Google Shape;1459;p1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-630238" y="885825"/>
            <a:ext cx="10439401" cy="5873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60" name="Google Shape;1460;p189:notes"/>
          <p:cNvSpPr/>
          <p:nvPr/>
        </p:nvSpPr>
        <p:spPr>
          <a:xfrm>
            <a:off x="8913007" y="38449"/>
            <a:ext cx="204995" cy="92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pt-BR" sz="600" b="0" i="1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GI</a:t>
            </a:r>
            <a:endParaRPr/>
          </a:p>
        </p:txBody>
      </p:sp>
      <p:cxnSp>
        <p:nvCxnSpPr>
          <p:cNvPr id="1461" name="Google Shape;1461;p189:notes"/>
          <p:cNvCxnSpPr/>
          <p:nvPr/>
        </p:nvCxnSpPr>
        <p:spPr>
          <a:xfrm>
            <a:off x="1030669" y="1087285"/>
            <a:ext cx="7116455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62" name="Google Shape;1462;p189:notes"/>
          <p:cNvSpPr txBox="1">
            <a:spLocks noGrp="1"/>
          </p:cNvSpPr>
          <p:nvPr>
            <p:ph type="body" idx="1"/>
          </p:nvPr>
        </p:nvSpPr>
        <p:spPr>
          <a:xfrm>
            <a:off x="1030669" y="242986"/>
            <a:ext cx="7116455" cy="324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100" tIns="46050" rIns="92100" bIns="4605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7510143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2" name="Google Shape;1502;p190:notes"/>
          <p:cNvSpPr txBox="1">
            <a:spLocks noGrp="1"/>
          </p:cNvSpPr>
          <p:nvPr>
            <p:ph type="sldNum" idx="12"/>
          </p:nvPr>
        </p:nvSpPr>
        <p:spPr>
          <a:xfrm>
            <a:off x="8642626" y="6563567"/>
            <a:ext cx="278923" cy="20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pt-BR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49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3" name="Google Shape;1503;p190:notes"/>
          <p:cNvSpPr txBox="1"/>
          <p:nvPr/>
        </p:nvSpPr>
        <p:spPr>
          <a:xfrm>
            <a:off x="5200322" y="6531401"/>
            <a:ext cx="3976046" cy="344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700" tIns="45850" rIns="91700" bIns="458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fld id="{00000000-1234-1234-1234-123412341234}" type="slidenum">
              <a:rPr lang="pt-BR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49</a:t>
            </a:fld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4" name="Google Shape;1504;p1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-630238" y="885825"/>
            <a:ext cx="10439401" cy="5873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05" name="Google Shape;1505;p190:notes"/>
          <p:cNvSpPr/>
          <p:nvPr/>
        </p:nvSpPr>
        <p:spPr>
          <a:xfrm>
            <a:off x="8913007" y="38449"/>
            <a:ext cx="204995" cy="92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pt-BR" sz="600" b="0" i="1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GI</a:t>
            </a:r>
            <a:endParaRPr/>
          </a:p>
        </p:txBody>
      </p:sp>
      <p:cxnSp>
        <p:nvCxnSpPr>
          <p:cNvPr id="1506" name="Google Shape;1506;p190:notes"/>
          <p:cNvCxnSpPr/>
          <p:nvPr/>
        </p:nvCxnSpPr>
        <p:spPr>
          <a:xfrm>
            <a:off x="1030669" y="1087285"/>
            <a:ext cx="7116455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07" name="Google Shape;1507;p190:notes"/>
          <p:cNvSpPr txBox="1">
            <a:spLocks noGrp="1"/>
          </p:cNvSpPr>
          <p:nvPr>
            <p:ph type="body" idx="1"/>
          </p:nvPr>
        </p:nvSpPr>
        <p:spPr>
          <a:xfrm>
            <a:off x="1030669" y="242986"/>
            <a:ext cx="7116455" cy="324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100" tIns="46050" rIns="92100" bIns="4605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7638393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2" name="Google Shape;1542;p191:notes"/>
          <p:cNvSpPr txBox="1">
            <a:spLocks noGrp="1"/>
          </p:cNvSpPr>
          <p:nvPr>
            <p:ph type="sldNum" idx="12"/>
          </p:nvPr>
        </p:nvSpPr>
        <p:spPr>
          <a:xfrm>
            <a:off x="8642626" y="6563567"/>
            <a:ext cx="278923" cy="20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>
                <a:solidFill>
                  <a:srgbClr val="000000"/>
                </a:solidFill>
              </a:rPr>
              <a:t>50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1543" name="Google Shape;1543;p191:notes"/>
          <p:cNvSpPr txBox="1"/>
          <p:nvPr/>
        </p:nvSpPr>
        <p:spPr>
          <a:xfrm>
            <a:off x="5200322" y="6531401"/>
            <a:ext cx="3976046" cy="344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700" tIns="45850" rIns="91700" bIns="458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 sz="1100" b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50</a:t>
            </a:fld>
            <a:endParaRPr sz="1100" b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4" name="Google Shape;1544;p1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-630238" y="885825"/>
            <a:ext cx="10439401" cy="5873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45" name="Google Shape;1545;p191:notes"/>
          <p:cNvSpPr/>
          <p:nvPr/>
        </p:nvSpPr>
        <p:spPr>
          <a:xfrm>
            <a:off x="8913007" y="38449"/>
            <a:ext cx="204995" cy="92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 b="0" i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GI</a:t>
            </a:r>
            <a:endParaRPr/>
          </a:p>
        </p:txBody>
      </p:sp>
      <p:cxnSp>
        <p:nvCxnSpPr>
          <p:cNvPr id="1546" name="Google Shape;1546;p191:notes"/>
          <p:cNvCxnSpPr/>
          <p:nvPr/>
        </p:nvCxnSpPr>
        <p:spPr>
          <a:xfrm>
            <a:off x="1030669" y="1087285"/>
            <a:ext cx="7116455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47" name="Google Shape;1547;p191:notes"/>
          <p:cNvSpPr txBox="1">
            <a:spLocks noGrp="1"/>
          </p:cNvSpPr>
          <p:nvPr>
            <p:ph type="body" idx="1"/>
          </p:nvPr>
        </p:nvSpPr>
        <p:spPr>
          <a:xfrm>
            <a:off x="1030669" y="242986"/>
            <a:ext cx="7116455" cy="324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100" tIns="46050" rIns="92100" bIns="4605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60024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9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7" name="Google Shape;24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71155162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9" name="Google Shape;1579;p192:notes"/>
          <p:cNvSpPr txBox="1">
            <a:spLocks noGrp="1"/>
          </p:cNvSpPr>
          <p:nvPr>
            <p:ph type="sldNum" idx="12"/>
          </p:nvPr>
        </p:nvSpPr>
        <p:spPr>
          <a:xfrm>
            <a:off x="8642626" y="6563567"/>
            <a:ext cx="278923" cy="20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>
                <a:solidFill>
                  <a:srgbClr val="000000"/>
                </a:solidFill>
              </a:rPr>
              <a:t>51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1580" name="Google Shape;1580;p192:notes"/>
          <p:cNvSpPr txBox="1"/>
          <p:nvPr/>
        </p:nvSpPr>
        <p:spPr>
          <a:xfrm>
            <a:off x="5200322" y="6531401"/>
            <a:ext cx="3976046" cy="344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700" tIns="45850" rIns="91700" bIns="458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 sz="1100" b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51</a:t>
            </a:fld>
            <a:endParaRPr sz="1100" b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1" name="Google Shape;1581;p1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-630238" y="885825"/>
            <a:ext cx="10439401" cy="5873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82" name="Google Shape;1582;p192:notes"/>
          <p:cNvSpPr/>
          <p:nvPr/>
        </p:nvSpPr>
        <p:spPr>
          <a:xfrm>
            <a:off x="8913007" y="38449"/>
            <a:ext cx="204995" cy="92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 b="0" i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GI</a:t>
            </a:r>
            <a:endParaRPr/>
          </a:p>
        </p:txBody>
      </p:sp>
      <p:cxnSp>
        <p:nvCxnSpPr>
          <p:cNvPr id="1583" name="Google Shape;1583;p192:notes"/>
          <p:cNvCxnSpPr/>
          <p:nvPr/>
        </p:nvCxnSpPr>
        <p:spPr>
          <a:xfrm>
            <a:off x="1030669" y="1087285"/>
            <a:ext cx="7116455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84" name="Google Shape;1584;p192:notes"/>
          <p:cNvSpPr txBox="1">
            <a:spLocks noGrp="1"/>
          </p:cNvSpPr>
          <p:nvPr>
            <p:ph type="body" idx="1"/>
          </p:nvPr>
        </p:nvSpPr>
        <p:spPr>
          <a:xfrm>
            <a:off x="1030669" y="242986"/>
            <a:ext cx="7116455" cy="324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100" tIns="46050" rIns="92100" bIns="4605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2406143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9" name="Google Shape;1579;p192:notes"/>
          <p:cNvSpPr txBox="1">
            <a:spLocks noGrp="1"/>
          </p:cNvSpPr>
          <p:nvPr>
            <p:ph type="sldNum" idx="12"/>
          </p:nvPr>
        </p:nvSpPr>
        <p:spPr>
          <a:xfrm>
            <a:off x="8642626" y="6563567"/>
            <a:ext cx="278923" cy="20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>
                <a:solidFill>
                  <a:srgbClr val="000000"/>
                </a:solidFill>
              </a:rPr>
              <a:t>52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1580" name="Google Shape;1580;p192:notes"/>
          <p:cNvSpPr txBox="1"/>
          <p:nvPr/>
        </p:nvSpPr>
        <p:spPr>
          <a:xfrm>
            <a:off x="5200322" y="6531401"/>
            <a:ext cx="3976046" cy="344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700" tIns="45850" rIns="91700" bIns="458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 sz="1100" b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52</a:t>
            </a:fld>
            <a:endParaRPr sz="1100" b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1" name="Google Shape;1581;p1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-630238" y="885825"/>
            <a:ext cx="10439401" cy="5873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82" name="Google Shape;1582;p192:notes"/>
          <p:cNvSpPr/>
          <p:nvPr/>
        </p:nvSpPr>
        <p:spPr>
          <a:xfrm>
            <a:off x="8913007" y="38449"/>
            <a:ext cx="204995" cy="92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 b="0" i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GI</a:t>
            </a:r>
            <a:endParaRPr/>
          </a:p>
        </p:txBody>
      </p:sp>
      <p:cxnSp>
        <p:nvCxnSpPr>
          <p:cNvPr id="1583" name="Google Shape;1583;p192:notes"/>
          <p:cNvCxnSpPr/>
          <p:nvPr/>
        </p:nvCxnSpPr>
        <p:spPr>
          <a:xfrm>
            <a:off x="1030669" y="1087285"/>
            <a:ext cx="7116455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84" name="Google Shape;1584;p192:notes"/>
          <p:cNvSpPr txBox="1">
            <a:spLocks noGrp="1"/>
          </p:cNvSpPr>
          <p:nvPr>
            <p:ph type="body" idx="1"/>
          </p:nvPr>
        </p:nvSpPr>
        <p:spPr>
          <a:xfrm>
            <a:off x="1030669" y="242986"/>
            <a:ext cx="7116455" cy="324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100" tIns="46050" rIns="92100" bIns="4605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2896699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" name="Google Shape;1617;p193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8" name="Google Shape;1618;p1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132726793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1" name="Google Shape;1631;p194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2" name="Google Shape;1632;p1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84814061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0" name="Google Shape;1680;p198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1" name="Google Shape;1681;p1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72242794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6" name="Google Shape;1646;p195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7" name="Google Shape;1647;p1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688981587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0" name="Google Shape;1660;p196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1" name="Google Shape;1661;p1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152058380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0" name="Google Shape;1670;p197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1" name="Google Shape;1671;p1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767580768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0" name="Google Shape;1670;p197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1" name="Google Shape;1671;p1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50024650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0" name="Google Shape;1680;p198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1" name="Google Shape;1681;p1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3585366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16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2" name="Google Shape;30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32805354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0" name="Google Shape;1680;p198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1" name="Google Shape;1681;p1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414365868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0" name="Google Shape;1680;p198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1" name="Google Shape;1681;p1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13332775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6" name="Google Shape;3986;p15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87" name="Google Shape;3987;p1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744254583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8" name="Google Shape;1698;p199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9" name="Google Shape;1699;p1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18990460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7" name="Google Shape;1707;p200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8" name="Google Shape;1708;p2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976435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9" name="Google Shape;1749;p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50" name="Google Shape;1750;p75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1751" name="Google Shape;1751;p75:notes"/>
          <p:cNvSpPr txBox="1">
            <a:spLocks noGrp="1"/>
          </p:cNvSpPr>
          <p:nvPr>
            <p:ph type="sldNum" idx="12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1200"/>
              <a:buFont typeface="Calibri"/>
              <a:buNone/>
            </a:pPr>
            <a:fld id="{00000000-1234-1234-1234-123412341234}" type="slidenum">
              <a:rPr lang="pt-BR" sz="1200" b="0" i="0" u="none" strike="noStrike" cap="non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71</a:t>
            </a:fld>
            <a:endParaRPr sz="1200" b="0" i="0" u="none" strike="noStrike" cap="non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12640819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8">
          <a:extLst>
            <a:ext uri="{FF2B5EF4-FFF2-40B4-BE49-F238E27FC236}">
              <a16:creationId xmlns:a16="http://schemas.microsoft.com/office/drawing/2014/main" id="{4D5D58E7-E0EA-3CC9-596D-E37331915B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9" name="Google Shape;1749;p75:notes">
            <a:extLst>
              <a:ext uri="{FF2B5EF4-FFF2-40B4-BE49-F238E27FC236}">
                <a16:creationId xmlns:a16="http://schemas.microsoft.com/office/drawing/2014/main" id="{4F901D97-DE97-C575-C00B-D272AD3936A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50" name="Google Shape;1750;p75:notes">
            <a:extLst>
              <a:ext uri="{FF2B5EF4-FFF2-40B4-BE49-F238E27FC236}">
                <a16:creationId xmlns:a16="http://schemas.microsoft.com/office/drawing/2014/main" id="{7C9B7D0E-4BA8-5D3B-C844-ACBD07B564C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1751" name="Google Shape;1751;p75:notes">
            <a:extLst>
              <a:ext uri="{FF2B5EF4-FFF2-40B4-BE49-F238E27FC236}">
                <a16:creationId xmlns:a16="http://schemas.microsoft.com/office/drawing/2014/main" id="{672E7266-0470-DAC2-F9F3-547004B55EC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1200"/>
              <a:buFont typeface="Calibri"/>
              <a:buNone/>
            </a:pPr>
            <a:fld id="{00000000-1234-1234-1234-123412341234}" type="slidenum">
              <a:rPr lang="pt-BR" sz="1200" b="0" i="0" u="none" strike="noStrike" cap="non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72</a:t>
            </a:fld>
            <a:endParaRPr sz="1200" b="0" i="0" u="none" strike="noStrike" cap="non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31103067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8">
          <a:extLst>
            <a:ext uri="{FF2B5EF4-FFF2-40B4-BE49-F238E27FC236}">
              <a16:creationId xmlns:a16="http://schemas.microsoft.com/office/drawing/2014/main" id="{2149EFD9-1946-C45F-4ACA-444EBD3AFE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9" name="Google Shape;1749;p75:notes">
            <a:extLst>
              <a:ext uri="{FF2B5EF4-FFF2-40B4-BE49-F238E27FC236}">
                <a16:creationId xmlns:a16="http://schemas.microsoft.com/office/drawing/2014/main" id="{30557831-D35A-F017-FFF9-67DBB800DF6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50" name="Google Shape;1750;p75:notes">
            <a:extLst>
              <a:ext uri="{FF2B5EF4-FFF2-40B4-BE49-F238E27FC236}">
                <a16:creationId xmlns:a16="http://schemas.microsoft.com/office/drawing/2014/main" id="{E2A4D5FD-B915-685B-A12F-99CB66BA650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1751" name="Google Shape;1751;p75:notes">
            <a:extLst>
              <a:ext uri="{FF2B5EF4-FFF2-40B4-BE49-F238E27FC236}">
                <a16:creationId xmlns:a16="http://schemas.microsoft.com/office/drawing/2014/main" id="{91510C46-5685-BD18-D0B0-8BE238F30B1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1200"/>
              <a:buFont typeface="Calibri"/>
              <a:buNone/>
            </a:pPr>
            <a:fld id="{00000000-1234-1234-1234-123412341234}" type="slidenum">
              <a:rPr lang="pt-BR" sz="1200" b="0" i="0" u="none" strike="noStrike" cap="non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73</a:t>
            </a:fld>
            <a:endParaRPr sz="1200" b="0" i="0" u="none" strike="noStrike" cap="non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77976644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8">
          <a:extLst>
            <a:ext uri="{FF2B5EF4-FFF2-40B4-BE49-F238E27FC236}">
              <a16:creationId xmlns:a16="http://schemas.microsoft.com/office/drawing/2014/main" id="{AF70C3B4-4B46-CCD5-FE23-2CF94733EC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9" name="Google Shape;1749;p75:notes">
            <a:extLst>
              <a:ext uri="{FF2B5EF4-FFF2-40B4-BE49-F238E27FC236}">
                <a16:creationId xmlns:a16="http://schemas.microsoft.com/office/drawing/2014/main" id="{0D32F5EC-EE06-3E53-D7BD-505EF90F949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50" name="Google Shape;1750;p75:notes">
            <a:extLst>
              <a:ext uri="{FF2B5EF4-FFF2-40B4-BE49-F238E27FC236}">
                <a16:creationId xmlns:a16="http://schemas.microsoft.com/office/drawing/2014/main" id="{1E6BA4CC-D980-B06E-5DD1-BAF50CAAC26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1751" name="Google Shape;1751;p75:notes">
            <a:extLst>
              <a:ext uri="{FF2B5EF4-FFF2-40B4-BE49-F238E27FC236}">
                <a16:creationId xmlns:a16="http://schemas.microsoft.com/office/drawing/2014/main" id="{541BCF7A-DE73-94B2-C5D2-0EF257BEA9F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1200"/>
              <a:buFont typeface="Calibri"/>
              <a:buNone/>
            </a:pPr>
            <a:fld id="{00000000-1234-1234-1234-123412341234}" type="slidenum">
              <a:rPr lang="pt-BR" sz="1200" b="0" i="0" u="none" strike="noStrike" cap="non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74</a:t>
            </a:fld>
            <a:endParaRPr sz="1200" b="0" i="0" u="none" strike="noStrike" cap="non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28306079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9" name="Google Shape;1879;p201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0" name="Google Shape;1880;p2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820771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16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pt-BR" dirty="0"/>
              <a:t>Mapa </a:t>
            </a:r>
            <a:r>
              <a:rPr lang="pt-BR" dirty="0" err="1"/>
              <a:t>Datatran</a:t>
            </a:r>
            <a:endParaRPr dirty="0"/>
          </a:p>
        </p:txBody>
      </p:sp>
      <p:sp>
        <p:nvSpPr>
          <p:cNvPr id="302" name="Google Shape;30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97589940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0" name="Google Shape;1890;p202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1" name="Google Shape;1891;p2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050684658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" name="Google Shape;1925;p203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6" name="Google Shape;1926;p2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202635006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7" name="Google Shape;1937;p204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8" name="Google Shape;1938;p2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788840750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9" name="Google Shape;2039;p208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0" name="Google Shape;2040;p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23384985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5" name="Google Shape;1995;p206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6" name="Google Shape;1996;p2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030607989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5" name="Google Shape;1965;p205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6" name="Google Shape;1966;p2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782541132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1" name="Google Shape;2061;p209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2" name="Google Shape;2062;p2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761398900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9" name="Google Shape;2079;p210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0" name="Google Shape;2080;p2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86884728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1" name="Google Shape;2091;p211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2" name="Google Shape;2092;p2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150676016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3" name="Google Shape;2103;p212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4" name="Google Shape;2104;p2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528785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17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7" name="Google Shape;357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38624163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4" name="Google Shape;2114;p213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5" name="Google Shape;2115;p2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469810904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" name="Google Shape;2150;p214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51" name="Google Shape;2151;p2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07744791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8" name="Google Shape;2158;p215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9" name="Google Shape;2159;p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725606484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7" name="Google Shape;2177;p216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8" name="Google Shape;2178;p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50264506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4" name="Google Shape;2194;p217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5" name="Google Shape;2195;p2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012411295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3" name="Google Shape;2213;p218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4" name="Google Shape;2214;p2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962588102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3" name="Google Shape;2223;p219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4" name="Google Shape;2224;p2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280157365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6" name="Google Shape;2236;p220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7" name="Google Shape;2237;p2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047041387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0" name="Google Shape;2250;p221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1" name="Google Shape;2251;p2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205524083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7" name="Google Shape;2267;p222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8" name="Google Shape;2268;p2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8442216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19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1" name="Google Shape;371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911466435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7" name="Google Shape;2277;p223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8" name="Google Shape;2278;p2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64245245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4" name="Google Shape;2284;p224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5" name="Google Shape;2285;p2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356564084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4" name="Google Shape;2294;p225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5" name="Google Shape;2295;p2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505091768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7" name="Google Shape;2317;p226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8" name="Google Shape;2318;p2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278228093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9" name="Google Shape;2329;p227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30" name="Google Shape;2330;p2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638484028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6" name="Google Shape;2346;p228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7" name="Google Shape;2347;p2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184969565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7" name="Google Shape;2357;p229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8" name="Google Shape;2358;p2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917236823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8" name="Google Shape;2368;p230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69" name="Google Shape;2369;p2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357406597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9" name="Google Shape;2379;p231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0" name="Google Shape;2380;p2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228317823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1" name="Google Shape;2391;p232:notes"/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2" name="Google Shape;2392;p2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642278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m com Legenda" type="picTx">
  <p:cSld name="PICTURE_WITH_CAPTION_TEX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7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27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9" name="Google Shape;69;p27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0" name="Google Shape;70;p27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7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7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texto vertical" type="vertTx">
  <p:cSld name="VERTICAL_TEXT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7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27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" name="Google Shape;76;p27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7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7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texto verticais" type="vertTitleAndTx">
  <p:cSld name="VERTICAL_TITLE_AND_VERTICAL_TEXT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7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27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2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7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7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opy">
  <p:cSld name="Blank copy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66"/>
          <p:cNvSpPr txBox="1">
            <a:spLocks noGrp="1"/>
          </p:cNvSpPr>
          <p:nvPr>
            <p:ph type="sldNum" idx="12"/>
          </p:nvPr>
        </p:nvSpPr>
        <p:spPr>
          <a:xfrm>
            <a:off x="11701196" y="6652681"/>
            <a:ext cx="208389" cy="180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b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 sz="9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9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9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9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9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9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9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9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9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Conteúdo" type="obj">
  <p:cSld name="OBJECT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6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26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6" name="Google Shape;96;p26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6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6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>
  <p:cSld name="1_Custom Layout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63"/>
          <p:cNvSpPr>
            <a:spLocks noGrp="1"/>
          </p:cNvSpPr>
          <p:nvPr>
            <p:ph type="pic" idx="2"/>
          </p:nvPr>
        </p:nvSpPr>
        <p:spPr>
          <a:xfrm>
            <a:off x="0" y="2146300"/>
            <a:ext cx="4081245" cy="4711700"/>
          </a:xfrm>
          <a:prstGeom prst="rect">
            <a:avLst/>
          </a:prstGeom>
          <a:noFill/>
          <a:ln>
            <a:noFill/>
          </a:ln>
        </p:spPr>
      </p:sp>
      <p:sp>
        <p:nvSpPr>
          <p:cNvPr id="101" name="Google Shape;101;p263"/>
          <p:cNvSpPr>
            <a:spLocks noGrp="1"/>
          </p:cNvSpPr>
          <p:nvPr>
            <p:ph type="pic" idx="3"/>
          </p:nvPr>
        </p:nvSpPr>
        <p:spPr>
          <a:xfrm>
            <a:off x="4055378" y="2146300"/>
            <a:ext cx="4081245" cy="4711700"/>
          </a:xfrm>
          <a:prstGeom prst="rect">
            <a:avLst/>
          </a:prstGeom>
          <a:noFill/>
          <a:ln>
            <a:noFill/>
          </a:ln>
        </p:spPr>
      </p:sp>
      <p:sp>
        <p:nvSpPr>
          <p:cNvPr id="102" name="Google Shape;102;p263"/>
          <p:cNvSpPr>
            <a:spLocks noGrp="1"/>
          </p:cNvSpPr>
          <p:nvPr>
            <p:ph type="pic" idx="4"/>
          </p:nvPr>
        </p:nvSpPr>
        <p:spPr>
          <a:xfrm>
            <a:off x="8110755" y="2146300"/>
            <a:ext cx="4081245" cy="47117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Conteúdo" type="obj">
  <p:cSld name="OBJECT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6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26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2" name="Google Shape;112;p26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26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de Título" type="title">
  <p:cSld name="TITLE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7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27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18" name="Google Shape;118;p27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2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27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beçalho da Seção" type="secHead">
  <p:cSld name="SECTION_HEADER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7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7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2400">
                <a:solidFill>
                  <a:srgbClr val="757575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>
            <a:endParaRPr/>
          </a:p>
        </p:txBody>
      </p:sp>
      <p:sp>
        <p:nvSpPr>
          <p:cNvPr id="124" name="Google Shape;124;p27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27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2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uas Partes de Conteúdo" type="twoObj">
  <p:cSld name="TWO_OBJECTS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8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28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0" name="Google Shape;130;p28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1" name="Google Shape;131;p28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28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28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conteúdo" type="obj">
  <p:cSld name="OBJEC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6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6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" name="Google Shape;19;p26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6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6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ção" type="twoTxTwoObj">
  <p:cSld name="TWO_OBJECTS_WITH_TEXT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8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28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37" name="Google Shape;137;p28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8" name="Google Shape;138;p28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39" name="Google Shape;139;p28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0" name="Google Shape;140;p28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28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28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mente Título" type="titleOnly">
  <p:cSld name="TITLE_ONLY"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8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28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28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28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m Branco" type="blank">
  <p:cSld name="BLANK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8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28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28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údo com Legenda" type="objTx">
  <p:cSld name="OBJECT_WITH_CAPTION_TEXT"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8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28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55" name="Google Shape;155;p28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56" name="Google Shape;156;p28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28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8" name="Google Shape;158;p28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m com Legenda" type="picTx">
  <p:cSld name="PICTURE_WITH_CAPTION_TEXT"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8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1" name="Google Shape;161;p28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62" name="Google Shape;162;p28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63" name="Google Shape;163;p28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4" name="Google Shape;164;p28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5" name="Google Shape;165;p28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Texto Vertical" type="vertTx">
  <p:cSld name="VERTICAL_TEXT"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8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8" name="Google Shape;168;p28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9" name="Google Shape;169;p28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0" name="Google Shape;170;p28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1" name="Google Shape;171;p28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o e Título Vertical" type="vertTitleAndTx">
  <p:cSld name="VERTICAL_TITLE_AND_VERTICAL_TEXT"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8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28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5" name="Google Shape;175;p28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6" name="Google Shape;176;p28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28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conteúdo" type="obj">
  <p:cSld name="OBJECT"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26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26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7" name="Google Shape;187;p26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8" name="Google Shape;188;p26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26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037956-A394-7B6E-00B2-AC921A13D3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B7DFE40-CE0E-76EE-B58D-EEFB4C5B13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B47FA7D-E39D-C733-6F1A-95A59E6FC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31154-EB46-4F13-8D8C-F28B58616E9F}" type="datetimeFigureOut">
              <a:rPr lang="pt-BR" smtClean="0"/>
              <a:t>10/06/2025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257A4D7-83AC-A993-079A-A6840380F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41BCD66-4D97-AFA7-9B48-34894C0F76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2977D-7138-4DBC-B92D-8C74F03A761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7072434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64E8EB-8699-BB19-0A60-349AFF105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7A684F9-92B1-F70B-045F-65F4367086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4A5C6B3-14A3-55E6-0CCC-BF03EA1AB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31154-EB46-4F13-8D8C-F28B58616E9F}" type="datetimeFigureOut">
              <a:rPr lang="pt-BR" smtClean="0"/>
              <a:t>10/06/2025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43B4A5C-D55A-E0CE-02AA-17B1352B6B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6F86F65-45C8-F395-A1B7-3D0239AA2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2977D-7138-4DBC-B92D-8C74F03A761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71384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m branco" type="blank">
  <p:cSld name="BLANK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6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6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6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15977D-7DC8-A769-CEFB-B94E01D59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F7995AC1-6FCD-6D5F-62D0-4539760247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2B78414-9AA1-093D-5CE6-8AE3AF86F5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31154-EB46-4F13-8D8C-F28B58616E9F}" type="datetimeFigureOut">
              <a:rPr lang="pt-BR" smtClean="0"/>
              <a:t>10/06/2025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6E91621-78D1-12E9-162D-8907D4F95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501193B-4646-33A3-CC3C-B7446FC10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2977D-7138-4DBC-B92D-8C74F03A761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569519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7CA0C8-3C5E-1E95-FBA3-F478F8949D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26626AF-C6D3-58EA-42FF-88BD0A8F51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7E709FB-009C-6148-CF59-FC0E1CD134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B3F9901-77EC-00B1-82D3-D31E7C96E1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31154-EB46-4F13-8D8C-F28B58616E9F}" type="datetimeFigureOut">
              <a:rPr lang="pt-BR" smtClean="0"/>
              <a:t>10/06/2025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A8EA66E-99AD-BAC4-05F4-B7BEA2F96D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FEBB0D7-AB9B-8D4C-FC02-F2DF2AC15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2977D-7138-4DBC-B92D-8C74F03A761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183057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1E1DF72-C866-1635-16D4-19D5DCD5EF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93C275D-0B26-DEA7-179E-1BEFF619B0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ADE96165-7B55-E23B-9EFC-D66FC66BDC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D411C0BF-4639-137B-CFF6-54FDF6CCE1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315A3284-3F9D-36E0-904C-3214D2A735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1310194C-3197-6915-1CFE-5A5746579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31154-EB46-4F13-8D8C-F28B58616E9F}" type="datetimeFigureOut">
              <a:rPr lang="pt-BR" smtClean="0"/>
              <a:t>10/06/2025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355AB399-F6CD-3F18-F8F4-4EC445784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55ED2884-5BA1-1D9A-DFE6-90FCF2426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2977D-7138-4DBC-B92D-8C74F03A761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423537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FFE45B-DA51-C7D6-270B-332472BDD2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B810DE85-BA6A-7849-57F3-536C6BFD3B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31154-EB46-4F13-8D8C-F28B58616E9F}" type="datetimeFigureOut">
              <a:rPr lang="pt-BR" smtClean="0"/>
              <a:t>10/06/2025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5DEBF0CB-A6BB-B246-E85C-3B9D36775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F0CE8E25-0FD2-8B4E-5011-E98A3C14F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2977D-7138-4DBC-B92D-8C74F03A761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7431224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7AA041C8-3CFD-7785-072D-975E4C3AD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31154-EB46-4F13-8D8C-F28B58616E9F}" type="datetimeFigureOut">
              <a:rPr lang="pt-BR" smtClean="0"/>
              <a:t>10/06/2025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90603482-1985-8AED-8A37-0749C83E1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ABA769E-D098-E22D-0F63-23190C6F65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2977D-7138-4DBC-B92D-8C74F03A761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5343763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4BEC7CD-2DA5-E5A8-4923-98AFD4FE6D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E0EAC5F-C854-09A2-212E-32EB0CBEEC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5D853F4-0E15-2013-7354-DFA3D9AF6A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FC75961-91BB-1280-4AA0-3CA85CF48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31154-EB46-4F13-8D8C-F28B58616E9F}" type="datetimeFigureOut">
              <a:rPr lang="pt-BR" smtClean="0"/>
              <a:t>10/06/2025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584D351-FF4E-AD10-D4F0-37A3878FE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6D171B9-5EA3-8370-732A-CBF6971BCF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2977D-7138-4DBC-B92D-8C74F03A761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9096975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3A7715-B7CD-45C0-98A7-B2E1401A5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8022F717-F8D9-C85C-1E5C-741B7759E3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D584296-50EB-5965-22EF-07A8DAEC22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1A43EE2C-AD17-7DE5-CD70-04A61FBA28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31154-EB46-4F13-8D8C-F28B58616E9F}" type="datetimeFigureOut">
              <a:rPr lang="pt-BR" smtClean="0"/>
              <a:t>10/06/2025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7D72AA8-AC35-2DB7-8AEE-B84A4D2A0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E49D84C4-2677-243F-36FC-8AB7328F5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2977D-7138-4DBC-B92D-8C74F03A761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9171295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64277C2-C67F-4F95-DC36-C698D54A08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C162EBF-B1D8-AB30-27BA-32330939BD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389FC7C-C206-F573-CEDB-7B949FF1A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31154-EB46-4F13-8D8C-F28B58616E9F}" type="datetimeFigureOut">
              <a:rPr lang="pt-BR" smtClean="0"/>
              <a:t>10/06/2025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1DC8AE5-2E70-85B5-D136-272704FC0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A4F059A-D360-F3AA-FC54-9606F71D2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2977D-7138-4DBC-B92D-8C74F03A761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0403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24525DF-975D-8FBC-5003-980570BC00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87DAA2A-933B-877E-ED01-23EC000A75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AEA4E85-5C57-F65B-8E70-83D11CD2AB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31154-EB46-4F13-8D8C-F28B58616E9F}" type="datetimeFigureOut">
              <a:rPr lang="pt-BR" smtClean="0"/>
              <a:t>10/06/2025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2F2DA20-3644-482C-F947-2943FC5D6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2544D80-7728-1CAC-D08E-B43274849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2977D-7138-4DBC-B92D-8C74F03A761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59087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de título" type="title">
  <p:cSld name="TITL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6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26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9" name="Google Shape;29;p26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6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6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beçalho da Seção" type="secHead">
  <p:cSld name="SECTION_HEADER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70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270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p27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7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27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uas Partes de Conteúdo" type="twoObj">
  <p:cSld name="TWO_OBJECTS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27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27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271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2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7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27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ção" type="twoTxTwoObj">
  <p:cSld name="TWO_OBJECTS_WITH_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7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7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8" name="Google Shape;48;p27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27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0" name="Google Shape;50;p27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27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7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mente título" type="titleOnly">
  <p:cSld name="TITLE_ONLY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7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7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7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2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údo com Legenda" type="objTx">
  <p:cSld name="OBJECT_WITH_CAPTION_TEX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7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27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2" name="Google Shape;62;p27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3" name="Google Shape;63;p27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7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27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5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5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5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5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6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9" name="Google Shape;89;p26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0" name="Google Shape;90;p26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1" name="Google Shape;91;p26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" name="Google Shape;92;p2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6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sz="4400" b="0" i="0" u="none" strike="noStrike" cap="non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05" name="Google Shape;105;p26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6" name="Google Shape;106;p2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7" name="Google Shape;107;p26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8" name="Google Shape;108;p26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6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80" name="Google Shape;180;p26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1" name="Google Shape;181;p26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2" name="Google Shape;182;p26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3" name="Google Shape;183;p2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sz="1200" b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sz="1200" b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sz="1200" b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sz="1200" b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sz="1200" b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sz="1200" b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sz="1200" b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sz="1200" b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sz="1200" b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8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83A9AB6C-6BC3-8EE1-D0A7-190CCB624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2B099D1-323D-7CEF-476B-1FF1350C9C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905F0B8-71EF-3DAA-0D3C-CAAE481842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9531154-EB46-4F13-8D8C-F28B58616E9F}" type="datetimeFigureOut">
              <a:rPr lang="pt-BR" smtClean="0"/>
              <a:t>10/06/2025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267A4E7-6875-7DA7-AB69-D39EAA3681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C846ADE-E688-2F81-679D-256D91AC9A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6C2977D-7138-4DBC-B92D-8C74F03A761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9772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95.jpe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97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4.xml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5.xml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8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1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3" Type="http://schemas.openxmlformats.org/officeDocument/2006/relationships/image" Target="../media/image102.png"/><Relationship Id="rId7" Type="http://schemas.openxmlformats.org/officeDocument/2006/relationships/image" Target="../media/image106.pn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5.png"/><Relationship Id="rId11" Type="http://schemas.openxmlformats.org/officeDocument/2006/relationships/image" Target="../media/image7.png"/><Relationship Id="rId5" Type="http://schemas.openxmlformats.org/officeDocument/2006/relationships/image" Target="../media/image104.png"/><Relationship Id="rId10" Type="http://schemas.openxmlformats.org/officeDocument/2006/relationships/image" Target="../media/image9.png"/><Relationship Id="rId4" Type="http://schemas.openxmlformats.org/officeDocument/2006/relationships/image" Target="../media/image103.png"/><Relationship Id="rId9" Type="http://schemas.openxmlformats.org/officeDocument/2006/relationships/image" Target="../media/image8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3" Type="http://schemas.openxmlformats.org/officeDocument/2006/relationships/image" Target="../media/image109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10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11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8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4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4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20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22.png"/><Relationship Id="rId4" Type="http://schemas.openxmlformats.org/officeDocument/2006/relationships/image" Target="../media/image121.jpeg"/></Relationships>
</file>

<file path=ppt/slides/_rels/slide1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23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25.png"/><Relationship Id="rId4" Type="http://schemas.openxmlformats.org/officeDocument/2006/relationships/image" Target="../media/image124.jpe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1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jpeg"/><Relationship Id="rId3" Type="http://schemas.openxmlformats.org/officeDocument/2006/relationships/image" Target="../media/image127.jpeg"/><Relationship Id="rId7" Type="http://schemas.openxmlformats.org/officeDocument/2006/relationships/image" Target="../media/image131.jpeg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0.jpeg"/><Relationship Id="rId11" Type="http://schemas.openxmlformats.org/officeDocument/2006/relationships/image" Target="../media/image7.png"/><Relationship Id="rId5" Type="http://schemas.openxmlformats.org/officeDocument/2006/relationships/image" Target="../media/image129.jpeg"/><Relationship Id="rId10" Type="http://schemas.openxmlformats.org/officeDocument/2006/relationships/image" Target="../media/image9.png"/><Relationship Id="rId4" Type="http://schemas.openxmlformats.org/officeDocument/2006/relationships/image" Target="../media/image128.jpeg"/><Relationship Id="rId9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.pn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4.png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40.pn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43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45.jpeg"/><Relationship Id="rId4" Type="http://schemas.openxmlformats.org/officeDocument/2006/relationships/image" Target="../media/image14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.png"/></Relationships>
</file>

<file path=ppt/slides/_rels/slide1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46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48.jpeg"/><Relationship Id="rId4" Type="http://schemas.openxmlformats.org/officeDocument/2006/relationships/image" Target="../media/image147.jpe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50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3.png"/><Relationship Id="rId5" Type="http://schemas.openxmlformats.org/officeDocument/2006/relationships/image" Target="../media/image152.png"/><Relationship Id="rId4" Type="http://schemas.openxmlformats.org/officeDocument/2006/relationships/image" Target="../media/image151.png"/><Relationship Id="rId9" Type="http://schemas.openxmlformats.org/officeDocument/2006/relationships/image" Target="../media/image7.png"/></Relationships>
</file>

<file path=ppt/slides/_rels/slide1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9.png"/><Relationship Id="rId3" Type="http://schemas.openxmlformats.org/officeDocument/2006/relationships/image" Target="../media/image154.png"/><Relationship Id="rId7" Type="http://schemas.openxmlformats.org/officeDocument/2006/relationships/image" Target="../media/image158.png"/><Relationship Id="rId12" Type="http://schemas.openxmlformats.org/officeDocument/2006/relationships/image" Target="../media/image7.png"/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7.png"/><Relationship Id="rId11" Type="http://schemas.openxmlformats.org/officeDocument/2006/relationships/image" Target="../media/image9.png"/><Relationship Id="rId5" Type="http://schemas.openxmlformats.org/officeDocument/2006/relationships/image" Target="../media/image156.png"/><Relationship Id="rId10" Type="http://schemas.openxmlformats.org/officeDocument/2006/relationships/image" Target="../media/image8.png"/><Relationship Id="rId4" Type="http://schemas.openxmlformats.org/officeDocument/2006/relationships/image" Target="../media/image155.png"/><Relationship Id="rId9" Type="http://schemas.openxmlformats.org/officeDocument/2006/relationships/image" Target="../media/image160.png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2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13" Type="http://schemas.openxmlformats.org/officeDocument/2006/relationships/image" Target="../media/image8.pn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8.jpeg"/><Relationship Id="rId11" Type="http://schemas.openxmlformats.org/officeDocument/2006/relationships/image" Target="../media/image33.png"/><Relationship Id="rId5" Type="http://schemas.openxmlformats.org/officeDocument/2006/relationships/image" Target="../media/image27.jpeg"/><Relationship Id="rId15" Type="http://schemas.openxmlformats.org/officeDocument/2006/relationships/image" Target="../media/image7.png"/><Relationship Id="rId10" Type="http://schemas.openxmlformats.org/officeDocument/2006/relationships/image" Target="../media/image32.jpeg"/><Relationship Id="rId4" Type="http://schemas.openxmlformats.org/officeDocument/2006/relationships/image" Target="../media/image26.png"/><Relationship Id="rId9" Type="http://schemas.openxmlformats.org/officeDocument/2006/relationships/image" Target="../media/image31.jpeg"/><Relationship Id="rId1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7.png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2.png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chart" Target="../charts/char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chart" Target="../charts/char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chart" Target="../charts/chart1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chart" Target="../charts/char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chart" Target="../charts/chart1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chart" Target="../charts/chart1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chart" Target="../charts/chart18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8.png"/><Relationship Id="rId7" Type="http://schemas.openxmlformats.org/officeDocument/2006/relationships/diagramLayout" Target="../diagrams/layout1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Relationship Id="rId6" Type="http://schemas.openxmlformats.org/officeDocument/2006/relationships/diagramData" Target="../diagrams/data1.xml"/><Relationship Id="rId5" Type="http://schemas.openxmlformats.org/officeDocument/2006/relationships/image" Target="../media/image7.png"/><Relationship Id="rId10" Type="http://schemas.microsoft.com/office/2007/relationships/diagramDrawing" Target="../diagrams/drawing1.xml"/><Relationship Id="rId4" Type="http://schemas.openxmlformats.org/officeDocument/2006/relationships/image" Target="../media/image9.png"/><Relationship Id="rId9" Type="http://schemas.openxmlformats.org/officeDocument/2006/relationships/diagramColors" Target="../diagrams/colors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chart" Target="../charts/chart1.xml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.png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chart" Target="../charts/chart21.xml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chart" Target="../charts/chart23.xml"/><Relationship Id="rId4" Type="http://schemas.openxmlformats.org/officeDocument/2006/relationships/chart" Target="../charts/chart2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image" Target="../media/image8.png"/><Relationship Id="rId7" Type="http://schemas.openxmlformats.org/officeDocument/2006/relationships/diagramLayout" Target="../diagrams/layout2.xml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5" Type="http://schemas.openxmlformats.org/officeDocument/2006/relationships/image" Target="../media/image7.png"/><Relationship Id="rId10" Type="http://schemas.microsoft.com/office/2007/relationships/diagramDrawing" Target="../diagrams/drawing2.xml"/><Relationship Id="rId4" Type="http://schemas.openxmlformats.org/officeDocument/2006/relationships/image" Target="../media/image9.png"/><Relationship Id="rId9" Type="http://schemas.openxmlformats.org/officeDocument/2006/relationships/diagramColors" Target="../diagrams/colors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60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59.jpe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9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7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9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chart" Target="../charts/chart25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6.xml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chart" Target="../charts/chart2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7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Relationship Id="rId9" Type="http://schemas.openxmlformats.org/officeDocument/2006/relationships/image" Target="../media/image7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80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8.xml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chart" Target="../charts/chart29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5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0.xml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1.xml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92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2.xml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3.xml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1C5F6E1-C270-3B46-BB63-A79DCB113E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226F3310-D90D-1236-9C87-C4A1D49A54C6}"/>
              </a:ext>
            </a:extLst>
          </p:cNvPr>
          <p:cNvSpPr/>
          <p:nvPr/>
        </p:nvSpPr>
        <p:spPr>
          <a:xfrm>
            <a:off x="7560522" y="2191214"/>
            <a:ext cx="4631473" cy="247557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3200" dirty="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019E0D43-996A-5706-93CB-0D990D169B1C}"/>
              </a:ext>
            </a:extLst>
          </p:cNvPr>
          <p:cNvSpPr txBox="1"/>
          <p:nvPr/>
        </p:nvSpPr>
        <p:spPr>
          <a:xfrm>
            <a:off x="7880189" y="2748766"/>
            <a:ext cx="39921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4A709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Plano Estratégico de Logística de Carga</a:t>
            </a:r>
          </a:p>
        </p:txBody>
      </p:sp>
    </p:spTree>
    <p:extLst>
      <p:ext uri="{BB962C8B-B14F-4D97-AF65-F5344CB8AC3E}">
        <p14:creationId xmlns:p14="http://schemas.microsoft.com/office/powerpoint/2010/main" val="24557507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6" name="Google Shape;376;p19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77" name="Google Shape;377;p19"/>
          <p:cNvSpPr txBox="1">
            <a:spLocks noGrp="1"/>
          </p:cNvSpPr>
          <p:nvPr>
            <p:ph type="title"/>
          </p:nvPr>
        </p:nvSpPr>
        <p:spPr>
          <a:xfrm>
            <a:off x="645273" y="110122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None/>
            </a:pPr>
            <a:r>
              <a:rPr lang="pt-BR" sz="2800" b="1">
                <a:solidFill>
                  <a:srgbClr val="13435E"/>
                </a:solidFill>
              </a:rPr>
              <a:t>Análise de investimento para as rodovias do Estado do RJ</a:t>
            </a:r>
            <a:endParaRPr sz="2800" b="1">
              <a:solidFill>
                <a:srgbClr val="13435E"/>
              </a:solidFill>
            </a:endParaRPr>
          </a:p>
        </p:txBody>
      </p:sp>
      <p:sp>
        <p:nvSpPr>
          <p:cNvPr id="378" name="Google Shape;378;p19"/>
          <p:cNvSpPr/>
          <p:nvPr/>
        </p:nvSpPr>
        <p:spPr>
          <a:xfrm rot="5400000" flipH="1">
            <a:off x="5811052" y="3526552"/>
            <a:ext cx="4611615" cy="362999"/>
          </a:xfrm>
          <a:prstGeom prst="triangle">
            <a:avLst>
              <a:gd name="adj" fmla="val 50000"/>
            </a:avLst>
          </a:prstGeom>
          <a:solidFill>
            <a:srgbClr val="7CC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9" name="Google Shape;379;p19"/>
          <p:cNvSpPr/>
          <p:nvPr/>
        </p:nvSpPr>
        <p:spPr>
          <a:xfrm>
            <a:off x="8449482" y="1430249"/>
            <a:ext cx="3336118" cy="4045343"/>
          </a:xfrm>
          <a:prstGeom prst="roundRect">
            <a:avLst>
              <a:gd name="adj" fmla="val 16667"/>
            </a:avLst>
          </a:prstGeom>
          <a:solidFill>
            <a:srgbClr val="13435E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400" b="1" u="sng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Informações obtidas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69850" algn="ctr" rtl="0">
              <a:spcBef>
                <a:spcPts val="0"/>
              </a:spcBef>
              <a:spcAft>
                <a:spcPts val="0"/>
              </a:spcAft>
              <a:buClr>
                <a:srgbClr val="548135"/>
              </a:buClr>
              <a:buSzPts val="1600"/>
              <a:buFont typeface="Noto Sans Symbols"/>
              <a:buNone/>
            </a:pP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548135"/>
              </a:buClr>
              <a:buSzPts val="1600"/>
              <a:buFont typeface="Noto Sans Symbols"/>
              <a:buChar char="✔"/>
            </a:pPr>
            <a:r>
              <a:rPr lang="pt-BR" sz="14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Na obtenção dos custos de recuperação e manutenção das rodovias analisadas, adotou-se como base os Custos Médios Gerenciais do DNIT (outubro/2021)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548135"/>
              </a:buClr>
              <a:buSzPts val="1600"/>
              <a:buFont typeface="Noto Sans Symbols"/>
              <a:buChar char="✔"/>
            </a:pPr>
            <a:r>
              <a:rPr lang="pt-BR" sz="14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Os serviços de Recuperação, Reconstrução e Construção, devido as similaridades de aplicação, são abordados em conjunto pelo DNIT. 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548135"/>
              </a:buClr>
              <a:buSzPts val="1600"/>
              <a:buFont typeface="Noto Sans Symbols"/>
              <a:buChar char="✔"/>
            </a:pPr>
            <a:r>
              <a:rPr lang="pt-BR" sz="14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Como resultado da análise obtiveram-se os custos totais, para a execução dos serviços necessários.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0" name="Google Shape;380;p19" descr="A picture containing map, text, atlas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7899" y="1105611"/>
            <a:ext cx="6912000" cy="488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6.png">
            <a:extLst>
              <a:ext uri="{FF2B5EF4-FFF2-40B4-BE49-F238E27FC236}">
                <a16:creationId xmlns:a16="http://schemas.microsoft.com/office/drawing/2014/main" id="{9F60E8A5-02AD-E66D-17D9-586DED5160B7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3" name="image8.png">
            <a:extLst>
              <a:ext uri="{FF2B5EF4-FFF2-40B4-BE49-F238E27FC236}">
                <a16:creationId xmlns:a16="http://schemas.microsoft.com/office/drawing/2014/main" id="{B9F4919B-4FAC-764D-CE06-B84C1F79A7C1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D2FC5316-6CE9-FF57-71B9-E976A8A7350E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236939" y="453525"/>
            <a:ext cx="1670400" cy="835200"/>
          </a:xfrm>
          <a:prstGeom prst="rect">
            <a:avLst/>
          </a:prstGeom>
          <a:ln/>
        </p:spPr>
      </p:pic>
      <p:sp>
        <p:nvSpPr>
          <p:cNvPr id="10" name="Google Shape;353;p16">
            <a:extLst>
              <a:ext uri="{FF2B5EF4-FFF2-40B4-BE49-F238E27FC236}">
                <a16:creationId xmlns:a16="http://schemas.microsoft.com/office/drawing/2014/main" id="{E6330FF0-CEC5-4A38-B6D2-2158D90AE28C}"/>
              </a:ext>
            </a:extLst>
          </p:cNvPr>
          <p:cNvSpPr/>
          <p:nvPr/>
        </p:nvSpPr>
        <p:spPr>
          <a:xfrm>
            <a:off x="8535832" y="5585215"/>
            <a:ext cx="1827368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pt-BR" sz="11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Fonte: PELC (2022)</a:t>
            </a:r>
            <a:endParaRPr sz="1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Imagem 3" descr="Uma imagem com pneu, roda, texto, Veículo terrestre&#10;&#10;Os conteúdos gerados por IA poderão estar incorretos.">
            <a:extLst>
              <a:ext uri="{FF2B5EF4-FFF2-40B4-BE49-F238E27FC236}">
                <a16:creationId xmlns:a16="http://schemas.microsoft.com/office/drawing/2014/main" id="{D15A05D5-FF4C-936C-58B8-1CB54F65D21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3564" y="1279814"/>
            <a:ext cx="2618510" cy="1749137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2" name="Google Shape;2332;p227"/>
          <p:cNvSpPr txBox="1">
            <a:spLocks noGrp="1"/>
          </p:cNvSpPr>
          <p:nvPr>
            <p:ph type="title"/>
          </p:nvPr>
        </p:nvSpPr>
        <p:spPr>
          <a:xfrm>
            <a:off x="645273" y="30297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b="1">
                <a:solidFill>
                  <a:srgbClr val="13435E"/>
                </a:solidFill>
              </a:rPr>
              <a:t>PELC - Diagnóstico da Infraestrutura do RJ</a:t>
            </a:r>
            <a:endParaRPr/>
          </a:p>
        </p:txBody>
      </p:sp>
      <p:sp>
        <p:nvSpPr>
          <p:cNvPr id="2333" name="Google Shape;2333;p227"/>
          <p:cNvSpPr/>
          <p:nvPr/>
        </p:nvSpPr>
        <p:spPr>
          <a:xfrm>
            <a:off x="645273" y="1590516"/>
            <a:ext cx="11038727" cy="323493"/>
          </a:xfrm>
          <a:prstGeom prst="roundRect">
            <a:avLst>
              <a:gd name="adj" fmla="val 16667"/>
            </a:avLst>
          </a:prstGeom>
          <a:solidFill>
            <a:srgbClr val="13435E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pt-BR" sz="13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Entraves no Setor Aeroportuário</a:t>
            </a:r>
            <a:endParaRPr sz="13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334" name="Google Shape;2334;p227"/>
          <p:cNvGrpSpPr/>
          <p:nvPr/>
        </p:nvGrpSpPr>
        <p:grpSpPr>
          <a:xfrm>
            <a:off x="719046" y="2001240"/>
            <a:ext cx="5498804" cy="2148821"/>
            <a:chOff x="-1" y="87231"/>
            <a:chExt cx="5143502" cy="2148821"/>
          </a:xfrm>
        </p:grpSpPr>
        <p:sp>
          <p:nvSpPr>
            <p:cNvPr id="2335" name="Google Shape;2335;p227"/>
            <p:cNvSpPr/>
            <p:nvPr/>
          </p:nvSpPr>
          <p:spPr>
            <a:xfrm>
              <a:off x="-1" y="87231"/>
              <a:ext cx="5143501" cy="997627"/>
            </a:xfrm>
            <a:prstGeom prst="roundRect">
              <a:avLst>
                <a:gd name="adj" fmla="val 16667"/>
              </a:avLst>
            </a:prstGeom>
            <a:solidFill>
              <a:srgbClr val="13435E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6" name="Google Shape;2336;p227"/>
            <p:cNvSpPr txBox="1"/>
            <p:nvPr/>
          </p:nvSpPr>
          <p:spPr>
            <a:xfrm>
              <a:off x="59397" y="162172"/>
              <a:ext cx="5024703" cy="9382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pt-BR" sz="200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Santos Dumont e Antônio Carlos Jobim (Galeão)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7" name="Google Shape;2337;p227"/>
            <p:cNvSpPr/>
            <p:nvPr/>
          </p:nvSpPr>
          <p:spPr>
            <a:xfrm>
              <a:off x="0" y="1159652"/>
              <a:ext cx="5143501" cy="1076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8" name="Google Shape;2338;p227"/>
            <p:cNvSpPr txBox="1"/>
            <p:nvPr/>
          </p:nvSpPr>
          <p:spPr>
            <a:xfrm>
              <a:off x="-1" y="1159652"/>
              <a:ext cx="5143501" cy="1076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63300" tIns="20300" rIns="113775" bIns="20300" anchor="t" anchorCtr="0">
              <a:noAutofit/>
            </a:bodyPr>
            <a:lstStyle/>
            <a:p>
              <a:pPr marL="171450" marR="0" lvl="1" indent="-17145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Char char="•"/>
              </a:pPr>
              <a:r>
                <a:rPr lang="pt-BR"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Falta de estratégia de planejamento para a operação conjunta entre Santos Dumont e Galeão</a:t>
              </a:r>
              <a:endParaRPr sz="16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152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Char char="•"/>
              </a:pPr>
              <a:r>
                <a:rPr lang="pt-BR"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Limitação de “slots” operacionais do aeroporto de Santos Dumont: empresas aéreas que não querem perder o “direito” de operar no Santos Dumont. </a:t>
              </a:r>
              <a:endPara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152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Char char="•"/>
              </a:pPr>
              <a:r>
                <a:rPr lang="pt-BR"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Análise de vocação para aeroportos (mercado e raio de atuação) </a:t>
              </a:r>
              <a:endPara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339" name="Google Shape;2339;p227" descr="Série B: Delegação do Brusque leva susto no aeroporto Santos Dumont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57257" y="2012064"/>
            <a:ext cx="5326743" cy="3793642"/>
          </a:xfrm>
          <a:prstGeom prst="rect">
            <a:avLst/>
          </a:prstGeom>
          <a:noFill/>
          <a:ln>
            <a:noFill/>
          </a:ln>
        </p:spPr>
      </p:pic>
      <p:sp>
        <p:nvSpPr>
          <p:cNvPr id="2340" name="Google Shape;2340;p227"/>
          <p:cNvSpPr txBox="1"/>
          <p:nvPr/>
        </p:nvSpPr>
        <p:spPr>
          <a:xfrm>
            <a:off x="10000342" y="5515370"/>
            <a:ext cx="1604578" cy="217771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 fontScale="25000" lnSpcReduction="20000"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/>
              <a:buNone/>
            </a:pPr>
            <a:r>
              <a:rPr lang="pt-BR" sz="36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Aeroporto de Santos Dumont</a:t>
            </a:r>
            <a:endParaRPr sz="36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14300" marR="0" lvl="0" indent="0" algn="just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344" name="Google Shape;2344;p227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" name="image6.png">
            <a:extLst>
              <a:ext uri="{FF2B5EF4-FFF2-40B4-BE49-F238E27FC236}">
                <a16:creationId xmlns:a16="http://schemas.microsoft.com/office/drawing/2014/main" id="{EFDDFCD6-7256-41A3-5F98-84823020B8CE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1677A507-4319-D471-1386-3431D354414B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6AEBED43-29E1-2BD4-BC18-A54AFD7949A6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530252" y="543961"/>
            <a:ext cx="1395812" cy="761086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52" name="Google Shape;2352;p228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353" name="Google Shape;2353;p228"/>
          <p:cNvSpPr txBox="1"/>
          <p:nvPr/>
        </p:nvSpPr>
        <p:spPr>
          <a:xfrm>
            <a:off x="645273" y="31623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Galeão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0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Melhoria de acesso e integração com o Galeão</a:t>
            </a:r>
            <a:endParaRPr sz="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54" name="Google Shape;2354;p228"/>
          <p:cNvPicPr preferRelativeResize="0"/>
          <p:nvPr/>
        </p:nvPicPr>
        <p:blipFill rotWithShape="1">
          <a:blip r:embed="rId3">
            <a:alphaModFix/>
          </a:blip>
          <a:srcRect l="7604" t="22208" r="25729" b="22950"/>
          <a:stretch/>
        </p:blipFill>
        <p:spPr>
          <a:xfrm>
            <a:off x="645273" y="1641799"/>
            <a:ext cx="6708027" cy="310246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355" name="Google Shape;2355;p228" descr="Faixa exclusiva na Linha Vermelha para o Galeão — Foto: Kayan Albertin/editoria de Arte g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25344" y="527709"/>
            <a:ext cx="3662514" cy="5486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6.png">
            <a:extLst>
              <a:ext uri="{FF2B5EF4-FFF2-40B4-BE49-F238E27FC236}">
                <a16:creationId xmlns:a16="http://schemas.microsoft.com/office/drawing/2014/main" id="{6EE5DCF6-76FF-AE2D-E5B3-31A0DF0C5570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10705829-643D-25B0-F515-EA70296CAE7B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63" name="Google Shape;2363;p229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364" name="Google Shape;2364;p229"/>
          <p:cNvSpPr txBox="1"/>
          <p:nvPr/>
        </p:nvSpPr>
        <p:spPr>
          <a:xfrm>
            <a:off x="645273" y="31623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Galeão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0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Melhoria de acesso e integração com o Galeão</a:t>
            </a:r>
            <a:endParaRPr sz="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65" name="Google Shape;2365;p229"/>
          <p:cNvPicPr preferRelativeResize="0"/>
          <p:nvPr/>
        </p:nvPicPr>
        <p:blipFill rotWithShape="1">
          <a:blip r:embed="rId3">
            <a:alphaModFix/>
          </a:blip>
          <a:srcRect l="18764" t="19048" r="31026" b="22618"/>
          <a:stretch/>
        </p:blipFill>
        <p:spPr>
          <a:xfrm>
            <a:off x="5571068" y="1609676"/>
            <a:ext cx="5721458" cy="37371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6" name="Google Shape;2366;p229"/>
          <p:cNvPicPr preferRelativeResize="0"/>
          <p:nvPr/>
        </p:nvPicPr>
        <p:blipFill rotWithShape="1">
          <a:blip r:embed="rId4">
            <a:alphaModFix/>
          </a:blip>
          <a:srcRect l="15279" t="19989" r="30100" b="10636"/>
          <a:stretch/>
        </p:blipFill>
        <p:spPr>
          <a:xfrm>
            <a:off x="645273" y="1733655"/>
            <a:ext cx="5028990" cy="3591126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" name="image6.png">
            <a:extLst>
              <a:ext uri="{FF2B5EF4-FFF2-40B4-BE49-F238E27FC236}">
                <a16:creationId xmlns:a16="http://schemas.microsoft.com/office/drawing/2014/main" id="{93EDFB55-817D-199E-F709-92E743C2CF7D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10D1A77E-63AB-936E-C567-5DB065B38AB6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F68736A0-1730-AB24-DFE6-BC2FA2FB9D0E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>
          <a:xfrm>
            <a:off x="10144443" y="522016"/>
            <a:ext cx="1670400" cy="835200"/>
          </a:xfrm>
          <a:prstGeom prst="rect">
            <a:avLst/>
          </a:prstGeom>
          <a:ln/>
        </p:spPr>
      </p:pic>
      <p:sp>
        <p:nvSpPr>
          <p:cNvPr id="2" name="Google Shape;2327;p226">
            <a:extLst>
              <a:ext uri="{FF2B5EF4-FFF2-40B4-BE49-F238E27FC236}">
                <a16:creationId xmlns:a16="http://schemas.microsoft.com/office/drawing/2014/main" id="{23317B16-26FB-B875-8530-BBFDB6F7AAF8}"/>
              </a:ext>
            </a:extLst>
          </p:cNvPr>
          <p:cNvSpPr/>
          <p:nvPr/>
        </p:nvSpPr>
        <p:spPr>
          <a:xfrm>
            <a:off x="645273" y="5888571"/>
            <a:ext cx="10065470" cy="169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" tIns="0" rIns="36000" bIns="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1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Fonte: Folha de S. Paulo (2024)</a:t>
            </a:r>
            <a:endParaRPr sz="1100" b="0" i="0" u="none" strike="noStrike" cap="none" baseline="30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74" name="Google Shape;2374;p230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375" name="Google Shape;2375;p230"/>
          <p:cNvSpPr txBox="1"/>
          <p:nvPr/>
        </p:nvSpPr>
        <p:spPr>
          <a:xfrm>
            <a:off x="645273" y="31623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Galeão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0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Impacto da restrição no Santos Dumont</a:t>
            </a:r>
            <a:endParaRPr sz="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76" name="Google Shape;2376;p230"/>
          <p:cNvSpPr txBox="1">
            <a:spLocks noGrp="1"/>
          </p:cNvSpPr>
          <p:nvPr>
            <p:ph type="body" idx="1"/>
          </p:nvPr>
        </p:nvSpPr>
        <p:spPr>
          <a:xfrm>
            <a:off x="645273" y="1786515"/>
            <a:ext cx="5799869" cy="4227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000"/>
              <a:buChar char="•"/>
            </a:pPr>
            <a:r>
              <a:rPr lang="pt-BR" sz="2000">
                <a:solidFill>
                  <a:srgbClr val="222222"/>
                </a:solidFill>
                <a:latin typeface="Calibri" panose="020F0502020204030204" pitchFamily="34" charset="0"/>
                <a:ea typeface="Red Hat Display"/>
                <a:cs typeface="Calibri" panose="020F0502020204030204" pitchFamily="34" charset="0"/>
                <a:sym typeface="Red Hat Display"/>
              </a:rPr>
              <a:t>Em 2023, o Governo Federal limitou o número de passageiros por ano no Santos-Dumont a 6,5 milhões. </a:t>
            </a: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2860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2000"/>
              <a:buChar char="•"/>
            </a:pPr>
            <a:r>
              <a:rPr lang="pt-BR" sz="2000">
                <a:solidFill>
                  <a:srgbClr val="222222"/>
                </a:solidFill>
                <a:latin typeface="Calibri" panose="020F0502020204030204" pitchFamily="34" charset="0"/>
                <a:ea typeface="Red Hat Display"/>
                <a:cs typeface="Calibri" panose="020F0502020204030204" pitchFamily="34" charset="0"/>
                <a:sym typeface="Red Hat Display"/>
              </a:rPr>
              <a:t>A consequência da limitação no Santos-Dumont foi o aumento de voos domésticos no terminal do Galeão.</a:t>
            </a: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2860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2000"/>
              <a:buChar char="•"/>
            </a:pPr>
            <a:r>
              <a:rPr lang="pt-BR" sz="2000" b="0">
                <a:solidFill>
                  <a:srgbClr val="222222"/>
                </a:solidFill>
                <a:latin typeface="Calibri" panose="020F0502020204030204" pitchFamily="34" charset="0"/>
                <a:ea typeface="Red Hat Display"/>
                <a:cs typeface="Calibri" panose="020F0502020204030204" pitchFamily="34" charset="0"/>
                <a:sym typeface="Red Hat Display"/>
              </a:rPr>
              <a:t>Levantamento da Fecomércio-RJ, com base em ANAC mostra uma alta de 26,7% dos voos vindos de outros países no Aeroporto Internacional Tom Jobim até o final de março de 2025.</a:t>
            </a:r>
            <a:endParaRPr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377" name="Google Shape;2377;p2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647234" y="1719113"/>
            <a:ext cx="4993223" cy="369297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6.png">
            <a:extLst>
              <a:ext uri="{FF2B5EF4-FFF2-40B4-BE49-F238E27FC236}">
                <a16:creationId xmlns:a16="http://schemas.microsoft.com/office/drawing/2014/main" id="{26450563-7EDD-9DEA-58ED-9571B4209635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D9EDE2F9-819C-4A90-3A98-AF347685A59D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96773058-F8E5-35D5-E6A8-20DE5EAACE8A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144443" y="522016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85" name="Google Shape;2385;p231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386" name="Google Shape;2386;p231"/>
          <p:cNvSpPr txBox="1"/>
          <p:nvPr/>
        </p:nvSpPr>
        <p:spPr>
          <a:xfrm>
            <a:off x="645273" y="31623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 i="0" u="none" strike="noStrike" cap="none" dirty="0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Galeão</a:t>
            </a:r>
            <a:endParaRPr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000" b="1" i="0" u="none" strike="noStrike" cap="none" dirty="0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Nº de Passageiros (nacionais e internacionais)</a:t>
            </a:r>
            <a:endParaRPr sz="5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8" name="Google Shape;2388;p231"/>
          <p:cNvSpPr/>
          <p:nvPr/>
        </p:nvSpPr>
        <p:spPr>
          <a:xfrm>
            <a:off x="9982200" y="2030846"/>
            <a:ext cx="1602636" cy="588530"/>
          </a:xfrm>
          <a:prstGeom prst="rect">
            <a:avLst/>
          </a:prstGeom>
          <a:solidFill>
            <a:srgbClr val="FF0000"/>
          </a:solidFill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r>
              <a:rPr lang="pt-BR" sz="1400" b="1" i="1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Correlação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pt-BR" sz="1800" b="1" i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83,7%</a:t>
            </a:r>
            <a:endParaRPr/>
          </a:p>
        </p:txBody>
      </p:sp>
      <p:sp>
        <p:nvSpPr>
          <p:cNvPr id="2389" name="Google Shape;2389;p231"/>
          <p:cNvSpPr/>
          <p:nvPr/>
        </p:nvSpPr>
        <p:spPr>
          <a:xfrm>
            <a:off x="645273" y="5888571"/>
            <a:ext cx="10065470" cy="169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" tIns="0" rIns="36000" bIns="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Fonte: ANAC (2025)</a:t>
            </a:r>
            <a:endParaRPr sz="1100" b="0" i="0" u="none" strike="noStrike" cap="none" baseline="30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0" name="Gráfico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75128032"/>
              </p:ext>
            </p:extLst>
          </p:nvPr>
        </p:nvGraphicFramePr>
        <p:xfrm>
          <a:off x="645273" y="1509240"/>
          <a:ext cx="9029950" cy="43793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" name="image6.png">
            <a:extLst>
              <a:ext uri="{FF2B5EF4-FFF2-40B4-BE49-F238E27FC236}">
                <a16:creationId xmlns:a16="http://schemas.microsoft.com/office/drawing/2014/main" id="{2453203D-805E-2B27-F329-FF30C10B8903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B6550761-4D72-9249-F7CE-7029AF2A1080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F0AB95F5-207B-18FE-CEA8-BD83C2688AB5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144443" y="522016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97" name="Google Shape;2397;p232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398" name="Google Shape;2398;p232"/>
          <p:cNvSpPr txBox="1"/>
          <p:nvPr/>
        </p:nvSpPr>
        <p:spPr>
          <a:xfrm>
            <a:off x="645273" y="31623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Galeão x Santos Dumont (2024)</a:t>
            </a:r>
            <a:endParaRPr sz="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9" name="Google Shape;2399;p232"/>
          <p:cNvSpPr/>
          <p:nvPr/>
        </p:nvSpPr>
        <p:spPr>
          <a:xfrm>
            <a:off x="1483473" y="5821224"/>
            <a:ext cx="10065470" cy="169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" tIns="0" rIns="36000" bIns="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Fonte: ANAC (2025)</a:t>
            </a:r>
            <a:endParaRPr sz="1100" b="0" i="0" u="none" strike="noStrike" cap="none" baseline="30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9" name="Gráfico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30469438"/>
              </p:ext>
            </p:extLst>
          </p:nvPr>
        </p:nvGraphicFramePr>
        <p:xfrm>
          <a:off x="1483473" y="1550126"/>
          <a:ext cx="8635888" cy="4271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" name="image6.png">
            <a:extLst>
              <a:ext uri="{FF2B5EF4-FFF2-40B4-BE49-F238E27FC236}">
                <a16:creationId xmlns:a16="http://schemas.microsoft.com/office/drawing/2014/main" id="{75BBB5A5-A828-F112-B95A-5EEE6F557B89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3B6EEA37-AD3C-D61D-4190-ED3C50CA0120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CB8E0B17-23DF-A558-D8B0-B7CFF9B1AA41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144443" y="522016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" name="Google Shape;2406;p233"/>
          <p:cNvSpPr txBox="1"/>
          <p:nvPr/>
        </p:nvSpPr>
        <p:spPr>
          <a:xfrm>
            <a:off x="645273" y="31623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Galeão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0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Análise SWOT – Pontos fortes e fracos  </a:t>
            </a:r>
            <a:endParaRPr sz="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7" name="Google Shape;2407;p233"/>
          <p:cNvSpPr txBox="1"/>
          <p:nvPr/>
        </p:nvSpPr>
        <p:spPr>
          <a:xfrm>
            <a:off x="645273" y="2034213"/>
            <a:ext cx="11169570" cy="1047466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pt-BR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Disponibilidade de área </a:t>
            </a:r>
            <a:r>
              <a:rPr lang="pt-BR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para implantação de indústria no conceito aeroporto-indústria e novos serviços aeroportuários. </a:t>
            </a:r>
            <a:endParaRPr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pt-BR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 </a:t>
            </a:r>
            <a:r>
              <a:rPr lang="pt-BR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processo entre o pouso do avião e o início do desembaraço </a:t>
            </a:r>
            <a:r>
              <a:rPr lang="pt-BR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aduaneiro leva de 2 a 3 horas, com limite legal de 12 horas.</a:t>
            </a:r>
            <a:endParaRPr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pt-BR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 ICMS de querosene de aviação (QAV) no Aeroporto do Galeão para </a:t>
            </a:r>
            <a:r>
              <a:rPr lang="pt-BR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vôos</a:t>
            </a:r>
            <a:r>
              <a:rPr lang="pt-BR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internacionais é de 0% e para </a:t>
            </a:r>
            <a:r>
              <a:rPr lang="pt-BR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vôos</a:t>
            </a:r>
            <a:r>
              <a:rPr lang="pt-BR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nacionais é de 7%. </a:t>
            </a:r>
            <a:endParaRPr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pt-BR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 RJ está em altura zero, então </a:t>
            </a:r>
            <a:r>
              <a:rPr lang="pt-BR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 aeronaves podem colocar menos combustível </a:t>
            </a:r>
            <a:r>
              <a:rPr lang="pt-BR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 assim ter mais capacidade de carga. 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1968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8135"/>
              </a:buClr>
              <a:buSzPts val="1400"/>
              <a:buFont typeface="Noto Sans Symbols"/>
              <a:buNone/>
            </a:pPr>
            <a:endParaRPr sz="16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8" name="Google Shape;2408;p233"/>
          <p:cNvSpPr/>
          <p:nvPr/>
        </p:nvSpPr>
        <p:spPr>
          <a:xfrm>
            <a:off x="645273" y="1669023"/>
            <a:ext cx="11169570" cy="287874"/>
          </a:xfrm>
          <a:prstGeom prst="rect">
            <a:avLst/>
          </a:prstGeom>
          <a:solidFill>
            <a:srgbClr val="1F3864"/>
          </a:solidFill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Condensed"/>
              <a:buNone/>
            </a:pPr>
            <a:r>
              <a:rPr lang="pt-BR" sz="1600" b="1" i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Pontos Fortes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9" name="Google Shape;2409;p233"/>
          <p:cNvSpPr txBox="1"/>
          <p:nvPr/>
        </p:nvSpPr>
        <p:spPr>
          <a:xfrm>
            <a:off x="645273" y="3522760"/>
            <a:ext cx="11169570" cy="2035145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pt-BR" sz="1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Vias de acesso </a:t>
            </a:r>
            <a:r>
              <a:rPr lang="pt-BR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 tráfego na região 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pt-BR" sz="1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Baixa mobilidade </a:t>
            </a:r>
            <a:r>
              <a:rPr lang="pt-BR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urbana 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pt-BR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Fazenda Estadual possui poucos funcionários alocados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pt-BR" sz="1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ICMS</a:t>
            </a:r>
            <a:r>
              <a:rPr lang="pt-BR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sobre a nacionalização de carga aérea no RJ teve aumento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pt-BR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Novos procedimentos de segurança no TECA aumentaram o tempo de entrada e despacho de carga para 1 hora.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pt-BR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</a:t>
            </a:r>
            <a:r>
              <a:rPr lang="pt-BR" sz="1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falta de voos diretos </a:t>
            </a:r>
            <a:r>
              <a:rPr lang="pt-BR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 cargueiros faz com que 25% a 28% da carga dos EUA para o Galeão venha via Europa, devido ao frete mais baixo e à limitação de capacidade dos voos diretos.</a:t>
            </a:r>
            <a:endParaRPr/>
          </a:p>
          <a:p>
            <a:pPr marL="285750" marR="0" lvl="0" indent="-1841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1968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8135"/>
              </a:buClr>
              <a:buSzPts val="1400"/>
              <a:buFont typeface="Noto Sans Symbols"/>
              <a:buNone/>
            </a:pPr>
            <a:endParaRPr sz="16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0" name="Google Shape;2410;p233"/>
          <p:cNvSpPr/>
          <p:nvPr/>
        </p:nvSpPr>
        <p:spPr>
          <a:xfrm>
            <a:off x="645273" y="3157571"/>
            <a:ext cx="11169570" cy="287874"/>
          </a:xfrm>
          <a:prstGeom prst="rect">
            <a:avLst/>
          </a:prstGeom>
          <a:solidFill>
            <a:srgbClr val="1F3864"/>
          </a:solidFill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Condensed"/>
              <a:buNone/>
            </a:pPr>
            <a:r>
              <a:rPr lang="pt-BR" sz="1600" b="1" i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Pontos Fracos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413" name="Google Shape;2413;p233"/>
          <p:cNvCxnSpPr/>
          <p:nvPr/>
        </p:nvCxnSpPr>
        <p:spPr>
          <a:xfrm>
            <a:off x="645273" y="5980636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" name="Google Shape;414;p24">
            <a:extLst>
              <a:ext uri="{FF2B5EF4-FFF2-40B4-BE49-F238E27FC236}">
                <a16:creationId xmlns:a16="http://schemas.microsoft.com/office/drawing/2014/main" id="{868635C2-E5DD-752F-5A34-56582F8F949A}"/>
              </a:ext>
            </a:extLst>
          </p:cNvPr>
          <p:cNvSpPr/>
          <p:nvPr/>
        </p:nvSpPr>
        <p:spPr>
          <a:xfrm>
            <a:off x="560581" y="5714714"/>
            <a:ext cx="1215397" cy="253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pt-BR" sz="105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Fonte: </a:t>
            </a:r>
            <a:r>
              <a:rPr lang="pt-BR" sz="1050">
                <a:latin typeface="Calibri"/>
                <a:ea typeface="Calibri"/>
                <a:cs typeface="Calibri"/>
                <a:sym typeface="Calibri"/>
              </a:rPr>
              <a:t>PELC (2022)</a:t>
            </a:r>
            <a:endParaRPr sz="105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" name="image6.png">
            <a:extLst>
              <a:ext uri="{FF2B5EF4-FFF2-40B4-BE49-F238E27FC236}">
                <a16:creationId xmlns:a16="http://schemas.microsoft.com/office/drawing/2014/main" id="{A2B45B56-91CB-C3FE-E56F-407CF2A4C6F2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5" name="image8.png">
            <a:extLst>
              <a:ext uri="{FF2B5EF4-FFF2-40B4-BE49-F238E27FC236}">
                <a16:creationId xmlns:a16="http://schemas.microsoft.com/office/drawing/2014/main" id="{F162C32A-9FDB-6F4C-E543-4E48285ACF8E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6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BB7F5A94-7139-F51F-897C-B11BA06A4C56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10144443" y="522016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19" name="Google Shape;2419;p234"/>
          <p:cNvCxnSpPr/>
          <p:nvPr/>
        </p:nvCxnSpPr>
        <p:spPr>
          <a:xfrm>
            <a:off x="645273" y="5980636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420" name="Google Shape;2420;p234"/>
          <p:cNvSpPr txBox="1"/>
          <p:nvPr/>
        </p:nvSpPr>
        <p:spPr>
          <a:xfrm>
            <a:off x="645273" y="31623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Galeão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0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Análise SWOT – Oportunidades e Ameaças </a:t>
            </a:r>
            <a:endParaRPr sz="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1" name="Google Shape;2421;p234"/>
          <p:cNvSpPr txBox="1"/>
          <p:nvPr/>
        </p:nvSpPr>
        <p:spPr>
          <a:xfrm>
            <a:off x="645272" y="2298917"/>
            <a:ext cx="11169570" cy="955518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pt-BR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Há possibilidade de incentivar atendimento a Minas Gerais e Espirito Santo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pt-BR" sz="1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Empresas de </a:t>
            </a:r>
            <a:r>
              <a:rPr lang="pt-BR" sz="1600" b="1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e-commerce </a:t>
            </a:r>
            <a:r>
              <a:rPr lang="pt-BR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estão se instalando em munícipios vizinhos, e isso poderá aumentar a carga aérea nacional e internacional no Aeroporto do Galeão</a:t>
            </a:r>
            <a:endParaRPr/>
          </a:p>
          <a:p>
            <a:pPr marL="285750" marR="0" lvl="0" indent="-1968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8135"/>
              </a:buClr>
              <a:buSzPts val="1400"/>
              <a:buFont typeface="Noto Sans Symbols"/>
              <a:buNone/>
            </a:pPr>
            <a:endParaRPr sz="16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2" name="Google Shape;2422;p234"/>
          <p:cNvSpPr/>
          <p:nvPr/>
        </p:nvSpPr>
        <p:spPr>
          <a:xfrm>
            <a:off x="645272" y="1933727"/>
            <a:ext cx="11169570" cy="287874"/>
          </a:xfrm>
          <a:prstGeom prst="rect">
            <a:avLst/>
          </a:prstGeom>
          <a:solidFill>
            <a:srgbClr val="1F3864"/>
          </a:solidFill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Condensed"/>
              <a:buNone/>
            </a:pPr>
            <a:r>
              <a:rPr lang="pt-BR" sz="1600" b="1" i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Oportunidades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3" name="Google Shape;2423;p234"/>
          <p:cNvSpPr txBox="1"/>
          <p:nvPr/>
        </p:nvSpPr>
        <p:spPr>
          <a:xfrm>
            <a:off x="645272" y="3766203"/>
            <a:ext cx="11169570" cy="94652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pt-BR" sz="1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Roubo de Carga </a:t>
            </a:r>
            <a:r>
              <a:rPr lang="pt-BR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nos acessos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pt-BR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</a:t>
            </a:r>
            <a:r>
              <a:rPr lang="pt-BR" sz="1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falta de voos diretos e horários inconvenientes </a:t>
            </a:r>
            <a:r>
              <a:rPr lang="pt-BR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obriga empresas a fazer longos trajetos rodoviários, aumentando o tempo e custos, para concluir processos aduaneiros em outros aeroportos, como Viracopos e Guarulhos.</a:t>
            </a:r>
            <a:endParaRPr/>
          </a:p>
          <a:p>
            <a:pPr marL="285750" marR="0" lvl="0" indent="-1841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1968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8135"/>
              </a:buClr>
              <a:buSzPts val="1400"/>
              <a:buFont typeface="Noto Sans Symbols"/>
              <a:buNone/>
            </a:pPr>
            <a:endParaRPr sz="16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4" name="Google Shape;2424;p234"/>
          <p:cNvSpPr/>
          <p:nvPr/>
        </p:nvSpPr>
        <p:spPr>
          <a:xfrm>
            <a:off x="645272" y="3401013"/>
            <a:ext cx="11169570" cy="287874"/>
          </a:xfrm>
          <a:prstGeom prst="rect">
            <a:avLst/>
          </a:prstGeom>
          <a:solidFill>
            <a:srgbClr val="1F3864"/>
          </a:solidFill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Condensed"/>
              <a:buNone/>
            </a:pPr>
            <a:r>
              <a:rPr lang="pt-BR" sz="1600" b="1" i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Ameaças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Google Shape;414;p24">
            <a:extLst>
              <a:ext uri="{FF2B5EF4-FFF2-40B4-BE49-F238E27FC236}">
                <a16:creationId xmlns:a16="http://schemas.microsoft.com/office/drawing/2014/main" id="{27CA73C3-2C5E-8DD6-9E6D-E2A3FFCE9308}"/>
              </a:ext>
            </a:extLst>
          </p:cNvPr>
          <p:cNvSpPr/>
          <p:nvPr/>
        </p:nvSpPr>
        <p:spPr>
          <a:xfrm>
            <a:off x="569725" y="5725602"/>
            <a:ext cx="1215397" cy="253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pt-BR" sz="105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Fonte: </a:t>
            </a:r>
            <a:r>
              <a:rPr lang="pt-BR" sz="1050">
                <a:latin typeface="Calibri"/>
                <a:ea typeface="Calibri"/>
                <a:cs typeface="Calibri"/>
                <a:sym typeface="Calibri"/>
              </a:rPr>
              <a:t>PELC (2022)</a:t>
            </a:r>
            <a:endParaRPr sz="105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" name="image6.png">
            <a:extLst>
              <a:ext uri="{FF2B5EF4-FFF2-40B4-BE49-F238E27FC236}">
                <a16:creationId xmlns:a16="http://schemas.microsoft.com/office/drawing/2014/main" id="{EAD7D48D-FF04-5C8B-F9D2-6DA050E429E9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5" name="image8.png">
            <a:extLst>
              <a:ext uri="{FF2B5EF4-FFF2-40B4-BE49-F238E27FC236}">
                <a16:creationId xmlns:a16="http://schemas.microsoft.com/office/drawing/2014/main" id="{21B6520A-57A2-D5E5-792C-AE6B99F2B671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6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83BF5B9F-542F-B98A-E08D-514892ED11B1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10144443" y="522016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2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F4717D8A-BB07-E469-6DBC-10F4153A24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79CFA80D-94CC-32B3-3433-8F05A342DD7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931" b="5324"/>
          <a:stretch>
            <a:fillRect/>
          </a:stretch>
        </p:blipFill>
        <p:spPr>
          <a:xfrm>
            <a:off x="0" y="300942"/>
            <a:ext cx="12192000" cy="647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517988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1C52EE72-9F8B-DB0B-A19D-52A25426C56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1" t="5570" r="71" b="4979"/>
          <a:stretch>
            <a:fillRect/>
          </a:stretch>
        </p:blipFill>
        <p:spPr>
          <a:xfrm>
            <a:off x="0" y="31787"/>
            <a:ext cx="12192000" cy="683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4094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88" name="Google Shape;388;p22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89" name="Google Shape;389;p22"/>
          <p:cNvSpPr txBox="1">
            <a:spLocks noGrp="1"/>
          </p:cNvSpPr>
          <p:nvPr>
            <p:ph type="title"/>
          </p:nvPr>
        </p:nvSpPr>
        <p:spPr>
          <a:xfrm>
            <a:off x="645273" y="30297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None/>
            </a:pPr>
            <a:r>
              <a:rPr lang="pt-BR" b="1">
                <a:solidFill>
                  <a:srgbClr val="13435E"/>
                </a:solidFill>
              </a:rPr>
              <a:t>Investimento: Infraestrutura do RJ</a:t>
            </a:r>
            <a:br>
              <a:rPr lang="pt-BR" b="1">
                <a:solidFill>
                  <a:srgbClr val="13435E"/>
                </a:solidFill>
              </a:rPr>
            </a:br>
            <a:r>
              <a:rPr lang="pt-BR" sz="2400" b="1">
                <a:solidFill>
                  <a:srgbClr val="13435E"/>
                </a:solidFill>
              </a:rPr>
              <a:t>Modo Rodoviário - Horizonte: 25 anos</a:t>
            </a:r>
            <a:endParaRPr sz="2400" b="1">
              <a:solidFill>
                <a:srgbClr val="13435E"/>
              </a:solidFill>
            </a:endParaRPr>
          </a:p>
        </p:txBody>
      </p:sp>
      <p:sp>
        <p:nvSpPr>
          <p:cNvPr id="390" name="Google Shape;390;p22"/>
          <p:cNvSpPr/>
          <p:nvPr/>
        </p:nvSpPr>
        <p:spPr>
          <a:xfrm>
            <a:off x="1725930" y="5525147"/>
            <a:ext cx="1215397" cy="253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pt-BR" sz="105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Fonte: PELC (2022)</a:t>
            </a:r>
            <a:endParaRPr sz="105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1" name="Google Shape;391;p22"/>
          <p:cNvSpPr/>
          <p:nvPr/>
        </p:nvSpPr>
        <p:spPr>
          <a:xfrm>
            <a:off x="1725930" y="2167262"/>
            <a:ext cx="3749040" cy="320040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2" name="Google Shape;392;p22"/>
          <p:cNvSpPr txBox="1"/>
          <p:nvPr/>
        </p:nvSpPr>
        <p:spPr>
          <a:xfrm>
            <a:off x="1725930" y="2174423"/>
            <a:ext cx="3749040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t-BR" sz="14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Necessidade de Investimento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3" name="Google Shape;393;p22"/>
          <p:cNvSpPr/>
          <p:nvPr/>
        </p:nvSpPr>
        <p:spPr>
          <a:xfrm>
            <a:off x="6865620" y="2207323"/>
            <a:ext cx="3749040" cy="1417320"/>
          </a:xfrm>
          <a:prstGeom prst="rect">
            <a:avLst/>
          </a:prstGeom>
          <a:noFill/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4" name="Google Shape;394;p22"/>
          <p:cNvSpPr txBox="1"/>
          <p:nvPr/>
        </p:nvSpPr>
        <p:spPr>
          <a:xfrm>
            <a:off x="6865620" y="2174423"/>
            <a:ext cx="3749040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t-BR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Custo de Restauração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5" name="Google Shape;395;p22"/>
          <p:cNvSpPr/>
          <p:nvPr/>
        </p:nvSpPr>
        <p:spPr>
          <a:xfrm>
            <a:off x="6865620" y="3956215"/>
            <a:ext cx="3749040" cy="1417320"/>
          </a:xfrm>
          <a:prstGeom prst="rect">
            <a:avLst/>
          </a:prstGeom>
          <a:noFill/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6" name="Google Shape;396;p22"/>
          <p:cNvSpPr txBox="1"/>
          <p:nvPr/>
        </p:nvSpPr>
        <p:spPr>
          <a:xfrm>
            <a:off x="6865620" y="3963376"/>
            <a:ext cx="3749040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t-BR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Custo de Manutenção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7" name="Google Shape;397;p22"/>
          <p:cNvSpPr txBox="1"/>
          <p:nvPr/>
        </p:nvSpPr>
        <p:spPr>
          <a:xfrm>
            <a:off x="1480185" y="3384208"/>
            <a:ext cx="4240529" cy="892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28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19,8</a:t>
            </a:r>
            <a:endParaRPr sz="2800"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pt-BR" sz="24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bilhões</a:t>
            </a:r>
            <a:endParaRPr sz="2800"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8" name="Google Shape;398;p22"/>
          <p:cNvSpPr txBox="1"/>
          <p:nvPr/>
        </p:nvSpPr>
        <p:spPr>
          <a:xfrm>
            <a:off x="6825070" y="2664639"/>
            <a:ext cx="374904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pt-BR" sz="24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835,1 milhões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9" name="Google Shape;399;p22"/>
          <p:cNvSpPr txBox="1"/>
          <p:nvPr/>
        </p:nvSpPr>
        <p:spPr>
          <a:xfrm>
            <a:off x="6886053" y="4501158"/>
            <a:ext cx="374904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pt-BR" sz="24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19 bilhões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00" name="Google Shape;400;p22"/>
          <p:cNvCxnSpPr/>
          <p:nvPr/>
        </p:nvCxnSpPr>
        <p:spPr>
          <a:xfrm>
            <a:off x="5475309" y="2917246"/>
            <a:ext cx="1370217" cy="9318"/>
          </a:xfrm>
          <a:prstGeom prst="straightConnector1">
            <a:avLst/>
          </a:prstGeom>
          <a:noFill/>
          <a:ln w="38100" cap="flat" cmpd="sng">
            <a:solidFill>
              <a:srgbClr val="3E6EC2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401" name="Google Shape;401;p22"/>
          <p:cNvCxnSpPr/>
          <p:nvPr/>
        </p:nvCxnSpPr>
        <p:spPr>
          <a:xfrm>
            <a:off x="5454853" y="4644842"/>
            <a:ext cx="1370217" cy="9318"/>
          </a:xfrm>
          <a:prstGeom prst="straightConnector1">
            <a:avLst/>
          </a:prstGeom>
          <a:noFill/>
          <a:ln w="38100" cap="flat" cmpd="sng">
            <a:solidFill>
              <a:srgbClr val="3E6EC2"/>
            </a:solidFill>
            <a:prstDash val="solid"/>
            <a:round/>
            <a:headEnd type="none" w="sm" len="sm"/>
            <a:tailEnd type="triangle" w="med" len="med"/>
          </a:ln>
        </p:spPr>
      </p:cxnSp>
      <p:pic>
        <p:nvPicPr>
          <p:cNvPr id="402" name="Google Shape;402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09063" y="4962823"/>
            <a:ext cx="381053" cy="342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403" name="Google Shape;403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509063" y="3152705"/>
            <a:ext cx="323895" cy="42868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4" name="Google Shape;404;p22" descr="Símbolo de moeda da indústria Terceirização Investimento ..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382079" y="4613340"/>
            <a:ext cx="440899" cy="3810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6.png">
            <a:extLst>
              <a:ext uri="{FF2B5EF4-FFF2-40B4-BE49-F238E27FC236}">
                <a16:creationId xmlns:a16="http://schemas.microsoft.com/office/drawing/2014/main" id="{33A942FA-4FE0-BD49-1FD1-CA58ACE89E4E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3" name="image8.png">
            <a:extLst>
              <a:ext uri="{FF2B5EF4-FFF2-40B4-BE49-F238E27FC236}">
                <a16:creationId xmlns:a16="http://schemas.microsoft.com/office/drawing/2014/main" id="{6C1F8817-77B3-1602-E8AA-E8EAF7ABFCAF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F822AE78-294D-6C1D-7A88-206A2D5765E4}"/>
              </a:ext>
            </a:extLst>
          </p:cNvPr>
          <p:cNvPicPr/>
          <p:nvPr/>
        </p:nvPicPr>
        <p:blipFill>
          <a:blip r:embed="rId8"/>
          <a:srcRect/>
          <a:stretch>
            <a:fillRect/>
          </a:stretch>
        </p:blipFill>
        <p:spPr>
          <a:xfrm>
            <a:off x="10144443" y="410000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34" name="Google Shape;2434;p235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435" name="Google Shape;2435;p235"/>
          <p:cNvSpPr txBox="1"/>
          <p:nvPr/>
        </p:nvSpPr>
        <p:spPr>
          <a:xfrm>
            <a:off x="552450" y="31623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Dashboard (Power BI) – Aeroportos</a:t>
            </a:r>
            <a:endParaRPr sz="7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6" name="Google Shape;2436;p235"/>
          <p:cNvSpPr txBox="1">
            <a:spLocks noGrp="1"/>
          </p:cNvSpPr>
          <p:nvPr>
            <p:ph type="body" idx="1"/>
          </p:nvPr>
        </p:nvSpPr>
        <p:spPr>
          <a:xfrm>
            <a:off x="615445" y="1737646"/>
            <a:ext cx="11199397" cy="4227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2000"/>
              <a:buChar char="•"/>
            </a:pPr>
            <a:r>
              <a:rPr lang="pt-BR" sz="2000" i="1" dirty="0">
                <a:solidFill>
                  <a:srgbClr val="222222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Exemplo 1 – Evolução dos aeroportos (2000 – 2024)</a:t>
            </a:r>
            <a:endParaRPr dirty="0"/>
          </a:p>
          <a:p>
            <a:pPr marL="22860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2000"/>
              <a:buChar char="•"/>
            </a:pPr>
            <a:r>
              <a:rPr lang="pt-BR" sz="2000" i="1" dirty="0">
                <a:solidFill>
                  <a:srgbClr val="222222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Exemplo 2 – Empresas aéreas e atuação no Galeão</a:t>
            </a:r>
            <a:endParaRPr dirty="0"/>
          </a:p>
        </p:txBody>
      </p:sp>
      <p:pic>
        <p:nvPicPr>
          <p:cNvPr id="3" name="image6.png">
            <a:extLst>
              <a:ext uri="{FF2B5EF4-FFF2-40B4-BE49-F238E27FC236}">
                <a16:creationId xmlns:a16="http://schemas.microsoft.com/office/drawing/2014/main" id="{6CC51A0A-7328-CB74-A442-88119C1F04A5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E78B41CF-748C-7542-ADFE-B6DEE9346202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BCB053B8-D525-747B-F5A9-1A63381AF504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10144443" y="522016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1" name="Google Shape;2441;p236"/>
          <p:cNvSpPr/>
          <p:nvPr/>
        </p:nvSpPr>
        <p:spPr>
          <a:xfrm>
            <a:off x="-1" y="0"/>
            <a:ext cx="12188952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2" name="Google Shape;2442;p236"/>
          <p:cNvSpPr/>
          <p:nvPr/>
        </p:nvSpPr>
        <p:spPr>
          <a:xfrm>
            <a:off x="187388" y="181576"/>
            <a:ext cx="11823637" cy="6501088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43" name="Google Shape;2443;p236" descr="Armazéns logísticos: Quais os benefícios da sua utilização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462" y="20754"/>
            <a:ext cx="12173075" cy="6837245"/>
          </a:xfrm>
          <a:prstGeom prst="rect">
            <a:avLst/>
          </a:prstGeom>
          <a:noFill/>
          <a:ln>
            <a:noFill/>
          </a:ln>
        </p:spPr>
      </p:pic>
      <p:sp>
        <p:nvSpPr>
          <p:cNvPr id="2445" name="Google Shape;2445;p236"/>
          <p:cNvSpPr txBox="1"/>
          <p:nvPr/>
        </p:nvSpPr>
        <p:spPr>
          <a:xfrm>
            <a:off x="-6415" y="6273225"/>
            <a:ext cx="4981575" cy="58477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200">
                <a:solidFill>
                  <a:srgbClr val="1E4E79"/>
                </a:solidFill>
                <a:latin typeface="Calibri"/>
                <a:ea typeface="Calibri"/>
                <a:cs typeface="Calibri"/>
                <a:sym typeface="Calibri"/>
              </a:rPr>
              <a:t>Armazéns</a:t>
            </a:r>
            <a:endParaRPr sz="3200">
              <a:solidFill>
                <a:srgbClr val="1E4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D0D952F9-3D44-892F-FA4B-41515C3E6C57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10524965" y="-1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4" name="Google Shape;2494;p240" descr="Blog do Roberto Moraes: Matéria sobre o Porto do Açu no Brasil Econômico/O  Dia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6" name="Google Shape;2496;p240"/>
          <p:cNvSpPr txBox="1"/>
          <p:nvPr/>
        </p:nvSpPr>
        <p:spPr>
          <a:xfrm>
            <a:off x="1266940" y="5583976"/>
            <a:ext cx="2137124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ZEN DE RIO DAS OSTRAS</a:t>
            </a:r>
            <a:endParaRPr/>
          </a:p>
        </p:txBody>
      </p:sp>
      <p:sp>
        <p:nvSpPr>
          <p:cNvPr id="2497" name="Google Shape;2497;p240"/>
          <p:cNvSpPr txBox="1"/>
          <p:nvPr/>
        </p:nvSpPr>
        <p:spPr>
          <a:xfrm>
            <a:off x="3721864" y="4461259"/>
            <a:ext cx="1951175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Parque dos Tubos-BR</a:t>
            </a:r>
            <a:endParaRPr/>
          </a:p>
        </p:txBody>
      </p:sp>
      <p:cxnSp>
        <p:nvCxnSpPr>
          <p:cNvPr id="2503" name="Google Shape;2503;p240"/>
          <p:cNvCxnSpPr/>
          <p:nvPr/>
        </p:nvCxnSpPr>
        <p:spPr>
          <a:xfrm>
            <a:off x="645272" y="6017082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506" name="Google Shape;2506;p240"/>
          <p:cNvSpPr txBox="1">
            <a:spLocks noGrp="1"/>
          </p:cNvSpPr>
          <p:nvPr>
            <p:ph type="title"/>
          </p:nvPr>
        </p:nvSpPr>
        <p:spPr>
          <a:xfrm>
            <a:off x="526476" y="162237"/>
            <a:ext cx="10515600" cy="1185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>
                <a:solidFill>
                  <a:srgbClr val="13435E"/>
                </a:solidFill>
              </a:rPr>
              <a:t>DEFINIÇÃO TÉCNICA DE ARMAZÉM</a:t>
            </a:r>
            <a:endParaRPr/>
          </a:p>
        </p:txBody>
      </p:sp>
      <p:sp>
        <p:nvSpPr>
          <p:cNvPr id="2" name="Retângulo 1"/>
          <p:cNvSpPr/>
          <p:nvPr/>
        </p:nvSpPr>
        <p:spPr>
          <a:xfrm>
            <a:off x="645272" y="1477832"/>
            <a:ext cx="1116957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1600" dirty="0"/>
              <a:t>Um armazém é um espaço físico, geralmente coberto e equipado, utilizado para armazenar mercadorias, matérias-primas, produtos semiacabados e produtos acabados, que aguardam a próxima etapa do processo, como a produção, a distribuição ou a entrega ao cliente final. </a:t>
            </a:r>
          </a:p>
          <a:p>
            <a:endParaRPr lang="pt-BR" sz="1600" dirty="0"/>
          </a:p>
          <a:p>
            <a:r>
              <a:rPr lang="pt-BR" sz="1600" dirty="0"/>
              <a:t>Funções chave: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pt-BR" sz="16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t-BR" sz="1600" dirty="0"/>
              <a:t>Preservar o fluxo de mercadorias para atender a demanda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pt-BR" sz="16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t-BR" sz="1600" dirty="0"/>
              <a:t>Proteger a cadeia de distribuição das incertezas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pt-BR" sz="16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t-BR" sz="1600" dirty="0"/>
              <a:t>Manter o nível de serviço adequado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pt-BR" sz="16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t-BR" sz="1600" dirty="0"/>
              <a:t>Eficiência de estocagem especializada em larga escala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pt-BR" sz="16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t-BR" sz="1600" dirty="0"/>
              <a:t>Agilizar processo industriais antes da última etapa logística ou produtiva</a:t>
            </a:r>
          </a:p>
        </p:txBody>
      </p:sp>
      <p:pic>
        <p:nvPicPr>
          <p:cNvPr id="4" name="image6.png">
            <a:extLst>
              <a:ext uri="{FF2B5EF4-FFF2-40B4-BE49-F238E27FC236}">
                <a16:creationId xmlns:a16="http://schemas.microsoft.com/office/drawing/2014/main" id="{F87E0415-535E-7354-B2A7-EC396047830D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5" name="image8.png">
            <a:extLst>
              <a:ext uri="{FF2B5EF4-FFF2-40B4-BE49-F238E27FC236}">
                <a16:creationId xmlns:a16="http://schemas.microsoft.com/office/drawing/2014/main" id="{324A8FE3-F93B-7B35-2A5B-094EFCB1CAC8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6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EB2A528D-5AD7-1E7F-9653-F6C1621892E0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10294523" y="337368"/>
            <a:ext cx="1670400" cy="8352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2789174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4" name="Google Shape;2494;p240" descr="Blog do Roberto Moraes: Matéria sobre o Porto do Açu no Brasil Econômico/O  Dia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6" name="Google Shape;2496;p240"/>
          <p:cNvSpPr txBox="1"/>
          <p:nvPr/>
        </p:nvSpPr>
        <p:spPr>
          <a:xfrm>
            <a:off x="1266940" y="5583976"/>
            <a:ext cx="2137124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ZEN DE RIO DAS OSTRAS</a:t>
            </a:r>
            <a:endParaRPr/>
          </a:p>
        </p:txBody>
      </p:sp>
      <p:sp>
        <p:nvSpPr>
          <p:cNvPr id="2497" name="Google Shape;2497;p240"/>
          <p:cNvSpPr txBox="1"/>
          <p:nvPr/>
        </p:nvSpPr>
        <p:spPr>
          <a:xfrm>
            <a:off x="3721864" y="4461259"/>
            <a:ext cx="1951175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Parque dos Tubos-BR</a:t>
            </a:r>
            <a:endParaRPr/>
          </a:p>
        </p:txBody>
      </p:sp>
      <p:sp>
        <p:nvSpPr>
          <p:cNvPr id="2499" name="Google Shape;2499;p240"/>
          <p:cNvSpPr/>
          <p:nvPr/>
        </p:nvSpPr>
        <p:spPr>
          <a:xfrm>
            <a:off x="10550485" y="1663547"/>
            <a:ext cx="1178805" cy="1355075"/>
          </a:xfrm>
          <a:prstGeom prst="ellipse">
            <a:avLst/>
          </a:prstGeom>
          <a:noFill/>
          <a:ln w="12700" cap="flat" cmpd="sng">
            <a:solidFill>
              <a:srgbClr val="FFFF0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503" name="Google Shape;2503;p240"/>
          <p:cNvCxnSpPr/>
          <p:nvPr/>
        </p:nvCxnSpPr>
        <p:spPr>
          <a:xfrm>
            <a:off x="645272" y="5991107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506" name="Google Shape;2506;p240"/>
          <p:cNvSpPr txBox="1">
            <a:spLocks noGrp="1"/>
          </p:cNvSpPr>
          <p:nvPr>
            <p:ph type="title"/>
          </p:nvPr>
        </p:nvSpPr>
        <p:spPr>
          <a:xfrm>
            <a:off x="592577" y="78306"/>
            <a:ext cx="10515600" cy="1185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>
                <a:solidFill>
                  <a:srgbClr val="13435E"/>
                </a:solidFill>
              </a:rPr>
              <a:t>EXEMPLOS ALINHADOS COM A FUNÇÃO </a:t>
            </a:r>
            <a:endParaRPr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479" y="1145808"/>
            <a:ext cx="3491829" cy="2213171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9694" y="1156960"/>
            <a:ext cx="3518933" cy="2230349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479" y="3574033"/>
            <a:ext cx="3510135" cy="2224773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29694" y="3574033"/>
            <a:ext cx="3518933" cy="2230350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01463" y="1139268"/>
            <a:ext cx="3546846" cy="2248041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 rotWithShape="1">
          <a:blip r:embed="rId8"/>
          <a:srcRect r="5473"/>
          <a:stretch/>
        </p:blipFill>
        <p:spPr>
          <a:xfrm>
            <a:off x="8001463" y="3574032"/>
            <a:ext cx="3523788" cy="2247493"/>
          </a:xfrm>
          <a:prstGeom prst="rect">
            <a:avLst/>
          </a:prstGeom>
        </p:spPr>
      </p:pic>
      <p:sp>
        <p:nvSpPr>
          <p:cNvPr id="10" name="CaixaDeTexto 9"/>
          <p:cNvSpPr txBox="1"/>
          <p:nvPr/>
        </p:nvSpPr>
        <p:spPr>
          <a:xfrm>
            <a:off x="626966" y="1093503"/>
            <a:ext cx="3493342" cy="430887"/>
          </a:xfrm>
          <a:prstGeom prst="rect">
            <a:avLst/>
          </a:prstGeom>
          <a:solidFill>
            <a:srgbClr val="014F8F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1100" err="1">
                <a:solidFill>
                  <a:schemeClr val="bg1"/>
                </a:solidFill>
              </a:rPr>
              <a:t>Prologis</a:t>
            </a:r>
            <a:r>
              <a:rPr lang="pt-BR" sz="1100">
                <a:solidFill>
                  <a:schemeClr val="bg1"/>
                </a:solidFill>
              </a:rPr>
              <a:t> – Centro de Distribuição da </a:t>
            </a:r>
            <a:r>
              <a:rPr lang="pt-BR" sz="1100" err="1">
                <a:solidFill>
                  <a:schemeClr val="bg1"/>
                </a:solidFill>
              </a:rPr>
              <a:t>Amazon</a:t>
            </a:r>
            <a:r>
              <a:rPr lang="pt-BR" sz="1100">
                <a:solidFill>
                  <a:schemeClr val="bg1"/>
                </a:solidFill>
              </a:rPr>
              <a:t> e </a:t>
            </a:r>
            <a:r>
              <a:rPr lang="pt-BR" sz="1100" err="1">
                <a:solidFill>
                  <a:schemeClr val="bg1"/>
                </a:solidFill>
              </a:rPr>
              <a:t>Shopee</a:t>
            </a:r>
            <a:endParaRPr lang="pt-BR" sz="1100">
              <a:solidFill>
                <a:schemeClr val="bg1"/>
              </a:solidFill>
            </a:endParaRPr>
          </a:p>
        </p:txBody>
      </p:sp>
      <p:sp>
        <p:nvSpPr>
          <p:cNvPr id="20" name="CaixaDeTexto 19"/>
          <p:cNvSpPr txBox="1"/>
          <p:nvPr/>
        </p:nvSpPr>
        <p:spPr>
          <a:xfrm>
            <a:off x="6771515" y="1871373"/>
            <a:ext cx="1151152" cy="646331"/>
          </a:xfrm>
          <a:prstGeom prst="rect">
            <a:avLst/>
          </a:prstGeom>
          <a:solidFill>
            <a:srgbClr val="014F8F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1200">
                <a:solidFill>
                  <a:schemeClr val="bg1"/>
                </a:solidFill>
              </a:rPr>
              <a:t>Rio Minas – Parque dos Tubos</a:t>
            </a:r>
          </a:p>
        </p:txBody>
      </p:sp>
      <p:sp>
        <p:nvSpPr>
          <p:cNvPr id="21" name="CaixaDeTexto 20"/>
          <p:cNvSpPr txBox="1"/>
          <p:nvPr/>
        </p:nvSpPr>
        <p:spPr>
          <a:xfrm>
            <a:off x="5673039" y="1090125"/>
            <a:ext cx="728273" cy="276999"/>
          </a:xfrm>
          <a:prstGeom prst="rect">
            <a:avLst/>
          </a:prstGeom>
          <a:solidFill>
            <a:srgbClr val="014F8F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1200">
                <a:solidFill>
                  <a:schemeClr val="bg1"/>
                </a:solidFill>
              </a:rPr>
              <a:t>Bunge</a:t>
            </a:r>
          </a:p>
        </p:txBody>
      </p:sp>
      <p:sp>
        <p:nvSpPr>
          <p:cNvPr id="22" name="CaixaDeTexto 21"/>
          <p:cNvSpPr txBox="1"/>
          <p:nvPr/>
        </p:nvSpPr>
        <p:spPr>
          <a:xfrm>
            <a:off x="7090521" y="2850021"/>
            <a:ext cx="1151152" cy="461665"/>
          </a:xfrm>
          <a:prstGeom prst="rect">
            <a:avLst/>
          </a:prstGeom>
          <a:solidFill>
            <a:srgbClr val="014F8F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1200">
                <a:solidFill>
                  <a:schemeClr val="bg1"/>
                </a:solidFill>
              </a:rPr>
              <a:t>Mercado São Sebastião</a:t>
            </a:r>
          </a:p>
        </p:txBody>
      </p:sp>
      <p:sp>
        <p:nvSpPr>
          <p:cNvPr id="23" name="CaixaDeTexto 22"/>
          <p:cNvSpPr txBox="1"/>
          <p:nvPr/>
        </p:nvSpPr>
        <p:spPr>
          <a:xfrm>
            <a:off x="7996707" y="1139268"/>
            <a:ext cx="3528544" cy="276999"/>
          </a:xfrm>
          <a:prstGeom prst="rect">
            <a:avLst/>
          </a:prstGeom>
          <a:solidFill>
            <a:srgbClr val="014F8F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1200">
                <a:solidFill>
                  <a:schemeClr val="bg1"/>
                </a:solidFill>
              </a:rPr>
              <a:t>AMBEV (Campo Grande)</a:t>
            </a:r>
          </a:p>
        </p:txBody>
      </p:sp>
      <p:sp>
        <p:nvSpPr>
          <p:cNvPr id="24" name="CaixaDeTexto 23"/>
          <p:cNvSpPr txBox="1"/>
          <p:nvPr/>
        </p:nvSpPr>
        <p:spPr>
          <a:xfrm>
            <a:off x="628622" y="3557655"/>
            <a:ext cx="3510135" cy="276999"/>
          </a:xfrm>
          <a:prstGeom prst="rect">
            <a:avLst/>
          </a:prstGeom>
          <a:solidFill>
            <a:srgbClr val="014F8F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chemeClr val="bg1"/>
                </a:solidFill>
              </a:rPr>
              <a:t>REDUC</a:t>
            </a:r>
          </a:p>
        </p:txBody>
      </p:sp>
      <p:sp>
        <p:nvSpPr>
          <p:cNvPr id="25" name="CaixaDeTexto 24"/>
          <p:cNvSpPr txBox="1"/>
          <p:nvPr/>
        </p:nvSpPr>
        <p:spPr>
          <a:xfrm>
            <a:off x="4329693" y="3551280"/>
            <a:ext cx="3528544" cy="276999"/>
          </a:xfrm>
          <a:prstGeom prst="rect">
            <a:avLst/>
          </a:prstGeom>
          <a:solidFill>
            <a:srgbClr val="014F8F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1200">
                <a:solidFill>
                  <a:schemeClr val="bg1"/>
                </a:solidFill>
              </a:rPr>
              <a:t>Manguinhos</a:t>
            </a:r>
          </a:p>
        </p:txBody>
      </p:sp>
      <p:sp>
        <p:nvSpPr>
          <p:cNvPr id="26" name="CaixaDeTexto 25"/>
          <p:cNvSpPr txBox="1"/>
          <p:nvPr/>
        </p:nvSpPr>
        <p:spPr>
          <a:xfrm>
            <a:off x="7996707" y="3574032"/>
            <a:ext cx="3528544" cy="461665"/>
          </a:xfrm>
          <a:prstGeom prst="rect">
            <a:avLst/>
          </a:prstGeom>
          <a:solidFill>
            <a:srgbClr val="014F8F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1200">
                <a:solidFill>
                  <a:schemeClr val="bg1"/>
                </a:solidFill>
              </a:rPr>
              <a:t>Complexo Logístico e Industrial de Macaé/Rio das Ostras</a:t>
            </a:r>
          </a:p>
        </p:txBody>
      </p:sp>
      <p:sp>
        <p:nvSpPr>
          <p:cNvPr id="11" name="Elipse 10"/>
          <p:cNvSpPr/>
          <p:nvPr/>
        </p:nvSpPr>
        <p:spPr>
          <a:xfrm>
            <a:off x="8137525" y="4657725"/>
            <a:ext cx="584200" cy="584200"/>
          </a:xfrm>
          <a:prstGeom prst="ellipse">
            <a:avLst/>
          </a:pr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8" name="Elipse 27"/>
          <p:cNvSpPr/>
          <p:nvPr/>
        </p:nvSpPr>
        <p:spPr>
          <a:xfrm>
            <a:off x="9194800" y="4845050"/>
            <a:ext cx="304800" cy="284746"/>
          </a:xfrm>
          <a:prstGeom prst="ellipse">
            <a:avLst/>
          </a:pr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9" name="Elipse 28"/>
          <p:cNvSpPr/>
          <p:nvPr/>
        </p:nvSpPr>
        <p:spPr>
          <a:xfrm>
            <a:off x="11183143" y="4464224"/>
            <a:ext cx="304800" cy="284746"/>
          </a:xfrm>
          <a:prstGeom prst="ellipse">
            <a:avLst/>
          </a:pr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Forma livre 1"/>
          <p:cNvSpPr/>
          <p:nvPr/>
        </p:nvSpPr>
        <p:spPr>
          <a:xfrm>
            <a:off x="2324559" y="1564395"/>
            <a:ext cx="1200839" cy="1167788"/>
          </a:xfrm>
          <a:custGeom>
            <a:avLst/>
            <a:gdLst>
              <a:gd name="connsiteX0" fmla="*/ 550843 w 1200839"/>
              <a:gd name="connsiteY0" fmla="*/ 0 h 1167788"/>
              <a:gd name="connsiteX1" fmla="*/ 1200839 w 1200839"/>
              <a:gd name="connsiteY1" fmla="*/ 705080 h 1167788"/>
              <a:gd name="connsiteX2" fmla="*/ 506776 w 1200839"/>
              <a:gd name="connsiteY2" fmla="*/ 1167788 h 1167788"/>
              <a:gd name="connsiteX3" fmla="*/ 352540 w 1200839"/>
              <a:gd name="connsiteY3" fmla="*/ 1167788 h 1167788"/>
              <a:gd name="connsiteX4" fmla="*/ 165253 w 1200839"/>
              <a:gd name="connsiteY4" fmla="*/ 1002535 h 1167788"/>
              <a:gd name="connsiteX5" fmla="*/ 363557 w 1200839"/>
              <a:gd name="connsiteY5" fmla="*/ 815248 h 1167788"/>
              <a:gd name="connsiteX6" fmla="*/ 44068 w 1200839"/>
              <a:gd name="connsiteY6" fmla="*/ 473725 h 1167788"/>
              <a:gd name="connsiteX7" fmla="*/ 0 w 1200839"/>
              <a:gd name="connsiteY7" fmla="*/ 220338 h 1167788"/>
              <a:gd name="connsiteX8" fmla="*/ 198304 w 1200839"/>
              <a:gd name="connsiteY8" fmla="*/ 176270 h 1167788"/>
              <a:gd name="connsiteX9" fmla="*/ 550843 w 1200839"/>
              <a:gd name="connsiteY9" fmla="*/ 0 h 1167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00839" h="1167788">
                <a:moveTo>
                  <a:pt x="550843" y="0"/>
                </a:moveTo>
                <a:lnTo>
                  <a:pt x="1200839" y="705080"/>
                </a:lnTo>
                <a:lnTo>
                  <a:pt x="506776" y="1167788"/>
                </a:lnTo>
                <a:lnTo>
                  <a:pt x="352540" y="1167788"/>
                </a:lnTo>
                <a:lnTo>
                  <a:pt x="165253" y="1002535"/>
                </a:lnTo>
                <a:lnTo>
                  <a:pt x="363557" y="815248"/>
                </a:lnTo>
                <a:lnTo>
                  <a:pt x="44068" y="473725"/>
                </a:lnTo>
                <a:lnTo>
                  <a:pt x="0" y="220338"/>
                </a:lnTo>
                <a:lnTo>
                  <a:pt x="198304" y="176270"/>
                </a:lnTo>
                <a:lnTo>
                  <a:pt x="550843" y="0"/>
                </a:lnTo>
                <a:close/>
              </a:path>
            </a:pathLst>
          </a:custGeom>
          <a:noFill/>
          <a:ln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Forma livre 7"/>
          <p:cNvSpPr/>
          <p:nvPr/>
        </p:nvSpPr>
        <p:spPr>
          <a:xfrm>
            <a:off x="5398265" y="2203373"/>
            <a:ext cx="1322024" cy="1013552"/>
          </a:xfrm>
          <a:custGeom>
            <a:avLst/>
            <a:gdLst>
              <a:gd name="connsiteX0" fmla="*/ 936434 w 1322024"/>
              <a:gd name="connsiteY0" fmla="*/ 0 h 1013552"/>
              <a:gd name="connsiteX1" fmla="*/ 1277957 w 1322024"/>
              <a:gd name="connsiteY1" fmla="*/ 22034 h 1013552"/>
              <a:gd name="connsiteX2" fmla="*/ 1322024 w 1322024"/>
              <a:gd name="connsiteY2" fmla="*/ 363557 h 1013552"/>
              <a:gd name="connsiteX3" fmla="*/ 561860 w 1322024"/>
              <a:gd name="connsiteY3" fmla="*/ 705080 h 1013552"/>
              <a:gd name="connsiteX4" fmla="*/ 330506 w 1322024"/>
              <a:gd name="connsiteY4" fmla="*/ 1013552 h 1013552"/>
              <a:gd name="connsiteX5" fmla="*/ 209321 w 1322024"/>
              <a:gd name="connsiteY5" fmla="*/ 826266 h 1013552"/>
              <a:gd name="connsiteX6" fmla="*/ 132202 w 1322024"/>
              <a:gd name="connsiteY6" fmla="*/ 958468 h 1013552"/>
              <a:gd name="connsiteX7" fmla="*/ 0 w 1322024"/>
              <a:gd name="connsiteY7" fmla="*/ 528810 h 1013552"/>
              <a:gd name="connsiteX8" fmla="*/ 132202 w 1322024"/>
              <a:gd name="connsiteY8" fmla="*/ 341523 h 1013552"/>
              <a:gd name="connsiteX9" fmla="*/ 771181 w 1322024"/>
              <a:gd name="connsiteY9" fmla="*/ 275422 h 1013552"/>
              <a:gd name="connsiteX10" fmla="*/ 936434 w 1322024"/>
              <a:gd name="connsiteY10" fmla="*/ 0 h 1013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22024" h="1013552">
                <a:moveTo>
                  <a:pt x="936434" y="0"/>
                </a:moveTo>
                <a:lnTo>
                  <a:pt x="1277957" y="22034"/>
                </a:lnTo>
                <a:lnTo>
                  <a:pt x="1322024" y="363557"/>
                </a:lnTo>
                <a:lnTo>
                  <a:pt x="561860" y="705080"/>
                </a:lnTo>
                <a:lnTo>
                  <a:pt x="330506" y="1013552"/>
                </a:lnTo>
                <a:lnTo>
                  <a:pt x="209321" y="826266"/>
                </a:lnTo>
                <a:lnTo>
                  <a:pt x="132202" y="958468"/>
                </a:lnTo>
                <a:lnTo>
                  <a:pt x="0" y="528810"/>
                </a:lnTo>
                <a:lnTo>
                  <a:pt x="132202" y="341523"/>
                </a:lnTo>
                <a:lnTo>
                  <a:pt x="771181" y="275422"/>
                </a:lnTo>
                <a:lnTo>
                  <a:pt x="936434" y="0"/>
                </a:lnTo>
                <a:close/>
              </a:path>
            </a:pathLst>
          </a:custGeom>
          <a:noFill/>
          <a:ln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Forma livre 11"/>
          <p:cNvSpPr/>
          <p:nvPr/>
        </p:nvSpPr>
        <p:spPr>
          <a:xfrm>
            <a:off x="1024569" y="4219460"/>
            <a:ext cx="2236424" cy="1311007"/>
          </a:xfrm>
          <a:custGeom>
            <a:avLst/>
            <a:gdLst>
              <a:gd name="connsiteX0" fmla="*/ 176270 w 2236424"/>
              <a:gd name="connsiteY0" fmla="*/ 0 h 1311007"/>
              <a:gd name="connsiteX1" fmla="*/ 0 w 2236424"/>
              <a:gd name="connsiteY1" fmla="*/ 242371 h 1311007"/>
              <a:gd name="connsiteX2" fmla="*/ 33050 w 2236424"/>
              <a:gd name="connsiteY2" fmla="*/ 903383 h 1311007"/>
              <a:gd name="connsiteX3" fmla="*/ 1222872 w 2236424"/>
              <a:gd name="connsiteY3" fmla="*/ 958468 h 1311007"/>
              <a:gd name="connsiteX4" fmla="*/ 1663547 w 2236424"/>
              <a:gd name="connsiteY4" fmla="*/ 1311007 h 1311007"/>
              <a:gd name="connsiteX5" fmla="*/ 2236424 w 2236424"/>
              <a:gd name="connsiteY5" fmla="*/ 870333 h 1311007"/>
              <a:gd name="connsiteX6" fmla="*/ 1916935 w 2236424"/>
              <a:gd name="connsiteY6" fmla="*/ 418641 h 1311007"/>
              <a:gd name="connsiteX7" fmla="*/ 903383 w 2236424"/>
              <a:gd name="connsiteY7" fmla="*/ 242371 h 1311007"/>
              <a:gd name="connsiteX8" fmla="*/ 176270 w 2236424"/>
              <a:gd name="connsiteY8" fmla="*/ 0 h 131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6424" h="1311007">
                <a:moveTo>
                  <a:pt x="176270" y="0"/>
                </a:moveTo>
                <a:lnTo>
                  <a:pt x="0" y="242371"/>
                </a:lnTo>
                <a:lnTo>
                  <a:pt x="33050" y="903383"/>
                </a:lnTo>
                <a:lnTo>
                  <a:pt x="1222872" y="958468"/>
                </a:lnTo>
                <a:lnTo>
                  <a:pt x="1663547" y="1311007"/>
                </a:lnTo>
                <a:lnTo>
                  <a:pt x="2236424" y="870333"/>
                </a:lnTo>
                <a:lnTo>
                  <a:pt x="1916935" y="418641"/>
                </a:lnTo>
                <a:lnTo>
                  <a:pt x="903383" y="242371"/>
                </a:lnTo>
                <a:lnTo>
                  <a:pt x="176270" y="0"/>
                </a:lnTo>
                <a:close/>
              </a:path>
            </a:pathLst>
          </a:custGeom>
          <a:noFill/>
          <a:ln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Elipse 12"/>
          <p:cNvSpPr/>
          <p:nvPr/>
        </p:nvSpPr>
        <p:spPr>
          <a:xfrm rot="733643">
            <a:off x="1068732" y="4145864"/>
            <a:ext cx="2258458" cy="315966"/>
          </a:xfrm>
          <a:prstGeom prst="ellipse">
            <a:avLst/>
          </a:prstGeom>
          <a:noFill/>
          <a:ln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3" name="CaixaDeTexto 32"/>
          <p:cNvSpPr txBox="1"/>
          <p:nvPr/>
        </p:nvSpPr>
        <p:spPr>
          <a:xfrm>
            <a:off x="7858392" y="5326907"/>
            <a:ext cx="766563" cy="276999"/>
          </a:xfrm>
          <a:prstGeom prst="rect">
            <a:avLst/>
          </a:prstGeom>
          <a:solidFill>
            <a:srgbClr val="014F8F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1200">
                <a:solidFill>
                  <a:schemeClr val="bg1"/>
                </a:solidFill>
              </a:rPr>
              <a:t>ZEN RO</a:t>
            </a:r>
          </a:p>
        </p:txBody>
      </p:sp>
      <p:sp>
        <p:nvSpPr>
          <p:cNvPr id="34" name="CaixaDeTexto 33"/>
          <p:cNvSpPr txBox="1"/>
          <p:nvPr/>
        </p:nvSpPr>
        <p:spPr>
          <a:xfrm>
            <a:off x="7944712" y="4265640"/>
            <a:ext cx="593922" cy="369332"/>
          </a:xfrm>
          <a:prstGeom prst="rect">
            <a:avLst/>
          </a:prstGeom>
          <a:solidFill>
            <a:srgbClr val="014F8F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900">
                <a:solidFill>
                  <a:schemeClr val="bg1"/>
                </a:solidFill>
              </a:rPr>
              <a:t>Pq. dos Tubos</a:t>
            </a:r>
          </a:p>
        </p:txBody>
      </p:sp>
      <p:sp>
        <p:nvSpPr>
          <p:cNvPr id="36" name="CaixaDeTexto 35"/>
          <p:cNvSpPr txBox="1"/>
          <p:nvPr/>
        </p:nvSpPr>
        <p:spPr>
          <a:xfrm>
            <a:off x="8864162" y="4390927"/>
            <a:ext cx="859454" cy="369332"/>
          </a:xfrm>
          <a:prstGeom prst="rect">
            <a:avLst/>
          </a:prstGeom>
          <a:solidFill>
            <a:srgbClr val="014F8F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900">
                <a:solidFill>
                  <a:schemeClr val="bg1"/>
                </a:solidFill>
              </a:rPr>
              <a:t>DI </a:t>
            </a:r>
            <a:r>
              <a:rPr lang="pt-BR" sz="900" err="1">
                <a:solidFill>
                  <a:schemeClr val="bg1"/>
                </a:solidFill>
              </a:rPr>
              <a:t>Imboassica</a:t>
            </a:r>
            <a:endParaRPr lang="pt-BR" sz="900">
              <a:solidFill>
                <a:schemeClr val="bg1"/>
              </a:solidFill>
            </a:endParaRPr>
          </a:p>
        </p:txBody>
      </p:sp>
      <p:sp>
        <p:nvSpPr>
          <p:cNvPr id="37" name="CaixaDeTexto 36"/>
          <p:cNvSpPr txBox="1"/>
          <p:nvPr/>
        </p:nvSpPr>
        <p:spPr>
          <a:xfrm>
            <a:off x="10849501" y="4156055"/>
            <a:ext cx="828586" cy="230832"/>
          </a:xfrm>
          <a:prstGeom prst="rect">
            <a:avLst/>
          </a:prstGeom>
          <a:solidFill>
            <a:srgbClr val="014F8F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900">
                <a:solidFill>
                  <a:schemeClr val="bg1"/>
                </a:solidFill>
              </a:rPr>
              <a:t>PI Cabiúnas</a:t>
            </a:r>
          </a:p>
        </p:txBody>
      </p:sp>
      <p:sp>
        <p:nvSpPr>
          <p:cNvPr id="15" name="Forma livre 14"/>
          <p:cNvSpPr/>
          <p:nvPr/>
        </p:nvSpPr>
        <p:spPr>
          <a:xfrm>
            <a:off x="5805889" y="2765234"/>
            <a:ext cx="1134738" cy="594911"/>
          </a:xfrm>
          <a:custGeom>
            <a:avLst/>
            <a:gdLst>
              <a:gd name="connsiteX0" fmla="*/ 0 w 1134738"/>
              <a:gd name="connsiteY0" fmla="*/ 583894 h 594911"/>
              <a:gd name="connsiteX1" fmla="*/ 275422 w 1134738"/>
              <a:gd name="connsiteY1" fmla="*/ 264405 h 594911"/>
              <a:gd name="connsiteX2" fmla="*/ 848299 w 1134738"/>
              <a:gd name="connsiteY2" fmla="*/ 0 h 594911"/>
              <a:gd name="connsiteX3" fmla="*/ 1134738 w 1134738"/>
              <a:gd name="connsiteY3" fmla="*/ 594911 h 594911"/>
              <a:gd name="connsiteX4" fmla="*/ 0 w 1134738"/>
              <a:gd name="connsiteY4" fmla="*/ 583894 h 594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4738" h="594911">
                <a:moveTo>
                  <a:pt x="0" y="583894"/>
                </a:moveTo>
                <a:lnTo>
                  <a:pt x="275422" y="264405"/>
                </a:lnTo>
                <a:lnTo>
                  <a:pt x="848299" y="0"/>
                </a:lnTo>
                <a:lnTo>
                  <a:pt x="1134738" y="594911"/>
                </a:lnTo>
                <a:lnTo>
                  <a:pt x="0" y="583894"/>
                </a:lnTo>
                <a:close/>
              </a:path>
            </a:pathLst>
          </a:custGeom>
          <a:noFill/>
          <a:ln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Forma livre 16"/>
          <p:cNvSpPr/>
          <p:nvPr/>
        </p:nvSpPr>
        <p:spPr>
          <a:xfrm>
            <a:off x="5910263" y="1495425"/>
            <a:ext cx="176212" cy="214313"/>
          </a:xfrm>
          <a:custGeom>
            <a:avLst/>
            <a:gdLst>
              <a:gd name="connsiteX0" fmla="*/ 4762 w 176212"/>
              <a:gd name="connsiteY0" fmla="*/ 0 h 214313"/>
              <a:gd name="connsiteX1" fmla="*/ 0 w 176212"/>
              <a:gd name="connsiteY1" fmla="*/ 214313 h 214313"/>
              <a:gd name="connsiteX2" fmla="*/ 176212 w 176212"/>
              <a:gd name="connsiteY2" fmla="*/ 190500 h 214313"/>
              <a:gd name="connsiteX3" fmla="*/ 157162 w 176212"/>
              <a:gd name="connsiteY3" fmla="*/ 14288 h 214313"/>
              <a:gd name="connsiteX4" fmla="*/ 4762 w 176212"/>
              <a:gd name="connsiteY4" fmla="*/ 0 h 214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212" h="214313">
                <a:moveTo>
                  <a:pt x="4762" y="0"/>
                </a:moveTo>
                <a:lnTo>
                  <a:pt x="0" y="214313"/>
                </a:lnTo>
                <a:lnTo>
                  <a:pt x="176212" y="190500"/>
                </a:lnTo>
                <a:lnTo>
                  <a:pt x="157162" y="14288"/>
                </a:lnTo>
                <a:lnTo>
                  <a:pt x="4762" y="0"/>
                </a:lnTo>
                <a:close/>
              </a:path>
            </a:pathLst>
          </a:custGeom>
          <a:noFill/>
          <a:ln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6" name="image6.png">
            <a:extLst>
              <a:ext uri="{FF2B5EF4-FFF2-40B4-BE49-F238E27FC236}">
                <a16:creationId xmlns:a16="http://schemas.microsoft.com/office/drawing/2014/main" id="{87D6FDF1-913B-42DB-40E2-8CC3FEAB2E6E}"/>
              </a:ext>
            </a:extLst>
          </p:cNvPr>
          <p:cNvPicPr/>
          <p:nvPr/>
        </p:nvPicPr>
        <p:blipFill>
          <a:blip r:embed="rId9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18" name="image8.png">
            <a:extLst>
              <a:ext uri="{FF2B5EF4-FFF2-40B4-BE49-F238E27FC236}">
                <a16:creationId xmlns:a16="http://schemas.microsoft.com/office/drawing/2014/main" id="{F3CFE17C-79FD-5F23-D3E5-F5C0AC533057}"/>
              </a:ext>
            </a:extLst>
          </p:cNvPr>
          <p:cNvPicPr/>
          <p:nvPr/>
        </p:nvPicPr>
        <p:blipFill>
          <a:blip r:embed="rId10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19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167D6D6A-B1F5-3466-56AA-4630610FAEBC}"/>
              </a:ext>
            </a:extLst>
          </p:cNvPr>
          <p:cNvPicPr/>
          <p:nvPr/>
        </p:nvPicPr>
        <p:blipFill>
          <a:blip r:embed="rId11"/>
          <a:srcRect/>
          <a:stretch>
            <a:fillRect/>
          </a:stretch>
        </p:blipFill>
        <p:spPr>
          <a:xfrm>
            <a:off x="10272977" y="279244"/>
            <a:ext cx="1670400" cy="835200"/>
          </a:xfrm>
          <a:prstGeom prst="rect">
            <a:avLst/>
          </a:prstGeom>
          <a:ln/>
        </p:spPr>
      </p:pic>
      <p:sp>
        <p:nvSpPr>
          <p:cNvPr id="14" name="CaixaDeTexto 13">
            <a:extLst>
              <a:ext uri="{FF2B5EF4-FFF2-40B4-BE49-F238E27FC236}">
                <a16:creationId xmlns:a16="http://schemas.microsoft.com/office/drawing/2014/main" id="{1C2CCAB6-C350-0790-A5F7-588F758B2E05}"/>
              </a:ext>
            </a:extLst>
          </p:cNvPr>
          <p:cNvSpPr txBox="1"/>
          <p:nvPr/>
        </p:nvSpPr>
        <p:spPr>
          <a:xfrm>
            <a:off x="1024569" y="5244808"/>
            <a:ext cx="1151152" cy="276999"/>
          </a:xfrm>
          <a:prstGeom prst="rect">
            <a:avLst/>
          </a:prstGeom>
          <a:solidFill>
            <a:srgbClr val="014F8F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chemeClr val="bg1"/>
                </a:solidFill>
              </a:rPr>
              <a:t>Produção</a:t>
            </a: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254BD7CB-A91D-09ED-D142-512BC3139679}"/>
              </a:ext>
            </a:extLst>
          </p:cNvPr>
          <p:cNvSpPr txBox="1"/>
          <p:nvPr/>
        </p:nvSpPr>
        <p:spPr>
          <a:xfrm>
            <a:off x="2685417" y="3924631"/>
            <a:ext cx="1151152" cy="276999"/>
          </a:xfrm>
          <a:prstGeom prst="rect">
            <a:avLst/>
          </a:prstGeom>
          <a:solidFill>
            <a:srgbClr val="014F8F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chemeClr val="bg1"/>
                </a:solidFill>
              </a:rPr>
              <a:t>Cliente</a:t>
            </a:r>
          </a:p>
        </p:txBody>
      </p:sp>
    </p:spTree>
    <p:extLst>
      <p:ext uri="{BB962C8B-B14F-4D97-AF65-F5344CB8AC3E}">
        <p14:creationId xmlns:p14="http://schemas.microsoft.com/office/powerpoint/2010/main" val="121985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4" name="Google Shape;2494;p240" descr="Blog do Roberto Moraes: Matéria sobre o Porto do Açu no Brasil Econômico/O  Dia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503" name="Google Shape;2503;p240"/>
          <p:cNvCxnSpPr/>
          <p:nvPr/>
        </p:nvCxnSpPr>
        <p:spPr>
          <a:xfrm>
            <a:off x="645272" y="5991107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506" name="Google Shape;2506;p240"/>
          <p:cNvSpPr txBox="1">
            <a:spLocks noGrp="1"/>
          </p:cNvSpPr>
          <p:nvPr>
            <p:ph type="title"/>
          </p:nvPr>
        </p:nvSpPr>
        <p:spPr>
          <a:xfrm>
            <a:off x="485421" y="228706"/>
            <a:ext cx="10515600" cy="1185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Clr>
                <a:srgbClr val="13435E"/>
              </a:buClr>
              <a:buSzPts val="4400"/>
            </a:pPr>
            <a:r>
              <a:rPr lang="pt-BR" sz="2800" b="1">
                <a:solidFill>
                  <a:srgbClr val="13435E"/>
                </a:solidFill>
              </a:rPr>
              <a:t>EXEMPLOS ALINHADOS COM A FUNÇÃO </a:t>
            </a:r>
            <a:endParaRPr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3415" y="1510184"/>
            <a:ext cx="6638941" cy="4002593"/>
          </a:xfrm>
          <a:prstGeom prst="rect">
            <a:avLst/>
          </a:prstGeom>
        </p:spPr>
      </p:pic>
      <p:sp>
        <p:nvSpPr>
          <p:cNvPr id="18" name="CaixaDeTexto 17"/>
          <p:cNvSpPr txBox="1"/>
          <p:nvPr/>
        </p:nvSpPr>
        <p:spPr>
          <a:xfrm>
            <a:off x="2623415" y="1318154"/>
            <a:ext cx="6638941" cy="307777"/>
          </a:xfrm>
          <a:prstGeom prst="rect">
            <a:avLst/>
          </a:prstGeom>
          <a:solidFill>
            <a:srgbClr val="014F8F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>
                <a:solidFill>
                  <a:schemeClr val="bg1"/>
                </a:solidFill>
              </a:rPr>
              <a:t>Polo Automotivo de Resende e Porto Real</a:t>
            </a:r>
          </a:p>
        </p:txBody>
      </p:sp>
      <p:pic>
        <p:nvPicPr>
          <p:cNvPr id="4" name="image6.png">
            <a:extLst>
              <a:ext uri="{FF2B5EF4-FFF2-40B4-BE49-F238E27FC236}">
                <a16:creationId xmlns:a16="http://schemas.microsoft.com/office/drawing/2014/main" id="{141A100A-A5FF-6E94-41D2-E9A5EEF8E72E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5" name="image8.png">
            <a:extLst>
              <a:ext uri="{FF2B5EF4-FFF2-40B4-BE49-F238E27FC236}">
                <a16:creationId xmlns:a16="http://schemas.microsoft.com/office/drawing/2014/main" id="{62DD43ED-C7EB-E876-9C44-582317413889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6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0E281B84-B6FB-CE64-0486-E32D0ACD0B9F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236939" y="403837"/>
            <a:ext cx="1670400" cy="8352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185344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4" name="Google Shape;2494;p240" descr="Blog do Roberto Moraes: Matéria sobre o Porto do Açu no Brasil Econômico/O  Dia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503" name="Google Shape;2503;p240"/>
          <p:cNvCxnSpPr/>
          <p:nvPr/>
        </p:nvCxnSpPr>
        <p:spPr>
          <a:xfrm>
            <a:off x="645272" y="5991107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506" name="Google Shape;2506;p240"/>
          <p:cNvSpPr txBox="1">
            <a:spLocks noGrp="1"/>
          </p:cNvSpPr>
          <p:nvPr>
            <p:ph type="title"/>
          </p:nvPr>
        </p:nvSpPr>
        <p:spPr>
          <a:xfrm>
            <a:off x="526476" y="162237"/>
            <a:ext cx="10515600" cy="1185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>
                <a:solidFill>
                  <a:srgbClr val="13435E"/>
                </a:solidFill>
              </a:rPr>
              <a:t>CONDOMÍNIOS LOGÍSTICOS</a:t>
            </a:r>
            <a:endParaRPr/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762" y="940462"/>
            <a:ext cx="7637816" cy="378949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762" y="4847056"/>
            <a:ext cx="7826351" cy="114405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Retângulo 2"/>
          <p:cNvSpPr/>
          <p:nvPr/>
        </p:nvSpPr>
        <p:spPr>
          <a:xfrm>
            <a:off x="8458724" y="1405974"/>
            <a:ext cx="3367730" cy="332398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1"/>
                </a:solidFill>
                <a:latin typeface="Titillium Web"/>
              </a:rPr>
              <a:t>Aquecimento da demanda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endParaRPr lang="pt-BR" dirty="0"/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pt-BR" dirty="0"/>
              <a:t>Como consequência da baixa vacância e a alta no custo de reposição e de capital, pela primeira vez na série histórica, o Preço Médio Pedido ultrapassa a barreira de 26 reais, atingindo R$26,6/m². Utilizando o ano de 2019 como referência </a:t>
            </a:r>
          </a:p>
          <a:p>
            <a:pPr lvl="0" algn="just"/>
            <a:r>
              <a:rPr lang="pt-BR" dirty="0"/>
              <a:t>	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pt-BR" dirty="0" err="1"/>
              <a:t>Pré</a:t>
            </a:r>
            <a:r>
              <a:rPr lang="pt-BR" dirty="0"/>
              <a:t>-locações do trimestre responderam por cerca de 30% da ABL (</a:t>
            </a:r>
            <a:r>
              <a:rPr lang="pt-BR" b="1" i="1" dirty="0"/>
              <a:t>Área Bruta Locável</a:t>
            </a:r>
            <a:r>
              <a:rPr lang="pt-BR" dirty="0"/>
              <a:t>) transacionada no período </a:t>
            </a:r>
            <a:endParaRPr lang="pt-BR" dirty="0">
              <a:solidFill>
                <a:srgbClr val="002A44"/>
              </a:solidFill>
              <a:latin typeface="Titillium Web"/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8458724" y="5748070"/>
            <a:ext cx="167225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800"/>
              <a:t>Fonte: </a:t>
            </a:r>
            <a:r>
              <a:rPr lang="pt-BR" sz="800" err="1"/>
              <a:t>Buildings</a:t>
            </a:r>
            <a:r>
              <a:rPr lang="pt-BR" sz="800"/>
              <a:t> e </a:t>
            </a:r>
            <a:r>
              <a:rPr lang="pt-BR" sz="800" err="1"/>
              <a:t>Erea</a:t>
            </a:r>
            <a:r>
              <a:rPr lang="pt-BR" sz="800"/>
              <a:t> Galpões</a:t>
            </a:r>
          </a:p>
        </p:txBody>
      </p:sp>
      <p:pic>
        <p:nvPicPr>
          <p:cNvPr id="5" name="image6.png">
            <a:extLst>
              <a:ext uri="{FF2B5EF4-FFF2-40B4-BE49-F238E27FC236}">
                <a16:creationId xmlns:a16="http://schemas.microsoft.com/office/drawing/2014/main" id="{017C4B35-98E8-34DB-7342-8645A504FAD7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6" name="image8.png">
            <a:extLst>
              <a:ext uri="{FF2B5EF4-FFF2-40B4-BE49-F238E27FC236}">
                <a16:creationId xmlns:a16="http://schemas.microsoft.com/office/drawing/2014/main" id="{C2B92582-B0B7-E7BB-1B8E-3E5DC42EC32F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7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83383407-7CC1-5670-92A9-D95AB0BA1476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>
          <a:xfrm>
            <a:off x="10144442" y="351425"/>
            <a:ext cx="1670400" cy="835200"/>
          </a:xfrm>
          <a:prstGeom prst="rect">
            <a:avLst/>
          </a:prstGeom>
          <a:ln/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CB9CE71E-EDBA-A8D6-431F-156F6B14C2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96041" y="6161222"/>
            <a:ext cx="1241112" cy="53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096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4" name="Google Shape;2494;p240" descr="Blog do Roberto Moraes: Matéria sobre o Porto do Açu no Brasil Econômico/O  Dia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503" name="Google Shape;2503;p240"/>
          <p:cNvCxnSpPr/>
          <p:nvPr/>
        </p:nvCxnSpPr>
        <p:spPr>
          <a:xfrm>
            <a:off x="645272" y="5991107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506" name="Google Shape;2506;p240"/>
          <p:cNvSpPr txBox="1">
            <a:spLocks noGrp="1"/>
          </p:cNvSpPr>
          <p:nvPr>
            <p:ph type="title"/>
          </p:nvPr>
        </p:nvSpPr>
        <p:spPr>
          <a:xfrm>
            <a:off x="526476" y="162237"/>
            <a:ext cx="10515600" cy="1185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>
                <a:solidFill>
                  <a:srgbClr val="13435E"/>
                </a:solidFill>
              </a:rPr>
              <a:t>CONDOMÍNIOS LOGÍSTICOS</a:t>
            </a:r>
            <a:endParaRPr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426" y="1478031"/>
            <a:ext cx="8934869" cy="3306929"/>
          </a:xfrm>
          <a:prstGeom prst="rect">
            <a:avLst/>
          </a:prstGeom>
        </p:spPr>
      </p:pic>
      <p:sp>
        <p:nvSpPr>
          <p:cNvPr id="4" name="Retângulo 3"/>
          <p:cNvSpPr/>
          <p:nvPr/>
        </p:nvSpPr>
        <p:spPr>
          <a:xfrm>
            <a:off x="526476" y="111252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1800" b="1">
                <a:solidFill>
                  <a:srgbClr val="002B45"/>
                </a:solidFill>
                <a:latin typeface="Titillium Web"/>
              </a:rPr>
              <a:t>Perfil de Locações e Devoluções 1T25</a:t>
            </a:r>
            <a:r>
              <a:rPr lang="pt-BR" sz="1800"/>
              <a:t> </a:t>
            </a:r>
            <a:br>
              <a:rPr lang="pt-BR" sz="1800"/>
            </a:br>
            <a:endParaRPr lang="pt-BR" sz="1800"/>
          </a:p>
        </p:txBody>
      </p:sp>
      <p:sp>
        <p:nvSpPr>
          <p:cNvPr id="5" name="Retângulo 4"/>
          <p:cNvSpPr/>
          <p:nvPr/>
        </p:nvSpPr>
        <p:spPr>
          <a:xfrm>
            <a:off x="755441" y="4646537"/>
            <a:ext cx="1116957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>
                <a:solidFill>
                  <a:srgbClr val="002A44"/>
                </a:solidFill>
                <a:latin typeface="Titillium Web"/>
              </a:rPr>
              <a:t>Locações: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>
                <a:solidFill>
                  <a:srgbClr val="002A44"/>
                </a:solidFill>
                <a:latin typeface="Titillium Web"/>
              </a:rPr>
              <a:t>No 1º trimestre de 2025 , locações lideradas pelo setor de 3PL, seguido pelos setores de E-Commerce e Industrial.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>
                <a:solidFill>
                  <a:srgbClr val="002A44"/>
                </a:solidFill>
                <a:latin typeface="Titillium Web"/>
              </a:rPr>
              <a:t>29% foram no modelo de </a:t>
            </a:r>
            <a:r>
              <a:rPr lang="pt-BR" err="1">
                <a:solidFill>
                  <a:srgbClr val="002A44"/>
                </a:solidFill>
                <a:latin typeface="Titillium Web"/>
              </a:rPr>
              <a:t>Pré</a:t>
            </a:r>
            <a:r>
              <a:rPr lang="pt-BR">
                <a:solidFill>
                  <a:srgbClr val="002A44"/>
                </a:solidFill>
                <a:latin typeface="Titillium Web"/>
              </a:rPr>
              <a:t>-Locações, antecipação à baixa vacância</a:t>
            </a:r>
          </a:p>
          <a:p>
            <a:r>
              <a:rPr lang="pt-BR" b="1">
                <a:solidFill>
                  <a:srgbClr val="002A44"/>
                </a:solidFill>
                <a:latin typeface="Titillium Web"/>
              </a:rPr>
              <a:t>Devoluções: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>
                <a:solidFill>
                  <a:srgbClr val="002A44"/>
                </a:solidFill>
                <a:latin typeface="Titillium Web"/>
              </a:rPr>
              <a:t>3PL também ocupou a liderança no trimestre, aproximadamente 40% do total mapeado.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>
                <a:solidFill>
                  <a:srgbClr val="002A44"/>
                </a:solidFill>
                <a:latin typeface="Titillium Web"/>
              </a:rPr>
              <a:t>Setor de e-commerce evidencia o momento de forte expansão</a:t>
            </a:r>
            <a:br>
              <a:rPr lang="pt-BR"/>
            </a:br>
            <a:endParaRPr lang="pt-BR"/>
          </a:p>
        </p:txBody>
      </p:sp>
      <p:sp>
        <p:nvSpPr>
          <p:cNvPr id="11" name="CaixaDeTexto 10"/>
          <p:cNvSpPr txBox="1"/>
          <p:nvPr/>
        </p:nvSpPr>
        <p:spPr>
          <a:xfrm>
            <a:off x="10331620" y="4408340"/>
            <a:ext cx="167225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800"/>
              <a:t>Fonte: </a:t>
            </a:r>
            <a:r>
              <a:rPr lang="pt-BR" sz="800" err="1"/>
              <a:t>Buildings</a:t>
            </a:r>
            <a:r>
              <a:rPr lang="pt-BR" sz="800"/>
              <a:t> e </a:t>
            </a:r>
            <a:r>
              <a:rPr lang="pt-BR" sz="800" err="1"/>
              <a:t>Erea</a:t>
            </a:r>
            <a:r>
              <a:rPr lang="pt-BR" sz="800"/>
              <a:t> Galpões</a:t>
            </a:r>
          </a:p>
        </p:txBody>
      </p:sp>
      <p:pic>
        <p:nvPicPr>
          <p:cNvPr id="6" name="image6.png">
            <a:extLst>
              <a:ext uri="{FF2B5EF4-FFF2-40B4-BE49-F238E27FC236}">
                <a16:creationId xmlns:a16="http://schemas.microsoft.com/office/drawing/2014/main" id="{45AA0415-72E7-351A-97F3-13473850ED54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7" name="image8.png">
            <a:extLst>
              <a:ext uri="{FF2B5EF4-FFF2-40B4-BE49-F238E27FC236}">
                <a16:creationId xmlns:a16="http://schemas.microsoft.com/office/drawing/2014/main" id="{0A8362F1-1411-2C1E-F078-EF4F35AE7D1E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8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31F5208F-B42F-43D4-DC7F-298220C46B43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144443" y="522016"/>
            <a:ext cx="1670400" cy="8352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1885803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2479" y="336172"/>
            <a:ext cx="5925698" cy="5518828"/>
          </a:xfrm>
          <a:prstGeom prst="rect">
            <a:avLst/>
          </a:prstGeom>
        </p:spPr>
      </p:pic>
      <p:sp>
        <p:nvSpPr>
          <p:cNvPr id="2494" name="Google Shape;2494;p240" descr="Blog do Roberto Moraes: Matéria sobre o Porto do Açu no Brasil Econômico/O  Dia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503" name="Google Shape;2503;p240"/>
          <p:cNvCxnSpPr/>
          <p:nvPr/>
        </p:nvCxnSpPr>
        <p:spPr>
          <a:xfrm>
            <a:off x="645272" y="5991107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506" name="Google Shape;2506;p240"/>
          <p:cNvSpPr txBox="1">
            <a:spLocks noGrp="1"/>
          </p:cNvSpPr>
          <p:nvPr>
            <p:ph type="title"/>
          </p:nvPr>
        </p:nvSpPr>
        <p:spPr>
          <a:xfrm>
            <a:off x="526476" y="162237"/>
            <a:ext cx="10515600" cy="1185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>
                <a:solidFill>
                  <a:srgbClr val="13435E"/>
                </a:solidFill>
              </a:rPr>
              <a:t>CONDOMÍNIOS LOGÍSTICOS</a:t>
            </a:r>
            <a:endParaRPr/>
          </a:p>
        </p:txBody>
      </p:sp>
      <p:sp>
        <p:nvSpPr>
          <p:cNvPr id="4" name="Retângulo 3"/>
          <p:cNvSpPr/>
          <p:nvPr/>
        </p:nvSpPr>
        <p:spPr>
          <a:xfrm>
            <a:off x="526476" y="1112523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1800" b="1">
                <a:solidFill>
                  <a:srgbClr val="002B45"/>
                </a:solidFill>
                <a:latin typeface="Titillium Web"/>
              </a:rPr>
              <a:t>Novos Estoques</a:t>
            </a:r>
            <a:endParaRPr lang="pt-BR" sz="1800"/>
          </a:p>
        </p:txBody>
      </p:sp>
      <p:sp>
        <p:nvSpPr>
          <p:cNvPr id="6" name="Retângulo 5"/>
          <p:cNvSpPr/>
          <p:nvPr/>
        </p:nvSpPr>
        <p:spPr>
          <a:xfrm>
            <a:off x="526476" y="1914101"/>
            <a:ext cx="4442131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>
                <a:solidFill>
                  <a:srgbClr val="002A44"/>
                </a:solidFill>
                <a:latin typeface="Titillium Web"/>
              </a:rPr>
              <a:t>Novo Estoque 1T25</a:t>
            </a:r>
            <a:r>
              <a:rPr lang="pt-BR">
                <a:solidFill>
                  <a:srgbClr val="002A44"/>
                </a:solidFill>
                <a:latin typeface="Titillium Web"/>
              </a:rPr>
              <a:t>: </a:t>
            </a:r>
          </a:p>
          <a:p>
            <a:r>
              <a:rPr lang="pt-BR">
                <a:solidFill>
                  <a:srgbClr val="002A44"/>
                </a:solidFill>
                <a:latin typeface="Titillium Web"/>
              </a:rPr>
              <a:t>Região Sudeste: 52%, 543 mil m²</a:t>
            </a:r>
          </a:p>
          <a:p>
            <a:r>
              <a:rPr lang="pt-BR">
                <a:solidFill>
                  <a:srgbClr val="002A44"/>
                </a:solidFill>
                <a:latin typeface="Titillium Web"/>
              </a:rPr>
              <a:t>Guarulhos: 42%</a:t>
            </a:r>
          </a:p>
          <a:p>
            <a:r>
              <a:rPr lang="pt-BR">
                <a:solidFill>
                  <a:srgbClr val="002A44"/>
                </a:solidFill>
                <a:latin typeface="Titillium Web"/>
              </a:rPr>
              <a:t>RM de Recife: 26%</a:t>
            </a:r>
          </a:p>
          <a:p>
            <a:endParaRPr lang="pt-BR" sz="2000">
              <a:solidFill>
                <a:srgbClr val="002A44"/>
              </a:solidFill>
              <a:latin typeface="Calibri" panose="020F0502020204030204" pitchFamily="34" charset="0"/>
            </a:endParaRPr>
          </a:p>
          <a:p>
            <a:r>
              <a:rPr lang="pt-BR" b="1">
                <a:solidFill>
                  <a:srgbClr val="002A44"/>
                </a:solidFill>
                <a:latin typeface="Titillium Web"/>
              </a:rPr>
              <a:t>Novo Estoque 2025</a:t>
            </a:r>
            <a:r>
              <a:rPr lang="pt-BR">
                <a:solidFill>
                  <a:srgbClr val="002A44"/>
                </a:solidFill>
                <a:latin typeface="Titillium Web"/>
              </a:rPr>
              <a:t>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>
                <a:solidFill>
                  <a:srgbClr val="002A44"/>
                </a:solidFill>
                <a:latin typeface="Titillium Web"/>
              </a:rPr>
              <a:t>Raio 30Km SP: 31% dos novos empreendimentos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>
                <a:solidFill>
                  <a:srgbClr val="002A44"/>
                </a:solidFill>
                <a:latin typeface="Titillium Web"/>
              </a:rPr>
              <a:t>Mercados secundários e terciários (para além do Raio 60Km SP): foco de novas entregas</a:t>
            </a:r>
          </a:p>
          <a:p>
            <a:endParaRPr lang="pt-BR" sz="2000">
              <a:solidFill>
                <a:srgbClr val="002A44"/>
              </a:solidFill>
              <a:latin typeface="Calibri" panose="020F0502020204030204" pitchFamily="34" charset="0"/>
            </a:endParaRPr>
          </a:p>
          <a:p>
            <a:r>
              <a:rPr lang="pt-BR" b="1">
                <a:solidFill>
                  <a:srgbClr val="002A44"/>
                </a:solidFill>
                <a:latin typeface="Titillium Web"/>
              </a:rPr>
              <a:t>Regionalização</a:t>
            </a:r>
            <a:r>
              <a:rPr lang="pt-BR">
                <a:solidFill>
                  <a:srgbClr val="002A44"/>
                </a:solidFill>
                <a:latin typeface="Titillium Web"/>
              </a:rPr>
              <a:t>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>
                <a:solidFill>
                  <a:srgbClr val="002A44"/>
                </a:solidFill>
                <a:latin typeface="Titillium Web"/>
              </a:rPr>
              <a:t>O fenômeno de pulverização dos espaços logísticos além dos mercados primários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>
                <a:solidFill>
                  <a:srgbClr val="002A44"/>
                </a:solidFill>
                <a:latin typeface="Titillium Web"/>
              </a:rPr>
              <a:t>Aproximação dos inquilinos aos mercados consumidores em escala nacional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>
                <a:solidFill>
                  <a:srgbClr val="002A44"/>
                </a:solidFill>
                <a:latin typeface="Titillium Web"/>
              </a:rPr>
              <a:t>Antecipação de efeitos da Reforma Tributaria</a:t>
            </a:r>
            <a:endParaRPr lang="pt-BR"/>
          </a:p>
        </p:txBody>
      </p:sp>
      <p:sp>
        <p:nvSpPr>
          <p:cNvPr id="11" name="CaixaDeTexto 10"/>
          <p:cNvSpPr txBox="1"/>
          <p:nvPr/>
        </p:nvSpPr>
        <p:spPr>
          <a:xfrm>
            <a:off x="10142589" y="5747278"/>
            <a:ext cx="167225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800"/>
              <a:t>Fonte: </a:t>
            </a:r>
            <a:r>
              <a:rPr lang="pt-BR" sz="800" err="1"/>
              <a:t>Buildings</a:t>
            </a:r>
            <a:r>
              <a:rPr lang="pt-BR" sz="800"/>
              <a:t> e </a:t>
            </a:r>
            <a:r>
              <a:rPr lang="pt-BR" sz="800" err="1"/>
              <a:t>Erea</a:t>
            </a:r>
            <a:r>
              <a:rPr lang="pt-BR" sz="800"/>
              <a:t> Galpões</a:t>
            </a:r>
          </a:p>
        </p:txBody>
      </p:sp>
      <p:pic>
        <p:nvPicPr>
          <p:cNvPr id="5" name="image6.png">
            <a:extLst>
              <a:ext uri="{FF2B5EF4-FFF2-40B4-BE49-F238E27FC236}">
                <a16:creationId xmlns:a16="http://schemas.microsoft.com/office/drawing/2014/main" id="{45A30560-3B6A-5552-6EC3-3D91C35DF3EE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7" name="image8.png">
            <a:extLst>
              <a:ext uri="{FF2B5EF4-FFF2-40B4-BE49-F238E27FC236}">
                <a16:creationId xmlns:a16="http://schemas.microsoft.com/office/drawing/2014/main" id="{2212103B-C8B7-2BD7-BC43-2DBF96784B70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8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FC902316-4712-6E7A-CA7A-B8BAC6C3E1EF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144442" y="307787"/>
            <a:ext cx="1670400" cy="8352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2821118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4" name="Google Shape;2454;p238"/>
          <p:cNvSpPr/>
          <p:nvPr/>
        </p:nvSpPr>
        <p:spPr>
          <a:xfrm>
            <a:off x="-1" y="0"/>
            <a:ext cx="12188952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5" name="Google Shape;2455;p238"/>
          <p:cNvSpPr/>
          <p:nvPr/>
        </p:nvSpPr>
        <p:spPr>
          <a:xfrm>
            <a:off x="187388" y="181576"/>
            <a:ext cx="11823637" cy="6501088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56" name="Google Shape;2456;p238" descr="Armazéns logísticos: Quais os benefícios da sua utilização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462" y="20754"/>
            <a:ext cx="12173075" cy="6837245"/>
          </a:xfrm>
          <a:prstGeom prst="rect">
            <a:avLst/>
          </a:prstGeom>
          <a:noFill/>
          <a:ln>
            <a:noFill/>
          </a:ln>
        </p:spPr>
      </p:pic>
      <p:sp>
        <p:nvSpPr>
          <p:cNvPr id="2458" name="Google Shape;2458;p238"/>
          <p:cNvSpPr txBox="1"/>
          <p:nvPr/>
        </p:nvSpPr>
        <p:spPr>
          <a:xfrm>
            <a:off x="9462" y="6112403"/>
            <a:ext cx="4981575" cy="58477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200">
                <a:solidFill>
                  <a:srgbClr val="1E4E79"/>
                </a:solidFill>
                <a:latin typeface="Calibri"/>
                <a:ea typeface="Calibri"/>
                <a:cs typeface="Calibri"/>
                <a:sym typeface="Calibri"/>
              </a:rPr>
              <a:t>Cluster Logístico</a:t>
            </a:r>
            <a:endParaRPr/>
          </a:p>
        </p:txBody>
      </p:sp>
      <p:pic>
        <p:nvPicPr>
          <p:cNvPr id="3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3F4F6394-CF5F-7618-EDEC-0328BA06C934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10426381" y="0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63" name="Google Shape;2463;p239"/>
          <p:cNvGrpSpPr/>
          <p:nvPr/>
        </p:nvGrpSpPr>
        <p:grpSpPr>
          <a:xfrm>
            <a:off x="690131" y="1005437"/>
            <a:ext cx="7695628" cy="5766590"/>
            <a:chOff x="893655" y="907"/>
            <a:chExt cx="7695628" cy="5766590"/>
          </a:xfrm>
        </p:grpSpPr>
        <p:sp>
          <p:nvSpPr>
            <p:cNvPr id="2464" name="Google Shape;2464;p239"/>
            <p:cNvSpPr/>
            <p:nvPr/>
          </p:nvSpPr>
          <p:spPr>
            <a:xfrm rot="5400000">
              <a:off x="4148479" y="139856"/>
              <a:ext cx="2137674" cy="1859776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599BD5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5" name="Google Shape;2465;p239"/>
            <p:cNvSpPr txBox="1"/>
            <p:nvPr/>
          </p:nvSpPr>
          <p:spPr>
            <a:xfrm>
              <a:off x="4577243" y="334028"/>
              <a:ext cx="1280146" cy="14714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3325" tIns="53325" rIns="53325" bIns="533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4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Concentração</a:t>
              </a:r>
              <a:endParaRPr sz="1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6" name="Google Shape;2466;p239"/>
            <p:cNvSpPr/>
            <p:nvPr/>
          </p:nvSpPr>
          <p:spPr>
            <a:xfrm>
              <a:off x="6203639" y="428442"/>
              <a:ext cx="2385644" cy="128260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7" name="Google Shape;2467;p239"/>
            <p:cNvSpPr/>
            <p:nvPr/>
          </p:nvSpPr>
          <p:spPr>
            <a:xfrm rot="5400000">
              <a:off x="2139920" y="139856"/>
              <a:ext cx="2137674" cy="1859776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599BD5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8" name="Google Shape;2468;p239"/>
            <p:cNvSpPr txBox="1"/>
            <p:nvPr/>
          </p:nvSpPr>
          <p:spPr>
            <a:xfrm>
              <a:off x="2568684" y="334028"/>
              <a:ext cx="1280146" cy="14714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4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Atividades produtivas</a:t>
              </a:r>
              <a:endParaRPr/>
            </a:p>
          </p:txBody>
        </p:sp>
        <p:sp>
          <p:nvSpPr>
            <p:cNvPr id="2469" name="Google Shape;2469;p239"/>
            <p:cNvSpPr/>
            <p:nvPr/>
          </p:nvSpPr>
          <p:spPr>
            <a:xfrm rot="5400000">
              <a:off x="3140351" y="1954314"/>
              <a:ext cx="2137674" cy="1859776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599BD5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0" name="Google Shape;2470;p239"/>
            <p:cNvSpPr txBox="1"/>
            <p:nvPr/>
          </p:nvSpPr>
          <p:spPr>
            <a:xfrm>
              <a:off x="3569115" y="2148486"/>
              <a:ext cx="1280146" cy="14714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3325" tIns="53325" rIns="53325" bIns="533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4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Semelhança</a:t>
              </a:r>
              <a:endParaRPr/>
            </a:p>
          </p:txBody>
        </p:sp>
        <p:sp>
          <p:nvSpPr>
            <p:cNvPr id="2471" name="Google Shape;2471;p239"/>
            <p:cNvSpPr/>
            <p:nvPr/>
          </p:nvSpPr>
          <p:spPr>
            <a:xfrm>
              <a:off x="893655" y="2242900"/>
              <a:ext cx="2308688" cy="128260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2" name="Google Shape;2472;p239"/>
            <p:cNvSpPr txBox="1"/>
            <p:nvPr/>
          </p:nvSpPr>
          <p:spPr>
            <a:xfrm>
              <a:off x="893655" y="2242900"/>
              <a:ext cx="2308688" cy="128260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3325" tIns="53325" rIns="53325" bIns="533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400" b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Cluster</a:t>
              </a:r>
              <a:endParaRPr/>
            </a:p>
            <a:p>
              <a:pPr marL="0" marR="0" lvl="0" indent="0" algn="ctr" rtl="0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None/>
              </a:pPr>
              <a:r>
                <a:rPr lang="pt-BR" sz="1400" b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Logístico</a:t>
              </a:r>
              <a:endParaRPr/>
            </a:p>
          </p:txBody>
        </p:sp>
        <p:sp>
          <p:nvSpPr>
            <p:cNvPr id="2473" name="Google Shape;2473;p239"/>
            <p:cNvSpPr/>
            <p:nvPr/>
          </p:nvSpPr>
          <p:spPr>
            <a:xfrm rot="5400000">
              <a:off x="5148910" y="1954314"/>
              <a:ext cx="2137674" cy="1859776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599BD5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4" name="Google Shape;2474;p239"/>
            <p:cNvSpPr txBox="1"/>
            <p:nvPr/>
          </p:nvSpPr>
          <p:spPr>
            <a:xfrm>
              <a:off x="5577674" y="2148486"/>
              <a:ext cx="1280146" cy="14714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4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Operações</a:t>
              </a:r>
              <a:endParaRPr/>
            </a:p>
            <a:p>
              <a:pPr marL="0" marR="0" lvl="0" indent="0" algn="ctr" rtl="0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None/>
              </a:pPr>
              <a:r>
                <a:rPr lang="pt-BR" sz="14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Logísticas</a:t>
              </a:r>
              <a:endParaRPr/>
            </a:p>
          </p:txBody>
        </p:sp>
        <p:sp>
          <p:nvSpPr>
            <p:cNvPr id="2475" name="Google Shape;2475;p239"/>
            <p:cNvSpPr/>
            <p:nvPr/>
          </p:nvSpPr>
          <p:spPr>
            <a:xfrm rot="5400000">
              <a:off x="4148479" y="3768772"/>
              <a:ext cx="2137674" cy="1859776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599BD5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6" name="Google Shape;2476;p239"/>
            <p:cNvSpPr txBox="1"/>
            <p:nvPr/>
          </p:nvSpPr>
          <p:spPr>
            <a:xfrm>
              <a:off x="4577243" y="3962944"/>
              <a:ext cx="1280146" cy="14714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3325" tIns="53325" rIns="53325" bIns="533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4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Comunicação</a:t>
              </a:r>
              <a:endParaRPr/>
            </a:p>
          </p:txBody>
        </p:sp>
        <p:sp>
          <p:nvSpPr>
            <p:cNvPr id="2477" name="Google Shape;2477;p239"/>
            <p:cNvSpPr/>
            <p:nvPr/>
          </p:nvSpPr>
          <p:spPr>
            <a:xfrm>
              <a:off x="6203639" y="4057358"/>
              <a:ext cx="2385644" cy="128260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8" name="Google Shape;2478;p239"/>
            <p:cNvSpPr/>
            <p:nvPr/>
          </p:nvSpPr>
          <p:spPr>
            <a:xfrm rot="5400000">
              <a:off x="2139920" y="3768772"/>
              <a:ext cx="2137674" cy="1859776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599BD5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9" name="Google Shape;2479;p239"/>
            <p:cNvSpPr txBox="1"/>
            <p:nvPr/>
          </p:nvSpPr>
          <p:spPr>
            <a:xfrm>
              <a:off x="2568684" y="3962944"/>
              <a:ext cx="1280146" cy="14714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4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Centralidade</a:t>
              </a:r>
              <a:endParaRPr/>
            </a:p>
          </p:txBody>
        </p:sp>
      </p:grpSp>
      <p:sp>
        <p:nvSpPr>
          <p:cNvPr id="2480" name="Google Shape;2480;p239"/>
          <p:cNvSpPr/>
          <p:nvPr/>
        </p:nvSpPr>
        <p:spPr>
          <a:xfrm rot="-5400000">
            <a:off x="987757" y="2947956"/>
            <a:ext cx="2092891" cy="1881554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385623"/>
          </a:solidFill>
          <a:ln w="12700" cap="flat" cmpd="sng">
            <a:solidFill>
              <a:srgbClr val="26415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1" name="Google Shape;2481;p239"/>
          <p:cNvSpPr txBox="1"/>
          <p:nvPr/>
        </p:nvSpPr>
        <p:spPr>
          <a:xfrm>
            <a:off x="1391178" y="3173485"/>
            <a:ext cx="1286035" cy="14304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b="1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Cluster </a:t>
            </a:r>
            <a:r>
              <a:rPr lang="pt-BR" sz="1700" b="1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Logístico</a:t>
            </a:r>
            <a:endParaRPr/>
          </a:p>
        </p:txBody>
      </p:sp>
      <p:sp>
        <p:nvSpPr>
          <p:cNvPr id="2482" name="Google Shape;2482;p239"/>
          <p:cNvSpPr/>
          <p:nvPr/>
        </p:nvSpPr>
        <p:spPr>
          <a:xfrm>
            <a:off x="7037023" y="3663325"/>
            <a:ext cx="484795" cy="313006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2700" cap="flat" cmpd="sng">
            <a:solidFill>
              <a:srgbClr val="26415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3" name="Google Shape;2483;p239"/>
          <p:cNvSpPr txBox="1"/>
          <p:nvPr/>
        </p:nvSpPr>
        <p:spPr>
          <a:xfrm>
            <a:off x="7691062" y="920590"/>
            <a:ext cx="4187032" cy="523220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COMPLEXOS QUE SE ASSEMELHAM A UM CLUSTER LOGÍSTICO NO RJ</a:t>
            </a:r>
            <a:endParaRPr/>
          </a:p>
        </p:txBody>
      </p:sp>
      <p:pic>
        <p:nvPicPr>
          <p:cNvPr id="2484" name="Google Shape;2484;p239" descr="Cadeia produtiva Sul Fluminense perdendo competitividad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88221" y="1790413"/>
            <a:ext cx="3792714" cy="22124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5" name="Google Shape;2485;p23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91731" y="4425251"/>
            <a:ext cx="3789204" cy="2176232"/>
          </a:xfrm>
          <a:prstGeom prst="rect">
            <a:avLst/>
          </a:prstGeom>
          <a:noFill/>
          <a:ln>
            <a:noFill/>
          </a:ln>
        </p:spPr>
      </p:pic>
      <p:sp>
        <p:nvSpPr>
          <p:cNvPr id="2486" name="Google Shape;2486;p239"/>
          <p:cNvSpPr txBox="1"/>
          <p:nvPr/>
        </p:nvSpPr>
        <p:spPr>
          <a:xfrm>
            <a:off x="653229" y="-45079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4000" b="1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CLUSTER LOGÍSTICO</a:t>
            </a:r>
            <a:endParaRPr/>
          </a:p>
        </p:txBody>
      </p:sp>
      <p:sp>
        <p:nvSpPr>
          <p:cNvPr id="2487" name="Google Shape;2487;p239"/>
          <p:cNvSpPr/>
          <p:nvPr/>
        </p:nvSpPr>
        <p:spPr>
          <a:xfrm>
            <a:off x="7888222" y="1512814"/>
            <a:ext cx="3792714" cy="296186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txBody>
          <a:bodyPr spcFirstLastPara="1" wrap="square" lIns="144000" tIns="36000" rIns="72000" bIns="360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CLUSTER AUTOMOTIVO SUL FLUMINENSE</a:t>
            </a:r>
            <a:endParaRPr/>
          </a:p>
        </p:txBody>
      </p:sp>
      <p:sp>
        <p:nvSpPr>
          <p:cNvPr id="2488" name="Google Shape;2488;p239"/>
          <p:cNvSpPr/>
          <p:nvPr/>
        </p:nvSpPr>
        <p:spPr>
          <a:xfrm>
            <a:off x="7888221" y="4129065"/>
            <a:ext cx="3792714" cy="296186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txBody>
          <a:bodyPr spcFirstLastPara="1" wrap="square" lIns="144000" tIns="36000" rIns="72000" bIns="360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5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COMPLEXO LOGÍSTICO E INDUSTRIAL DE SÃO JOÃO DA BARRA</a:t>
            </a:r>
            <a:endParaRPr sz="105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7DDC7672-74B1-9843-586C-2F8000008F0A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10333629" y="85390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2" name="Google Shape;412;p24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413" name="Google Shape;413;p24"/>
          <p:cNvSpPr txBox="1">
            <a:spLocks noGrp="1"/>
          </p:cNvSpPr>
          <p:nvPr>
            <p:ph type="title"/>
          </p:nvPr>
        </p:nvSpPr>
        <p:spPr>
          <a:xfrm>
            <a:off x="645273" y="30297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None/>
            </a:pPr>
            <a:r>
              <a:rPr lang="pt-BR" b="1" dirty="0">
                <a:solidFill>
                  <a:srgbClr val="13435E"/>
                </a:solidFill>
              </a:rPr>
              <a:t>Investimento: Infraestrutura do RJ</a:t>
            </a:r>
            <a:br>
              <a:rPr lang="pt-BR" b="1" dirty="0">
                <a:solidFill>
                  <a:srgbClr val="13435E"/>
                </a:solidFill>
              </a:rPr>
            </a:br>
            <a:r>
              <a:rPr lang="pt-BR" sz="2400" b="1" dirty="0">
                <a:solidFill>
                  <a:srgbClr val="13435E"/>
                </a:solidFill>
              </a:rPr>
              <a:t>Rodovias Estaduais - Horizonte: 25 anos</a:t>
            </a:r>
            <a:endParaRPr sz="2400" b="1" dirty="0">
              <a:solidFill>
                <a:srgbClr val="13435E"/>
              </a:solidFill>
            </a:endParaRPr>
          </a:p>
        </p:txBody>
      </p:sp>
      <p:sp>
        <p:nvSpPr>
          <p:cNvPr id="414" name="Google Shape;414;p24"/>
          <p:cNvSpPr/>
          <p:nvPr/>
        </p:nvSpPr>
        <p:spPr>
          <a:xfrm>
            <a:off x="1725930" y="5525147"/>
            <a:ext cx="1215397" cy="253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pt-BR" sz="105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Fonte: PELC (2022)</a:t>
            </a:r>
            <a:endParaRPr sz="105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5" name="Google Shape;415;p24"/>
          <p:cNvSpPr/>
          <p:nvPr/>
        </p:nvSpPr>
        <p:spPr>
          <a:xfrm>
            <a:off x="1725930" y="2167262"/>
            <a:ext cx="3749040" cy="320040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6" name="Google Shape;416;p24"/>
          <p:cNvSpPr txBox="1"/>
          <p:nvPr/>
        </p:nvSpPr>
        <p:spPr>
          <a:xfrm>
            <a:off x="1725930" y="2174423"/>
            <a:ext cx="3749040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t-BR" sz="14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Necessidade de Investimento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7" name="Google Shape;417;p24"/>
          <p:cNvSpPr/>
          <p:nvPr/>
        </p:nvSpPr>
        <p:spPr>
          <a:xfrm>
            <a:off x="6865620" y="2207323"/>
            <a:ext cx="3749040" cy="1417320"/>
          </a:xfrm>
          <a:prstGeom prst="rect">
            <a:avLst/>
          </a:prstGeom>
          <a:noFill/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8" name="Google Shape;418;p24"/>
          <p:cNvSpPr txBox="1"/>
          <p:nvPr/>
        </p:nvSpPr>
        <p:spPr>
          <a:xfrm>
            <a:off x="6865620" y="2174423"/>
            <a:ext cx="3749040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t-BR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Custo de Restauração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9" name="Google Shape;419;p24"/>
          <p:cNvSpPr/>
          <p:nvPr/>
        </p:nvSpPr>
        <p:spPr>
          <a:xfrm>
            <a:off x="6865620" y="3956215"/>
            <a:ext cx="3749040" cy="1417320"/>
          </a:xfrm>
          <a:prstGeom prst="rect">
            <a:avLst/>
          </a:prstGeom>
          <a:noFill/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0" name="Google Shape;420;p24"/>
          <p:cNvSpPr txBox="1"/>
          <p:nvPr/>
        </p:nvSpPr>
        <p:spPr>
          <a:xfrm>
            <a:off x="6865620" y="3963376"/>
            <a:ext cx="3749040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t-BR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Custo de Manutenção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1" name="Google Shape;421;p24"/>
          <p:cNvSpPr txBox="1"/>
          <p:nvPr/>
        </p:nvSpPr>
        <p:spPr>
          <a:xfrm>
            <a:off x="1480185" y="3384208"/>
            <a:ext cx="4240529" cy="892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28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11,1</a:t>
            </a:r>
            <a:endParaRPr sz="2800"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pt-BR" sz="24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bilhões</a:t>
            </a:r>
            <a:endParaRPr sz="2800"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2" name="Google Shape;422;p24"/>
          <p:cNvSpPr txBox="1"/>
          <p:nvPr/>
        </p:nvSpPr>
        <p:spPr>
          <a:xfrm>
            <a:off x="6825070" y="2664639"/>
            <a:ext cx="374904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pt-BR" sz="24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609 milhões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3" name="Google Shape;423;p24"/>
          <p:cNvSpPr txBox="1"/>
          <p:nvPr/>
        </p:nvSpPr>
        <p:spPr>
          <a:xfrm>
            <a:off x="6886053" y="4501158"/>
            <a:ext cx="374904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pt-BR" sz="24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10,4 bilhões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24" name="Google Shape;424;p24"/>
          <p:cNvCxnSpPr/>
          <p:nvPr/>
        </p:nvCxnSpPr>
        <p:spPr>
          <a:xfrm>
            <a:off x="5475309" y="2917246"/>
            <a:ext cx="1370217" cy="9318"/>
          </a:xfrm>
          <a:prstGeom prst="straightConnector1">
            <a:avLst/>
          </a:prstGeom>
          <a:noFill/>
          <a:ln w="38100" cap="flat" cmpd="sng">
            <a:solidFill>
              <a:srgbClr val="3E6EC2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425" name="Google Shape;425;p24"/>
          <p:cNvCxnSpPr/>
          <p:nvPr/>
        </p:nvCxnSpPr>
        <p:spPr>
          <a:xfrm>
            <a:off x="5454853" y="4644842"/>
            <a:ext cx="1370217" cy="9318"/>
          </a:xfrm>
          <a:prstGeom prst="straightConnector1">
            <a:avLst/>
          </a:prstGeom>
          <a:noFill/>
          <a:ln w="38100" cap="flat" cmpd="sng">
            <a:solidFill>
              <a:srgbClr val="3E6EC2"/>
            </a:solidFill>
            <a:prstDash val="solid"/>
            <a:round/>
            <a:headEnd type="none" w="sm" len="sm"/>
            <a:tailEnd type="triangle" w="med" len="med"/>
          </a:ln>
        </p:spPr>
      </p:cxnSp>
      <p:pic>
        <p:nvPicPr>
          <p:cNvPr id="426" name="Google Shape;426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09063" y="4962823"/>
            <a:ext cx="381053" cy="342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427" name="Google Shape;427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509063" y="3152705"/>
            <a:ext cx="323895" cy="42868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8" name="Google Shape;428;p24" descr="Símbolo de moeda da indústria Terceirização Investimento ..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382079" y="4613340"/>
            <a:ext cx="440899" cy="3810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6.png">
            <a:extLst>
              <a:ext uri="{FF2B5EF4-FFF2-40B4-BE49-F238E27FC236}">
                <a16:creationId xmlns:a16="http://schemas.microsoft.com/office/drawing/2014/main" id="{199EAF33-4C31-E216-2A34-DABB52BB1F4F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3" name="image8.png">
            <a:extLst>
              <a:ext uri="{FF2B5EF4-FFF2-40B4-BE49-F238E27FC236}">
                <a16:creationId xmlns:a16="http://schemas.microsoft.com/office/drawing/2014/main" id="{C57848BE-8CD5-5BBE-B0AA-1216D75E9394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488ACE8D-B9A0-FD8B-B72F-127437D2AC1D}"/>
              </a:ext>
            </a:extLst>
          </p:cNvPr>
          <p:cNvPicPr/>
          <p:nvPr/>
        </p:nvPicPr>
        <p:blipFill>
          <a:blip r:embed="rId8"/>
          <a:srcRect/>
          <a:stretch>
            <a:fillRect/>
          </a:stretch>
        </p:blipFill>
        <p:spPr>
          <a:xfrm>
            <a:off x="10144443" y="388941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4" name="Google Shape;2494;p240" descr="Blog do Roberto Moraes: Matéria sobre o Porto do Açu no Brasil Econômico/O  Dia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95" name="Google Shape;2495;p240"/>
          <p:cNvPicPr preferRelativeResize="0"/>
          <p:nvPr/>
        </p:nvPicPr>
        <p:blipFill rotWithShape="1">
          <a:blip r:embed="rId3">
            <a:alphaModFix/>
          </a:blip>
          <a:srcRect l="2168" t="13493" b="15984"/>
          <a:stretch/>
        </p:blipFill>
        <p:spPr>
          <a:xfrm>
            <a:off x="1145754" y="1569559"/>
            <a:ext cx="10583536" cy="4291416"/>
          </a:xfrm>
          <a:prstGeom prst="rect">
            <a:avLst/>
          </a:prstGeom>
          <a:noFill/>
          <a:ln>
            <a:noFill/>
          </a:ln>
        </p:spPr>
      </p:pic>
      <p:sp>
        <p:nvSpPr>
          <p:cNvPr id="2496" name="Google Shape;2496;p240"/>
          <p:cNvSpPr txBox="1"/>
          <p:nvPr/>
        </p:nvSpPr>
        <p:spPr>
          <a:xfrm>
            <a:off x="1266940" y="5583976"/>
            <a:ext cx="2137124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ZEN DE RIO DAS OSTRAS</a:t>
            </a:r>
            <a:endParaRPr/>
          </a:p>
        </p:txBody>
      </p:sp>
      <p:sp>
        <p:nvSpPr>
          <p:cNvPr id="2497" name="Google Shape;2497;p240"/>
          <p:cNvSpPr txBox="1"/>
          <p:nvPr/>
        </p:nvSpPr>
        <p:spPr>
          <a:xfrm>
            <a:off x="3721864" y="4461259"/>
            <a:ext cx="1951175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Parque dos Tubos-BR</a:t>
            </a:r>
            <a:endParaRPr/>
          </a:p>
        </p:txBody>
      </p:sp>
      <p:sp>
        <p:nvSpPr>
          <p:cNvPr id="2498" name="Google Shape;2498;p240"/>
          <p:cNvSpPr txBox="1"/>
          <p:nvPr/>
        </p:nvSpPr>
        <p:spPr>
          <a:xfrm>
            <a:off x="1637840" y="3715267"/>
            <a:ext cx="1579278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Polo Industrial</a:t>
            </a:r>
            <a:endParaRPr/>
          </a:p>
        </p:txBody>
      </p:sp>
      <p:sp>
        <p:nvSpPr>
          <p:cNvPr id="2499" name="Google Shape;2499;p240"/>
          <p:cNvSpPr/>
          <p:nvPr/>
        </p:nvSpPr>
        <p:spPr>
          <a:xfrm>
            <a:off x="10550485" y="1663547"/>
            <a:ext cx="1178805" cy="1355075"/>
          </a:xfrm>
          <a:prstGeom prst="ellipse">
            <a:avLst/>
          </a:prstGeom>
          <a:noFill/>
          <a:ln w="12700" cap="flat" cmpd="sng">
            <a:solidFill>
              <a:srgbClr val="FFFF0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500" name="Google Shape;2500;p240"/>
          <p:cNvCxnSpPr/>
          <p:nvPr/>
        </p:nvCxnSpPr>
        <p:spPr>
          <a:xfrm rot="10800000" flipH="1">
            <a:off x="4076241" y="2633158"/>
            <a:ext cx="6474300" cy="2105100"/>
          </a:xfrm>
          <a:prstGeom prst="curvedConnector3">
            <a:avLst>
              <a:gd name="adj1" fmla="val 50000"/>
            </a:avLst>
          </a:prstGeom>
          <a:noFill/>
          <a:ln w="12700" cap="flat" cmpd="sng">
            <a:solidFill>
              <a:srgbClr val="FFFF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2501" name="Google Shape;2501;p240"/>
          <p:cNvSpPr txBox="1"/>
          <p:nvPr/>
        </p:nvSpPr>
        <p:spPr>
          <a:xfrm>
            <a:off x="3200400" y="1099400"/>
            <a:ext cx="6474244" cy="338554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ZEN DE RIO DAS OSTRAS + PARQUE DOS TUBOS + PORTO DE IMBETIBA</a:t>
            </a:r>
            <a:endParaRPr/>
          </a:p>
        </p:txBody>
      </p:sp>
      <p:cxnSp>
        <p:nvCxnSpPr>
          <p:cNvPr id="2503" name="Google Shape;2503;p240"/>
          <p:cNvCxnSpPr/>
          <p:nvPr/>
        </p:nvCxnSpPr>
        <p:spPr>
          <a:xfrm>
            <a:off x="645272" y="5991107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506" name="Google Shape;2506;p240"/>
          <p:cNvSpPr txBox="1">
            <a:spLocks noGrp="1"/>
          </p:cNvSpPr>
          <p:nvPr>
            <p:ph type="title"/>
          </p:nvPr>
        </p:nvSpPr>
        <p:spPr>
          <a:xfrm>
            <a:off x="307975" y="71837"/>
            <a:ext cx="10515600" cy="1185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>
                <a:solidFill>
                  <a:srgbClr val="13435E"/>
                </a:solidFill>
              </a:rPr>
              <a:t>COMPLEXOS QUE SE ASSEMELHAM A UM CLUSTER LOGÍSTICO NO RJ</a:t>
            </a:r>
            <a:endParaRPr/>
          </a:p>
        </p:txBody>
      </p:sp>
      <p:pic>
        <p:nvPicPr>
          <p:cNvPr id="3" name="image6.png">
            <a:extLst>
              <a:ext uri="{FF2B5EF4-FFF2-40B4-BE49-F238E27FC236}">
                <a16:creationId xmlns:a16="http://schemas.microsoft.com/office/drawing/2014/main" id="{16A160EA-FEAE-457D-40C3-38096AC41F9A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02ACB306-81DE-03AB-3ED0-DF6CFCAC3CC2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C1E0795D-170C-BDB0-5CFA-8F319542CBD1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438733" y="264200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11" name="Google Shape;2511;p241"/>
          <p:cNvGrpSpPr/>
          <p:nvPr/>
        </p:nvGrpSpPr>
        <p:grpSpPr>
          <a:xfrm>
            <a:off x="683851" y="1435608"/>
            <a:ext cx="7330435" cy="5283654"/>
            <a:chOff x="893655" y="907"/>
            <a:chExt cx="7695628" cy="5766590"/>
          </a:xfrm>
        </p:grpSpPr>
        <p:sp>
          <p:nvSpPr>
            <p:cNvPr id="2512" name="Google Shape;2512;p241"/>
            <p:cNvSpPr/>
            <p:nvPr/>
          </p:nvSpPr>
          <p:spPr>
            <a:xfrm rot="5400000">
              <a:off x="4148479" y="139856"/>
              <a:ext cx="2137674" cy="1859776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599BD5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/>
            </a:p>
          </p:txBody>
        </p:sp>
        <p:sp>
          <p:nvSpPr>
            <p:cNvPr id="2513" name="Google Shape;2513;p241"/>
            <p:cNvSpPr txBox="1"/>
            <p:nvPr/>
          </p:nvSpPr>
          <p:spPr>
            <a:xfrm>
              <a:off x="4577243" y="334028"/>
              <a:ext cx="1280146" cy="14714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3325" tIns="53325" rIns="53325" bIns="533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2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Concentração</a:t>
              </a:r>
              <a:endParaRPr sz="12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4" name="Google Shape;2514;p241"/>
            <p:cNvSpPr/>
            <p:nvPr/>
          </p:nvSpPr>
          <p:spPr>
            <a:xfrm>
              <a:off x="6203639" y="428442"/>
              <a:ext cx="2385644" cy="128260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/>
            </a:p>
          </p:txBody>
        </p:sp>
        <p:sp>
          <p:nvSpPr>
            <p:cNvPr id="2515" name="Google Shape;2515;p241"/>
            <p:cNvSpPr/>
            <p:nvPr/>
          </p:nvSpPr>
          <p:spPr>
            <a:xfrm rot="5400000">
              <a:off x="2139920" y="139856"/>
              <a:ext cx="2137674" cy="1859776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599BD5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/>
            </a:p>
          </p:txBody>
        </p:sp>
        <p:sp>
          <p:nvSpPr>
            <p:cNvPr id="2516" name="Google Shape;2516;p241"/>
            <p:cNvSpPr txBox="1"/>
            <p:nvPr/>
          </p:nvSpPr>
          <p:spPr>
            <a:xfrm>
              <a:off x="2568684" y="334028"/>
              <a:ext cx="1280146" cy="14714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2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Atividades produtivas</a:t>
              </a:r>
              <a:endParaRPr sz="1200"/>
            </a:p>
          </p:txBody>
        </p:sp>
        <p:sp>
          <p:nvSpPr>
            <p:cNvPr id="2517" name="Google Shape;2517;p241"/>
            <p:cNvSpPr/>
            <p:nvPr/>
          </p:nvSpPr>
          <p:spPr>
            <a:xfrm rot="5400000">
              <a:off x="3140351" y="1954314"/>
              <a:ext cx="2137674" cy="1859776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599BD5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/>
            </a:p>
          </p:txBody>
        </p:sp>
        <p:sp>
          <p:nvSpPr>
            <p:cNvPr id="2518" name="Google Shape;2518;p241"/>
            <p:cNvSpPr txBox="1"/>
            <p:nvPr/>
          </p:nvSpPr>
          <p:spPr>
            <a:xfrm>
              <a:off x="3569115" y="2148486"/>
              <a:ext cx="1280146" cy="14714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3325" tIns="53325" rIns="53325" bIns="533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2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Semelhança</a:t>
              </a:r>
              <a:endParaRPr sz="1200"/>
            </a:p>
          </p:txBody>
        </p:sp>
        <p:sp>
          <p:nvSpPr>
            <p:cNvPr id="2519" name="Google Shape;2519;p241"/>
            <p:cNvSpPr/>
            <p:nvPr/>
          </p:nvSpPr>
          <p:spPr>
            <a:xfrm>
              <a:off x="893655" y="2242900"/>
              <a:ext cx="2308688" cy="128260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/>
            </a:p>
          </p:txBody>
        </p:sp>
        <p:sp>
          <p:nvSpPr>
            <p:cNvPr id="2520" name="Google Shape;2520;p241"/>
            <p:cNvSpPr txBox="1"/>
            <p:nvPr/>
          </p:nvSpPr>
          <p:spPr>
            <a:xfrm>
              <a:off x="893655" y="2242900"/>
              <a:ext cx="2308688" cy="128260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3325" tIns="53325" rIns="53325" bIns="533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200" b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Cluster</a:t>
              </a:r>
              <a:endParaRPr sz="1200"/>
            </a:p>
            <a:p>
              <a:pPr marL="0" marR="0" lvl="0" indent="0" algn="ctr" rtl="0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None/>
              </a:pPr>
              <a:r>
                <a:rPr lang="pt-BR" sz="1200" b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Logístico</a:t>
              </a:r>
              <a:endParaRPr sz="1200"/>
            </a:p>
          </p:txBody>
        </p:sp>
        <p:sp>
          <p:nvSpPr>
            <p:cNvPr id="2521" name="Google Shape;2521;p241"/>
            <p:cNvSpPr/>
            <p:nvPr/>
          </p:nvSpPr>
          <p:spPr>
            <a:xfrm rot="5400000">
              <a:off x="5148910" y="1954314"/>
              <a:ext cx="2137674" cy="1859776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599BD5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/>
            </a:p>
          </p:txBody>
        </p:sp>
        <p:sp>
          <p:nvSpPr>
            <p:cNvPr id="2522" name="Google Shape;2522;p241"/>
            <p:cNvSpPr txBox="1"/>
            <p:nvPr/>
          </p:nvSpPr>
          <p:spPr>
            <a:xfrm>
              <a:off x="5577674" y="2148486"/>
              <a:ext cx="1280146" cy="14714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2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Operações</a:t>
              </a:r>
              <a:endParaRPr sz="1200"/>
            </a:p>
            <a:p>
              <a:pPr marL="0" marR="0" lvl="0" indent="0" algn="ctr" rtl="0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None/>
              </a:pPr>
              <a:r>
                <a:rPr lang="pt-BR" sz="12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Logísticas</a:t>
              </a:r>
              <a:endParaRPr sz="1200"/>
            </a:p>
          </p:txBody>
        </p:sp>
        <p:sp>
          <p:nvSpPr>
            <p:cNvPr id="2523" name="Google Shape;2523;p241"/>
            <p:cNvSpPr/>
            <p:nvPr/>
          </p:nvSpPr>
          <p:spPr>
            <a:xfrm rot="5400000">
              <a:off x="4148479" y="3768772"/>
              <a:ext cx="2137674" cy="1859776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599BD5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/>
            </a:p>
          </p:txBody>
        </p:sp>
        <p:sp>
          <p:nvSpPr>
            <p:cNvPr id="2524" name="Google Shape;2524;p241"/>
            <p:cNvSpPr txBox="1"/>
            <p:nvPr/>
          </p:nvSpPr>
          <p:spPr>
            <a:xfrm>
              <a:off x="4577243" y="3962944"/>
              <a:ext cx="1280146" cy="14714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3325" tIns="53325" rIns="53325" bIns="533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2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Comunicação</a:t>
              </a:r>
              <a:endParaRPr sz="1200"/>
            </a:p>
          </p:txBody>
        </p:sp>
        <p:sp>
          <p:nvSpPr>
            <p:cNvPr id="2525" name="Google Shape;2525;p241"/>
            <p:cNvSpPr/>
            <p:nvPr/>
          </p:nvSpPr>
          <p:spPr>
            <a:xfrm>
              <a:off x="6203639" y="4057358"/>
              <a:ext cx="2385644" cy="128260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/>
            </a:p>
          </p:txBody>
        </p:sp>
        <p:sp>
          <p:nvSpPr>
            <p:cNvPr id="2526" name="Google Shape;2526;p241"/>
            <p:cNvSpPr/>
            <p:nvPr/>
          </p:nvSpPr>
          <p:spPr>
            <a:xfrm rot="5400000">
              <a:off x="2139920" y="3768772"/>
              <a:ext cx="2137674" cy="1859776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599BD5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/>
            </a:p>
          </p:txBody>
        </p:sp>
        <p:sp>
          <p:nvSpPr>
            <p:cNvPr id="2527" name="Google Shape;2527;p241"/>
            <p:cNvSpPr txBox="1"/>
            <p:nvPr/>
          </p:nvSpPr>
          <p:spPr>
            <a:xfrm>
              <a:off x="2568684" y="3962944"/>
              <a:ext cx="1280146" cy="14714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2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Centralidade</a:t>
              </a:r>
              <a:endParaRPr sz="1200"/>
            </a:p>
          </p:txBody>
        </p:sp>
      </p:grpSp>
      <p:sp>
        <p:nvSpPr>
          <p:cNvPr id="2528" name="Google Shape;2528;p241"/>
          <p:cNvSpPr/>
          <p:nvPr/>
        </p:nvSpPr>
        <p:spPr>
          <a:xfrm rot="-5400000">
            <a:off x="850539" y="3108196"/>
            <a:ext cx="2092891" cy="1881554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385623"/>
          </a:solidFill>
          <a:ln w="12700" cap="flat" cmpd="sng">
            <a:solidFill>
              <a:srgbClr val="26415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29" name="Google Shape;2529;p241"/>
          <p:cNvSpPr txBox="1"/>
          <p:nvPr/>
        </p:nvSpPr>
        <p:spPr>
          <a:xfrm>
            <a:off x="1253966" y="3338328"/>
            <a:ext cx="1286035" cy="14304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b="1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Cluster </a:t>
            </a:r>
            <a:r>
              <a:rPr lang="pt-BR" sz="1700" b="1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Logístico</a:t>
            </a:r>
            <a:endParaRPr/>
          </a:p>
        </p:txBody>
      </p:sp>
      <p:sp>
        <p:nvSpPr>
          <p:cNvPr id="2530" name="Google Shape;2530;p241"/>
          <p:cNvSpPr txBox="1"/>
          <p:nvPr/>
        </p:nvSpPr>
        <p:spPr>
          <a:xfrm>
            <a:off x="7126620" y="2867247"/>
            <a:ext cx="4564673" cy="2031285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800" b="1" i="0" u="none" strike="noStrike" cap="none">
                <a:solidFill>
                  <a:schemeClr val="dk1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rPr>
              <a:t>Plataformas Log</a:t>
            </a:r>
            <a:r>
              <a:rPr lang="pt-BR" sz="1800" b="1">
                <a:solidFill>
                  <a:schemeClr val="dk1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rPr>
              <a:t>ísticas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Representam um conjunto de instalações/equipamentos onde diferentes operadores exercem todas as atividades relativas ao transporte, à logística e à distribuição de mercadorias tanto nacional como internacionalmente. </a:t>
            </a:r>
            <a:endParaRPr lang="pt-BR" sz="18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2531" name="Google Shape;2531;p241"/>
          <p:cNvSpPr/>
          <p:nvPr/>
        </p:nvSpPr>
        <p:spPr>
          <a:xfrm>
            <a:off x="6641049" y="3892470"/>
            <a:ext cx="484795" cy="313006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2700" cap="flat" cmpd="sng">
            <a:solidFill>
              <a:srgbClr val="26415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3" name="Google Shape;2533;p241"/>
          <p:cNvSpPr txBox="1"/>
          <p:nvPr/>
        </p:nvSpPr>
        <p:spPr>
          <a:xfrm>
            <a:off x="464775" y="-3190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4400" b="1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Plataformas Logísticas</a:t>
            </a:r>
            <a:endParaRPr sz="4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CEA19460-8B49-E5B4-3C05-386C8C28FD89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10006516" y="213276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Conector de Seta Reta 9"/>
          <p:cNvCxnSpPr/>
          <p:nvPr/>
        </p:nvCxnSpPr>
        <p:spPr>
          <a:xfrm>
            <a:off x="7213443" y="824094"/>
            <a:ext cx="0" cy="4931855"/>
          </a:xfrm>
          <a:prstGeom prst="straightConnector1">
            <a:avLst/>
          </a:prstGeom>
          <a:ln w="76200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aixaDeTexto 13"/>
          <p:cNvSpPr txBox="1"/>
          <p:nvPr/>
        </p:nvSpPr>
        <p:spPr>
          <a:xfrm>
            <a:off x="6134874" y="5034924"/>
            <a:ext cx="1025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COURIER</a:t>
            </a:r>
          </a:p>
        </p:txBody>
      </p:sp>
      <p:sp>
        <p:nvSpPr>
          <p:cNvPr id="22" name="CaixaDeTexto 21"/>
          <p:cNvSpPr txBox="1"/>
          <p:nvPr/>
        </p:nvSpPr>
        <p:spPr>
          <a:xfrm>
            <a:off x="7575581" y="3177477"/>
            <a:ext cx="1750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DISTRIBUIDORES</a:t>
            </a:r>
          </a:p>
        </p:txBody>
      </p:sp>
      <p:sp>
        <p:nvSpPr>
          <p:cNvPr id="23" name="CaixaDeTexto 22"/>
          <p:cNvSpPr txBox="1"/>
          <p:nvPr/>
        </p:nvSpPr>
        <p:spPr>
          <a:xfrm>
            <a:off x="9810957" y="3159871"/>
            <a:ext cx="20521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TRANSPORTADORES</a:t>
            </a:r>
          </a:p>
        </p:txBody>
      </p:sp>
      <p:sp>
        <p:nvSpPr>
          <p:cNvPr id="24" name="CaixaDeTexto 23"/>
          <p:cNvSpPr txBox="1"/>
          <p:nvPr/>
        </p:nvSpPr>
        <p:spPr>
          <a:xfrm>
            <a:off x="106470" y="5668997"/>
            <a:ext cx="12008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/>
              <a:t>A Plataforma Logística permite o processo colaborativo e flexibiliza as operações diante da dinâmica dos mercados, apoiando-se em infraestruturas dos fluxos principais e na multimodalidade</a:t>
            </a:r>
          </a:p>
        </p:txBody>
      </p:sp>
      <p:sp>
        <p:nvSpPr>
          <p:cNvPr id="17" name="CaixaDeTexto 16"/>
          <p:cNvSpPr txBox="1"/>
          <p:nvPr/>
        </p:nvSpPr>
        <p:spPr>
          <a:xfrm>
            <a:off x="91375" y="159162"/>
            <a:ext cx="4914406" cy="16312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t-BR" sz="2800" b="1" dirty="0"/>
              <a:t>Justificativa</a:t>
            </a:r>
          </a:p>
          <a:p>
            <a:r>
              <a:rPr lang="pt-BR" sz="2400" dirty="0"/>
              <a:t>Aumento  da competitividade a partir de estratégias colaborativas</a:t>
            </a:r>
          </a:p>
          <a:p>
            <a:endParaRPr lang="pt-BR" sz="2400" dirty="0"/>
          </a:p>
        </p:txBody>
      </p:sp>
      <p:cxnSp>
        <p:nvCxnSpPr>
          <p:cNvPr id="25" name="Conector de Seta Reta 24"/>
          <p:cNvCxnSpPr/>
          <p:nvPr/>
        </p:nvCxnSpPr>
        <p:spPr>
          <a:xfrm flipV="1">
            <a:off x="2435594" y="3588811"/>
            <a:ext cx="9608234" cy="56270"/>
          </a:xfrm>
          <a:prstGeom prst="straightConnector1">
            <a:avLst/>
          </a:prstGeom>
          <a:ln w="76200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aixaDeTexto 25"/>
          <p:cNvSpPr txBox="1"/>
          <p:nvPr/>
        </p:nvSpPr>
        <p:spPr>
          <a:xfrm>
            <a:off x="5794707" y="824094"/>
            <a:ext cx="1504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FABRICANTES</a:t>
            </a:r>
          </a:p>
        </p:txBody>
      </p:sp>
      <p:sp>
        <p:nvSpPr>
          <p:cNvPr id="27" name="CaixaDeTexto 26"/>
          <p:cNvSpPr txBox="1"/>
          <p:nvPr/>
        </p:nvSpPr>
        <p:spPr>
          <a:xfrm>
            <a:off x="5447348" y="1605712"/>
            <a:ext cx="18345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DISTRIBUIDORES</a:t>
            </a:r>
          </a:p>
        </p:txBody>
      </p:sp>
      <p:sp>
        <p:nvSpPr>
          <p:cNvPr id="28" name="CaixaDeTexto 27"/>
          <p:cNvSpPr txBox="1"/>
          <p:nvPr/>
        </p:nvSpPr>
        <p:spPr>
          <a:xfrm>
            <a:off x="5794707" y="2290374"/>
            <a:ext cx="14071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CD DE REDES</a:t>
            </a:r>
          </a:p>
          <a:p>
            <a:r>
              <a:rPr lang="pt-BR" dirty="0"/>
              <a:t> VAREJISTAS</a:t>
            </a:r>
          </a:p>
        </p:txBody>
      </p:sp>
      <p:sp>
        <p:nvSpPr>
          <p:cNvPr id="29" name="CaixaDeTexto 28"/>
          <p:cNvSpPr txBox="1"/>
          <p:nvPr/>
        </p:nvSpPr>
        <p:spPr>
          <a:xfrm>
            <a:off x="5519095" y="4364063"/>
            <a:ext cx="1780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POSTPONEMENT</a:t>
            </a:r>
          </a:p>
        </p:txBody>
      </p:sp>
      <p:sp>
        <p:nvSpPr>
          <p:cNvPr id="30" name="CaixaDeTexto 29"/>
          <p:cNvSpPr txBox="1"/>
          <p:nvPr/>
        </p:nvSpPr>
        <p:spPr>
          <a:xfrm>
            <a:off x="5240339" y="30276"/>
            <a:ext cx="39462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b="1" dirty="0"/>
              <a:t>COLABORAÇÃO VERTICAL</a:t>
            </a:r>
          </a:p>
          <a:p>
            <a:pPr algn="ctr"/>
            <a:r>
              <a:rPr lang="pt-BR" b="1" dirty="0"/>
              <a:t>GANHO DE ESCALA NA CONSOLIDAÇÃO</a:t>
            </a:r>
          </a:p>
        </p:txBody>
      </p:sp>
      <p:sp>
        <p:nvSpPr>
          <p:cNvPr id="31" name="CaixaDeTexto 30"/>
          <p:cNvSpPr txBox="1"/>
          <p:nvPr/>
        </p:nvSpPr>
        <p:spPr>
          <a:xfrm>
            <a:off x="170804" y="3916531"/>
            <a:ext cx="45600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b="1" dirty="0"/>
              <a:t>COLABORAÇÃO HORIZONTAL</a:t>
            </a:r>
          </a:p>
          <a:p>
            <a:pPr algn="ctr"/>
            <a:r>
              <a:rPr lang="pt-BR" b="1" dirty="0"/>
              <a:t>GANHO DE ESCALA NO COMPARTILHAMENTO</a:t>
            </a:r>
          </a:p>
        </p:txBody>
      </p:sp>
      <p:sp>
        <p:nvSpPr>
          <p:cNvPr id="32" name="CaixaDeTexto 31"/>
          <p:cNvSpPr txBox="1"/>
          <p:nvPr/>
        </p:nvSpPr>
        <p:spPr>
          <a:xfrm>
            <a:off x="2663400" y="3169914"/>
            <a:ext cx="1093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SERVIÇOS</a:t>
            </a:r>
          </a:p>
        </p:txBody>
      </p:sp>
      <p:sp>
        <p:nvSpPr>
          <p:cNvPr id="33" name="CaixaDeTexto 32"/>
          <p:cNvSpPr txBox="1"/>
          <p:nvPr/>
        </p:nvSpPr>
        <p:spPr>
          <a:xfrm>
            <a:off x="4253939" y="3169914"/>
            <a:ext cx="26166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OPERADORES LOGÍSTICOS</a:t>
            </a:r>
          </a:p>
        </p:txBody>
      </p:sp>
      <p:pic>
        <p:nvPicPr>
          <p:cNvPr id="19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CEA19460-8B49-E5B4-3C05-386C8C28FD89}"/>
              </a:ext>
            </a:extLst>
          </p:cNvPr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0006516" y="213276"/>
            <a:ext cx="1670400" cy="835200"/>
          </a:xfrm>
          <a:prstGeom prst="rect">
            <a:avLst/>
          </a:prstGeom>
          <a:ln/>
        </p:spPr>
      </p:pic>
      <p:pic>
        <p:nvPicPr>
          <p:cNvPr id="2" name="image6.png">
            <a:extLst>
              <a:ext uri="{FF2B5EF4-FFF2-40B4-BE49-F238E27FC236}">
                <a16:creationId xmlns:a16="http://schemas.microsoft.com/office/drawing/2014/main" id="{8A22FA90-EA83-4ED6-F840-219894882263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3" name="image8.png">
            <a:extLst>
              <a:ext uri="{FF2B5EF4-FFF2-40B4-BE49-F238E27FC236}">
                <a16:creationId xmlns:a16="http://schemas.microsoft.com/office/drawing/2014/main" id="{44D2DD6D-4904-6F82-B09E-4CA26C9C6ECE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1751180644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510">
          <a:extLst>
            <a:ext uri="{FF2B5EF4-FFF2-40B4-BE49-F238E27FC236}">
              <a16:creationId xmlns:a16="http://schemas.microsoft.com/office/drawing/2014/main" id="{59BF5853-AAED-3F6C-BAEE-D93E40328A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3" name="Google Shape;2533;p241">
            <a:extLst>
              <a:ext uri="{FF2B5EF4-FFF2-40B4-BE49-F238E27FC236}">
                <a16:creationId xmlns:a16="http://schemas.microsoft.com/office/drawing/2014/main" id="{61F70275-AAB6-B136-7E7C-C2DBFCBA5AA6}"/>
              </a:ext>
            </a:extLst>
          </p:cNvPr>
          <p:cNvSpPr txBox="1"/>
          <p:nvPr/>
        </p:nvSpPr>
        <p:spPr>
          <a:xfrm>
            <a:off x="608548" y="270019"/>
            <a:ext cx="6072997" cy="6210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r>
              <a:rPr lang="pt-BR" sz="2400" b="1" dirty="0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CLUSTER LOGÍSTICO EM SINGAPURA</a:t>
            </a:r>
            <a:endParaRPr lang="pt-BR" sz="2400" dirty="0">
              <a:latin typeface="Calibri"/>
              <a:ea typeface="Calibri"/>
              <a:cs typeface="Calibri"/>
            </a:endParaRPr>
          </a:p>
        </p:txBody>
      </p:sp>
      <p:pic>
        <p:nvPicPr>
          <p:cNvPr id="3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9C178404-4694-87CF-71B8-EB4F2C94B147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10006516" y="213276"/>
            <a:ext cx="1670400" cy="835200"/>
          </a:xfrm>
          <a:prstGeom prst="rect">
            <a:avLst/>
          </a:prstGeom>
          <a:ln/>
        </p:spPr>
      </p:pic>
      <p:cxnSp>
        <p:nvCxnSpPr>
          <p:cNvPr id="4" name="Google Shape;2503;p240">
            <a:extLst>
              <a:ext uri="{FF2B5EF4-FFF2-40B4-BE49-F238E27FC236}">
                <a16:creationId xmlns:a16="http://schemas.microsoft.com/office/drawing/2014/main" id="{D2AE501F-7A37-DBCA-A100-C0C982EFC87F}"/>
              </a:ext>
            </a:extLst>
          </p:cNvPr>
          <p:cNvCxnSpPr/>
          <p:nvPr/>
        </p:nvCxnSpPr>
        <p:spPr>
          <a:xfrm>
            <a:off x="645272" y="5991107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6" name="image6.png" descr="Uma imagem com Tipo de letra, Gráficos, captura de ecrã, logótipo&#10;&#10;Os conteúdos gerados por IA poderão estar incorretos.">
            <a:extLst>
              <a:ext uri="{FF2B5EF4-FFF2-40B4-BE49-F238E27FC236}">
                <a16:creationId xmlns:a16="http://schemas.microsoft.com/office/drawing/2014/main" id="{0095C265-BED5-0A8C-527F-1B83139DE1A6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8" name="image8.png" descr="Uma imagem com logótipo, símbolo, Gráficos, emblema&#10;&#10;Os conteúdos gerados por IA poderão estar incorretos.">
            <a:extLst>
              <a:ext uri="{FF2B5EF4-FFF2-40B4-BE49-F238E27FC236}">
                <a16:creationId xmlns:a16="http://schemas.microsoft.com/office/drawing/2014/main" id="{4431E42C-A05A-F936-584E-DA00E1BBCA71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9" name="Imagem 8" descr="Uma imagem com ar livre, nuvem, água, céu&#10;&#10;Os conteúdos gerados por IA poderão estar incorretos.">
            <a:extLst>
              <a:ext uri="{FF2B5EF4-FFF2-40B4-BE49-F238E27FC236}">
                <a16:creationId xmlns:a16="http://schemas.microsoft.com/office/drawing/2014/main" id="{9A3CE413-9EFC-5E46-7941-A603B55201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02249" y="993201"/>
            <a:ext cx="8855615" cy="4871597"/>
          </a:xfrm>
          <a:prstGeom prst="rect">
            <a:avLst/>
          </a:prstGeom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F9B797AC-A93A-7CA2-27C8-1CABD6E432A5}"/>
              </a:ext>
            </a:extLst>
          </p:cNvPr>
          <p:cNvSpPr txBox="1"/>
          <p:nvPr/>
        </p:nvSpPr>
        <p:spPr>
          <a:xfrm>
            <a:off x="7505700" y="4818358"/>
            <a:ext cx="4309142" cy="1046440"/>
          </a:xfrm>
          <a:prstGeom prst="rect">
            <a:avLst/>
          </a:prstGeom>
          <a:solidFill>
            <a:schemeClr val="accent4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/>
                <a:cs typeface="Calibri"/>
              </a:rPr>
              <a:t>Dados de </a:t>
            </a:r>
            <a:r>
              <a:rPr lang="en-US" b="1" dirty="0" err="1">
                <a:solidFill>
                  <a:schemeClr val="tx1"/>
                </a:solidFill>
                <a:latin typeface="Calibri"/>
                <a:cs typeface="Calibri"/>
              </a:rPr>
              <a:t>movimentação</a:t>
            </a:r>
            <a:r>
              <a:rPr lang="en-US" b="1" dirty="0">
                <a:solidFill>
                  <a:schemeClr val="tx1"/>
                </a:solidFill>
                <a:latin typeface="Calibri"/>
                <a:cs typeface="Calibri"/>
              </a:rPr>
              <a:t> no Porto de Singapura (2022) </a:t>
            </a:r>
            <a:endParaRPr lang="pt-PT" sz="1100" b="1" dirty="0">
              <a:solidFill>
                <a:schemeClr val="tx1"/>
              </a:solidFill>
            </a:endParaRPr>
          </a:p>
          <a:p>
            <a:pPr marL="285750" indent="-285750" algn="just">
              <a:buChar char="•"/>
            </a:pPr>
            <a:r>
              <a:rPr lang="en-US" sz="1200" dirty="0">
                <a:solidFill>
                  <a:schemeClr val="tx1"/>
                </a:solidFill>
                <a:latin typeface="Calibri"/>
                <a:cs typeface="Calibri"/>
              </a:rPr>
              <a:t>37,3 </a:t>
            </a:r>
            <a:r>
              <a:rPr lang="en-US" sz="1200" dirty="0" err="1">
                <a:solidFill>
                  <a:schemeClr val="tx1"/>
                </a:solidFill>
                <a:latin typeface="Calibri"/>
                <a:cs typeface="Calibri"/>
              </a:rPr>
              <a:t>milhões</a:t>
            </a:r>
            <a:r>
              <a:rPr lang="en-US" sz="1200" dirty="0">
                <a:solidFill>
                  <a:schemeClr val="tx1"/>
                </a:solidFill>
                <a:latin typeface="Calibri"/>
                <a:cs typeface="Calibri"/>
              </a:rPr>
              <a:t> de TEUs</a:t>
            </a:r>
          </a:p>
          <a:p>
            <a:pPr marL="285750" indent="-285750" algn="just">
              <a:buChar char="•"/>
            </a:pPr>
            <a:r>
              <a:rPr lang="en-US" sz="1200" dirty="0">
                <a:solidFill>
                  <a:schemeClr val="tx1"/>
                </a:solidFill>
                <a:latin typeface="Calibri"/>
                <a:cs typeface="Calibri"/>
              </a:rPr>
              <a:t>577,7 </a:t>
            </a:r>
            <a:r>
              <a:rPr lang="en-US" sz="1200" dirty="0" err="1">
                <a:solidFill>
                  <a:schemeClr val="tx1"/>
                </a:solidFill>
                <a:latin typeface="Calibri"/>
                <a:cs typeface="Calibri"/>
              </a:rPr>
              <a:t>milhões</a:t>
            </a:r>
            <a:r>
              <a:rPr lang="en-US" sz="1200" dirty="0">
                <a:solidFill>
                  <a:schemeClr val="tx1"/>
                </a:solidFill>
                <a:latin typeface="Calibri"/>
                <a:cs typeface="Calibri"/>
              </a:rPr>
              <a:t> de </a:t>
            </a:r>
            <a:r>
              <a:rPr lang="en-US" sz="1200" dirty="0" err="1">
                <a:solidFill>
                  <a:schemeClr val="tx1"/>
                </a:solidFill>
                <a:latin typeface="Calibri"/>
                <a:cs typeface="Calibri"/>
              </a:rPr>
              <a:t>toneladas</a:t>
            </a:r>
            <a:r>
              <a:rPr lang="en-US" sz="1200" dirty="0">
                <a:solidFill>
                  <a:schemeClr val="tx1"/>
                </a:solidFill>
                <a:latin typeface="Calibri"/>
                <a:cs typeface="Calibri"/>
              </a:rPr>
              <a:t> de carga </a:t>
            </a:r>
          </a:p>
          <a:p>
            <a:pPr marL="285750" indent="-285750" algn="just">
              <a:buChar char="•"/>
            </a:pPr>
            <a:r>
              <a:rPr lang="en-US" sz="1200" dirty="0">
                <a:solidFill>
                  <a:schemeClr val="tx1"/>
                </a:solidFill>
                <a:latin typeface="Calibri"/>
                <a:cs typeface="Calibri"/>
              </a:rPr>
              <a:t>2,83 </a:t>
            </a:r>
            <a:r>
              <a:rPr lang="en-US" sz="1200" dirty="0" err="1">
                <a:solidFill>
                  <a:schemeClr val="tx1"/>
                </a:solidFill>
                <a:latin typeface="Calibri"/>
                <a:cs typeface="Calibri"/>
              </a:rPr>
              <a:t>bilhões</a:t>
            </a:r>
            <a:r>
              <a:rPr lang="en-US" sz="1200" dirty="0">
                <a:solidFill>
                  <a:schemeClr val="tx1"/>
                </a:solidFill>
                <a:latin typeface="Calibri"/>
                <a:cs typeface="Calibri"/>
              </a:rPr>
              <a:t> de </a:t>
            </a:r>
            <a:r>
              <a:rPr lang="en-US" sz="1200" dirty="0" err="1">
                <a:solidFill>
                  <a:schemeClr val="tx1"/>
                </a:solidFill>
                <a:latin typeface="Calibri"/>
                <a:cs typeface="Calibri"/>
              </a:rPr>
              <a:t>toneladas</a:t>
            </a:r>
            <a:r>
              <a:rPr lang="en-US" sz="1200" dirty="0">
                <a:solidFill>
                  <a:schemeClr val="tx1"/>
                </a:solidFill>
                <a:latin typeface="Calibri"/>
                <a:cs typeface="Calibri"/>
              </a:rPr>
              <a:t> de </a:t>
            </a:r>
            <a:r>
              <a:rPr lang="en-US" sz="1200" dirty="0" err="1">
                <a:solidFill>
                  <a:schemeClr val="tx1"/>
                </a:solidFill>
                <a:latin typeface="Calibri"/>
                <a:cs typeface="Calibri"/>
              </a:rPr>
              <a:t>arqueação</a:t>
            </a:r>
            <a:r>
              <a:rPr lang="en-US" sz="1200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Calibri"/>
                <a:cs typeface="Calibri"/>
              </a:rPr>
              <a:t>bruta</a:t>
            </a:r>
            <a:r>
              <a:rPr lang="en-US" sz="1200" dirty="0">
                <a:solidFill>
                  <a:schemeClr val="tx1"/>
                </a:solidFill>
                <a:latin typeface="Calibri"/>
                <a:cs typeface="Calibri"/>
              </a:rPr>
              <a:t> (GT) </a:t>
            </a:r>
            <a:r>
              <a:rPr lang="en-US" sz="1200" dirty="0" err="1">
                <a:solidFill>
                  <a:schemeClr val="tx1"/>
                </a:solidFill>
                <a:latin typeface="Calibri"/>
                <a:cs typeface="Calibri"/>
              </a:rPr>
              <a:t>em</a:t>
            </a:r>
            <a:r>
              <a:rPr lang="en-US" sz="1200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Calibri"/>
                <a:cs typeface="Calibri"/>
              </a:rPr>
              <a:t>chegadas</a:t>
            </a:r>
            <a:r>
              <a:rPr lang="en-US" sz="1200" dirty="0">
                <a:solidFill>
                  <a:schemeClr val="tx1"/>
                </a:solidFill>
                <a:latin typeface="Calibri"/>
                <a:cs typeface="Calibri"/>
              </a:rPr>
              <a:t> de </a:t>
            </a:r>
            <a:r>
              <a:rPr lang="en-US" sz="1200" dirty="0" err="1">
                <a:solidFill>
                  <a:schemeClr val="tx1"/>
                </a:solidFill>
                <a:latin typeface="Calibri"/>
                <a:cs typeface="Calibri"/>
              </a:rPr>
              <a:t>navios</a:t>
            </a:r>
            <a:endParaRPr lang="en-US" sz="1200" dirty="0">
              <a:solidFill>
                <a:schemeClr val="tx1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7318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3">
            <a:extLst>
              <a:ext uri="{FF2B5EF4-FFF2-40B4-BE49-F238E27FC236}">
                <a16:creationId xmlns:a16="http://schemas.microsoft.com/office/drawing/2014/main" id="{C0A1ED06-4733-4020-9C60-81D4D80140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5">
            <a:extLst>
              <a:ext uri="{FF2B5EF4-FFF2-40B4-BE49-F238E27FC236}">
                <a16:creationId xmlns:a16="http://schemas.microsoft.com/office/drawing/2014/main" id="{B0CA3509-3AF9-45FE-93ED-57BB5D5E8E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87388" y="181576"/>
            <a:ext cx="11823637" cy="65010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89A949CD-2E65-D498-121C-E8919401C16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391" r="13390" b="-1"/>
          <a:stretch/>
        </p:blipFill>
        <p:spPr>
          <a:xfrm>
            <a:off x="180975" y="182880"/>
            <a:ext cx="11823637" cy="6499784"/>
          </a:xfrm>
          <a:prstGeom prst="rect">
            <a:avLst/>
          </a:prstGeom>
        </p:spPr>
      </p:pic>
      <p:sp>
        <p:nvSpPr>
          <p:cNvPr id="5" name="Título 4">
            <a:extLst>
              <a:ext uri="{FF2B5EF4-FFF2-40B4-BE49-F238E27FC236}">
                <a16:creationId xmlns:a16="http://schemas.microsoft.com/office/drawing/2014/main" id="{FC6F0E57-1C5B-C4A1-82B7-3806DDB059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5" y="182918"/>
            <a:ext cx="5899181" cy="685800"/>
          </a:xfrm>
          <a:solidFill>
            <a:schemeClr val="accent4"/>
          </a:solidFill>
        </p:spPr>
        <p:txBody>
          <a:bodyPr vert="horz" lIns="91440" tIns="45720" rIns="91440" bIns="45720" rtlCol="0" anchor="b">
            <a:normAutofit/>
          </a:bodyPr>
          <a:lstStyle/>
          <a:p>
            <a:pPr algn="l">
              <a:spcBef>
                <a:spcPct val="0"/>
              </a:spcBef>
            </a:pPr>
            <a:r>
              <a:rPr lang="en-US" sz="3200" kern="120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GVZ – Berlin West </a:t>
            </a:r>
            <a:r>
              <a:rPr lang="en-US" sz="3200" kern="1200" err="1">
                <a:solidFill>
                  <a:srgbClr val="000000"/>
                </a:solidFill>
                <a:latin typeface="+mj-lt"/>
                <a:ea typeface="+mj-ea"/>
                <a:cs typeface="+mj-cs"/>
              </a:rPr>
              <a:t>Wustermark</a:t>
            </a:r>
            <a:endParaRPr lang="en-US" sz="3200" kern="1200">
              <a:solidFill>
                <a:srgbClr val="00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E66D9F9F-6814-2326-7F10-428F07596B59}"/>
              </a:ext>
            </a:extLst>
          </p:cNvPr>
          <p:cNvSpPr txBox="1"/>
          <p:nvPr/>
        </p:nvSpPr>
        <p:spPr>
          <a:xfrm>
            <a:off x="168149" y="6118840"/>
            <a:ext cx="11836463" cy="551219"/>
          </a:xfrm>
          <a:prstGeom prst="rect">
            <a:avLst/>
          </a:prstGeom>
          <a:solidFill>
            <a:schemeClr val="accent4"/>
          </a:solidFill>
        </p:spPr>
        <p:txBody>
          <a:bodyPr vert="horz" lIns="91440" tIns="45720" rIns="91440" bIns="45720" rtlCol="0">
            <a:norm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n-US" sz="1600" kern="1200" dirty="0">
                <a:latin typeface="+mn-lt"/>
                <a:ea typeface="+mn-ea"/>
                <a:cs typeface="+mn-cs"/>
              </a:rPr>
              <a:t>Freight Village: </a:t>
            </a:r>
            <a:r>
              <a:rPr lang="en-US" sz="1600" kern="1200" dirty="0" err="1">
                <a:latin typeface="+mn-lt"/>
                <a:ea typeface="+mn-ea"/>
                <a:cs typeface="+mn-cs"/>
              </a:rPr>
              <a:t>áreas</a:t>
            </a:r>
            <a:r>
              <a:rPr lang="en-US" sz="1600" kern="1200" dirty="0">
                <a:latin typeface="+mn-lt"/>
                <a:ea typeface="+mn-ea"/>
                <a:cs typeface="+mn-cs"/>
              </a:rPr>
              <a:t> </a:t>
            </a:r>
            <a:r>
              <a:rPr lang="en-US" sz="1600" kern="1200" dirty="0" err="1">
                <a:latin typeface="+mn-lt"/>
                <a:ea typeface="+mn-ea"/>
                <a:cs typeface="+mn-cs"/>
              </a:rPr>
              <a:t>geralmente</a:t>
            </a:r>
            <a:r>
              <a:rPr lang="en-US" sz="1600" kern="1200" dirty="0">
                <a:latin typeface="+mn-lt"/>
                <a:ea typeface="+mn-ea"/>
                <a:cs typeface="+mn-cs"/>
              </a:rPr>
              <a:t> </a:t>
            </a:r>
            <a:r>
              <a:rPr lang="en-US" sz="1600" kern="1200" dirty="0" err="1">
                <a:latin typeface="+mn-lt"/>
                <a:ea typeface="+mn-ea"/>
                <a:cs typeface="+mn-cs"/>
              </a:rPr>
              <a:t>planejadas</a:t>
            </a:r>
            <a:r>
              <a:rPr lang="en-US" sz="1600" kern="1200" dirty="0">
                <a:latin typeface="+mn-lt"/>
                <a:ea typeface="+mn-ea"/>
                <a:cs typeface="+mn-cs"/>
              </a:rPr>
              <a:t> </a:t>
            </a:r>
            <a:r>
              <a:rPr lang="en-US" sz="1600" kern="1200" dirty="0" err="1">
                <a:latin typeface="+mn-lt"/>
                <a:ea typeface="+mn-ea"/>
                <a:cs typeface="+mn-cs"/>
              </a:rPr>
              <a:t>em</a:t>
            </a:r>
            <a:r>
              <a:rPr lang="en-US" sz="1600" kern="1200" dirty="0">
                <a:latin typeface="+mn-lt"/>
                <a:ea typeface="+mn-ea"/>
                <a:cs typeface="+mn-cs"/>
              </a:rPr>
              <a:t> </a:t>
            </a:r>
            <a:r>
              <a:rPr lang="en-US" sz="1600" kern="1200" dirty="0" err="1">
                <a:latin typeface="+mn-lt"/>
                <a:ea typeface="+mn-ea"/>
                <a:cs typeface="+mn-cs"/>
              </a:rPr>
              <a:t>sinergia</a:t>
            </a:r>
            <a:r>
              <a:rPr lang="en-US" sz="1600" kern="1200" dirty="0">
                <a:latin typeface="+mn-lt"/>
                <a:ea typeface="+mn-ea"/>
                <a:cs typeface="+mn-cs"/>
              </a:rPr>
              <a:t> com o </a:t>
            </a:r>
            <a:r>
              <a:rPr lang="en-US" sz="1600" kern="1200" dirty="0" err="1">
                <a:latin typeface="+mn-lt"/>
                <a:ea typeface="+mn-ea"/>
                <a:cs typeface="+mn-cs"/>
              </a:rPr>
              <a:t>planejamento</a:t>
            </a:r>
            <a:r>
              <a:rPr lang="en-US" sz="1600" kern="1200" dirty="0">
                <a:latin typeface="+mn-lt"/>
                <a:ea typeface="+mn-ea"/>
                <a:cs typeface="+mn-cs"/>
              </a:rPr>
              <a:t> </a:t>
            </a:r>
            <a:r>
              <a:rPr lang="en-US" sz="1600" kern="1200" dirty="0" err="1">
                <a:latin typeface="+mn-lt"/>
                <a:ea typeface="+mn-ea"/>
                <a:cs typeface="+mn-cs"/>
              </a:rPr>
              <a:t>urbano</a:t>
            </a:r>
            <a:r>
              <a:rPr lang="en-US" sz="1600" kern="1200" dirty="0">
                <a:latin typeface="+mn-lt"/>
                <a:ea typeface="+mn-ea"/>
                <a:cs typeface="+mn-cs"/>
              </a:rPr>
              <a:t> e </a:t>
            </a:r>
            <a:r>
              <a:rPr lang="en-US" sz="1600" kern="1200" dirty="0" err="1">
                <a:latin typeface="+mn-lt"/>
                <a:ea typeface="+mn-ea"/>
                <a:cs typeface="+mn-cs"/>
              </a:rPr>
              <a:t>localizadas</a:t>
            </a:r>
            <a:r>
              <a:rPr lang="en-US" sz="1600" kern="1200" dirty="0">
                <a:latin typeface="+mn-lt"/>
                <a:ea typeface="+mn-ea"/>
                <a:cs typeface="+mn-cs"/>
              </a:rPr>
              <a:t> </a:t>
            </a:r>
            <a:r>
              <a:rPr lang="en-US" sz="1600" kern="1200" dirty="0" err="1">
                <a:latin typeface="+mn-lt"/>
                <a:ea typeface="+mn-ea"/>
                <a:cs typeface="+mn-cs"/>
              </a:rPr>
              <a:t>em</a:t>
            </a:r>
            <a:r>
              <a:rPr lang="en-US" sz="1600" kern="1200" dirty="0">
                <a:latin typeface="+mn-lt"/>
                <a:ea typeface="+mn-ea"/>
                <a:cs typeface="+mn-cs"/>
              </a:rPr>
              <a:t> </a:t>
            </a:r>
            <a:r>
              <a:rPr lang="en-US" sz="1600" kern="1200" dirty="0" err="1">
                <a:latin typeface="+mn-lt"/>
                <a:ea typeface="+mn-ea"/>
                <a:cs typeface="+mn-cs"/>
              </a:rPr>
              <a:t>uma</a:t>
            </a:r>
            <a:r>
              <a:rPr lang="en-US" sz="1600" kern="1200" dirty="0">
                <a:latin typeface="+mn-lt"/>
                <a:ea typeface="+mn-ea"/>
                <a:cs typeface="+mn-cs"/>
              </a:rPr>
              <a:t> </a:t>
            </a:r>
            <a:r>
              <a:rPr lang="en-US" sz="1600" kern="1200" dirty="0" err="1">
                <a:latin typeface="+mn-lt"/>
                <a:ea typeface="+mn-ea"/>
                <a:cs typeface="+mn-cs"/>
              </a:rPr>
              <a:t>região</a:t>
            </a:r>
            <a:r>
              <a:rPr lang="en-US" sz="1600" kern="1200" dirty="0">
                <a:latin typeface="+mn-lt"/>
                <a:ea typeface="+mn-ea"/>
                <a:cs typeface="+mn-cs"/>
              </a:rPr>
              <a:t> </a:t>
            </a:r>
            <a:r>
              <a:rPr lang="en-US" sz="1600" kern="1200" dirty="0" err="1">
                <a:latin typeface="+mn-lt"/>
                <a:ea typeface="+mn-ea"/>
                <a:cs typeface="+mn-cs"/>
              </a:rPr>
              <a:t>mais</a:t>
            </a:r>
            <a:r>
              <a:rPr lang="en-US" sz="1600" kern="1200" dirty="0">
                <a:latin typeface="+mn-lt"/>
                <a:ea typeface="+mn-ea"/>
                <a:cs typeface="+mn-cs"/>
              </a:rPr>
              <a:t> </a:t>
            </a:r>
            <a:r>
              <a:rPr lang="en-US" sz="1600" kern="1200" dirty="0" err="1">
                <a:latin typeface="+mn-lt"/>
                <a:ea typeface="+mn-ea"/>
                <a:cs typeface="+mn-cs"/>
              </a:rPr>
              <a:t>afastada</a:t>
            </a:r>
            <a:r>
              <a:rPr lang="en-US" sz="1600" kern="1200" dirty="0">
                <a:latin typeface="+mn-lt"/>
                <a:ea typeface="+mn-ea"/>
                <a:cs typeface="+mn-cs"/>
              </a:rPr>
              <a:t> dos </a:t>
            </a:r>
            <a:r>
              <a:rPr lang="en-US" sz="1600" kern="1200" dirty="0" err="1">
                <a:latin typeface="+mn-lt"/>
                <a:ea typeface="+mn-ea"/>
                <a:cs typeface="+mn-cs"/>
              </a:rPr>
              <a:t>grandes</a:t>
            </a:r>
            <a:r>
              <a:rPr lang="en-US" sz="1600" kern="1200" dirty="0">
                <a:latin typeface="+mn-lt"/>
                <a:ea typeface="+mn-ea"/>
                <a:cs typeface="+mn-cs"/>
              </a:rPr>
              <a:t> </a:t>
            </a:r>
            <a:r>
              <a:rPr lang="en-US" sz="1600" kern="1200" dirty="0" err="1">
                <a:latin typeface="+mn-lt"/>
                <a:ea typeface="+mn-ea"/>
                <a:cs typeface="+mn-cs"/>
              </a:rPr>
              <a:t>centros</a:t>
            </a:r>
            <a:r>
              <a:rPr lang="en-US" sz="1600" kern="1200" dirty="0">
                <a:latin typeface="+mn-lt"/>
                <a:ea typeface="+mn-ea"/>
                <a:cs typeface="+mn-cs"/>
              </a:rPr>
              <a:t>, de forma a </a:t>
            </a:r>
            <a:r>
              <a:rPr lang="en-US" sz="1600" kern="1200" dirty="0" err="1">
                <a:latin typeface="+mn-lt"/>
                <a:ea typeface="+mn-ea"/>
                <a:cs typeface="+mn-cs"/>
              </a:rPr>
              <a:t>reduzir</a:t>
            </a:r>
            <a:r>
              <a:rPr lang="en-US" sz="1600" kern="1200" dirty="0">
                <a:latin typeface="+mn-lt"/>
                <a:ea typeface="+mn-ea"/>
                <a:cs typeface="+mn-cs"/>
              </a:rPr>
              <a:t> </a:t>
            </a:r>
            <a:r>
              <a:rPr lang="en-US" sz="1600" kern="1200" dirty="0" err="1">
                <a:latin typeface="+mn-lt"/>
                <a:ea typeface="+mn-ea"/>
                <a:cs typeface="+mn-cs"/>
              </a:rPr>
              <a:t>os</a:t>
            </a:r>
            <a:r>
              <a:rPr lang="en-US" sz="1600" kern="1200" dirty="0">
                <a:latin typeface="+mn-lt"/>
                <a:ea typeface="+mn-ea"/>
                <a:cs typeface="+mn-cs"/>
              </a:rPr>
              <a:t> </a:t>
            </a:r>
            <a:r>
              <a:rPr lang="en-US" sz="1600" kern="1200" dirty="0" err="1">
                <a:latin typeface="+mn-lt"/>
                <a:ea typeface="+mn-ea"/>
                <a:cs typeface="+mn-cs"/>
              </a:rPr>
              <a:t>impactos</a:t>
            </a:r>
            <a:r>
              <a:rPr lang="en-US" sz="1600" kern="1200" dirty="0">
                <a:latin typeface="+mn-lt"/>
                <a:ea typeface="+mn-ea"/>
                <a:cs typeface="+mn-cs"/>
              </a:rPr>
              <a:t> </a:t>
            </a:r>
            <a:r>
              <a:rPr lang="en-US" sz="1600" kern="1200" dirty="0" err="1">
                <a:latin typeface="+mn-lt"/>
                <a:ea typeface="+mn-ea"/>
                <a:cs typeface="+mn-cs"/>
              </a:rPr>
              <a:t>ambientais</a:t>
            </a:r>
            <a:r>
              <a:rPr lang="en-US" sz="1600" kern="1200" dirty="0">
                <a:latin typeface="+mn-lt"/>
                <a:ea typeface="+mn-ea"/>
                <a:cs typeface="+mn-cs"/>
              </a:rPr>
              <a:t> e </a:t>
            </a:r>
            <a:r>
              <a:rPr lang="en-US" sz="1600" kern="1200" dirty="0" err="1">
                <a:latin typeface="+mn-lt"/>
                <a:ea typeface="+mn-ea"/>
                <a:cs typeface="+mn-cs"/>
              </a:rPr>
              <a:t>controlar</a:t>
            </a:r>
            <a:r>
              <a:rPr lang="en-US" sz="1600" kern="1200" dirty="0">
                <a:latin typeface="+mn-lt"/>
                <a:ea typeface="+mn-ea"/>
                <a:cs typeface="+mn-cs"/>
              </a:rPr>
              <a:t> o </a:t>
            </a:r>
            <a:r>
              <a:rPr lang="en-US" sz="1600" kern="1200" dirty="0" err="1">
                <a:latin typeface="+mn-lt"/>
                <a:ea typeface="+mn-ea"/>
                <a:cs typeface="+mn-cs"/>
              </a:rPr>
              <a:t>fluxo</a:t>
            </a:r>
            <a:r>
              <a:rPr lang="en-US" sz="1600" kern="1200" dirty="0">
                <a:latin typeface="+mn-lt"/>
                <a:ea typeface="+mn-ea"/>
                <a:cs typeface="+mn-cs"/>
              </a:rPr>
              <a:t> de </a:t>
            </a:r>
            <a:r>
              <a:rPr lang="en-US" sz="1600" kern="1200" dirty="0" err="1">
                <a:latin typeface="+mn-lt"/>
                <a:ea typeface="+mn-ea"/>
                <a:cs typeface="+mn-cs"/>
              </a:rPr>
              <a:t>veículos</a:t>
            </a:r>
            <a:r>
              <a:rPr lang="en-US" sz="1600" kern="1200" dirty="0">
                <a:latin typeface="+mn-lt"/>
                <a:ea typeface="+mn-ea"/>
                <a:cs typeface="+mn-cs"/>
              </a:rPr>
              <a:t> de carga.</a:t>
            </a:r>
          </a:p>
        </p:txBody>
      </p:sp>
      <p:graphicFrame>
        <p:nvGraphicFramePr>
          <p:cNvPr id="10" name="Tabela 9">
            <a:extLst>
              <a:ext uri="{FF2B5EF4-FFF2-40B4-BE49-F238E27FC236}">
                <a16:creationId xmlns:a16="http://schemas.microsoft.com/office/drawing/2014/main" id="{8E53DF9B-8A4E-A6BA-FE34-A101349232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0469261"/>
              </p:ext>
            </p:extLst>
          </p:nvPr>
        </p:nvGraphicFramePr>
        <p:xfrm>
          <a:off x="168149" y="4843974"/>
          <a:ext cx="3908551" cy="1221105"/>
        </p:xfrm>
        <a:graphic>
          <a:graphicData uri="http://schemas.openxmlformats.org/drawingml/2006/table">
            <a:tbl>
              <a:tblPr>
                <a:tableStyleId>{10A1B5D5-9B99-4C35-A422-299274C87663}</a:tableStyleId>
              </a:tblPr>
              <a:tblGrid>
                <a:gridCol w="591940">
                  <a:extLst>
                    <a:ext uri="{9D8B030D-6E8A-4147-A177-3AD203B41FA5}">
                      <a16:colId xmlns:a16="http://schemas.microsoft.com/office/drawing/2014/main" val="3231450736"/>
                    </a:ext>
                  </a:extLst>
                </a:gridCol>
                <a:gridCol w="830338">
                  <a:extLst>
                    <a:ext uri="{9D8B030D-6E8A-4147-A177-3AD203B41FA5}">
                      <a16:colId xmlns:a16="http://schemas.microsoft.com/office/drawing/2014/main" val="1039226146"/>
                    </a:ext>
                  </a:extLst>
                </a:gridCol>
                <a:gridCol w="1389707">
                  <a:extLst>
                    <a:ext uri="{9D8B030D-6E8A-4147-A177-3AD203B41FA5}">
                      <a16:colId xmlns:a16="http://schemas.microsoft.com/office/drawing/2014/main" val="2470775240"/>
                    </a:ext>
                  </a:extLst>
                </a:gridCol>
                <a:gridCol w="1096566">
                  <a:extLst>
                    <a:ext uri="{9D8B030D-6E8A-4147-A177-3AD203B41FA5}">
                      <a16:colId xmlns:a16="http://schemas.microsoft.com/office/drawing/2014/main" val="1657951207"/>
                    </a:ext>
                  </a:extLst>
                </a:gridCol>
              </a:tblGrid>
              <a:tr h="157662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 err="1">
                          <a:effectLst/>
                        </a:rPr>
                        <a:t>Inbound</a:t>
                      </a:r>
                      <a:endParaRPr lang="pt-BR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>
                          <a:effectLst/>
                        </a:rPr>
                        <a:t>Outbound</a:t>
                      </a:r>
                      <a:endParaRPr lang="pt-BR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>
                          <a:effectLst/>
                        </a:rPr>
                        <a:t>Atividades</a:t>
                      </a:r>
                      <a:endParaRPr lang="pt-BR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Localização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47873646"/>
                  </a:ext>
                </a:extLst>
              </a:tr>
              <a:tr h="306847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</a:rPr>
                        <a:t>Porto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</a:rPr>
                        <a:t>Rodovia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</a:rPr>
                        <a:t>Armazenagem e movimentação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Entorno da RM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52600943"/>
                  </a:ext>
                </a:extLst>
              </a:tr>
              <a:tr h="306847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</a:rPr>
                        <a:t>Ferrovia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Rodovia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err="1">
                          <a:effectLst/>
                        </a:rPr>
                        <a:t>Desconsolidação</a:t>
                      </a:r>
                      <a:r>
                        <a:rPr lang="pt-BR" sz="1100" u="none" strike="noStrike">
                          <a:effectLst/>
                        </a:rPr>
                        <a:t> e Consolidação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Área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08908798"/>
                  </a:ext>
                </a:extLst>
              </a:tr>
              <a:tr h="157662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Rodovia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</a:rPr>
                        <a:t>Transferência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2,26 milhões m²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86465577"/>
                  </a:ext>
                </a:extLst>
              </a:tr>
              <a:tr h="157662">
                <a:tc>
                  <a:txBody>
                    <a:bodyPr/>
                    <a:lstStyle/>
                    <a:p>
                      <a:pPr algn="ctr" fontAlgn="b"/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Processamento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8791844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40" name="Google Shape;2540;p242"/>
          <p:cNvCxnSpPr/>
          <p:nvPr/>
        </p:nvCxnSpPr>
        <p:spPr>
          <a:xfrm>
            <a:off x="645272" y="5991107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541" name="Google Shape;2541;p242"/>
          <p:cNvSpPr txBox="1">
            <a:spLocks noGrp="1"/>
          </p:cNvSpPr>
          <p:nvPr>
            <p:ph type="title"/>
          </p:nvPr>
        </p:nvSpPr>
        <p:spPr>
          <a:xfrm>
            <a:off x="645272" y="31129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b="1">
                <a:solidFill>
                  <a:srgbClr val="13435E"/>
                </a:solidFill>
              </a:rPr>
              <a:t>Plataformas Logísticas</a:t>
            </a:r>
            <a:endParaRPr/>
          </a:p>
        </p:txBody>
      </p:sp>
      <p:sp>
        <p:nvSpPr>
          <p:cNvPr id="2542" name="Google Shape;2542;p242"/>
          <p:cNvSpPr/>
          <p:nvPr/>
        </p:nvSpPr>
        <p:spPr>
          <a:xfrm>
            <a:off x="-31394395" y="-351225"/>
            <a:ext cx="129998198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3" name="Google Shape;2543;p242"/>
          <p:cNvSpPr/>
          <p:nvPr/>
        </p:nvSpPr>
        <p:spPr>
          <a:xfrm>
            <a:off x="645879" y="5199738"/>
            <a:ext cx="11168963" cy="769779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txBody>
          <a:bodyPr spcFirstLastPara="1" wrap="square" lIns="144000" tIns="36000" rIns="72000" bIns="36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As Plataformas log</a:t>
            </a:r>
            <a:r>
              <a:rPr lang="pt-BR" sz="16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ísticas representam um conjunto de instalações/equipamentos onde diferentes operadores exercem todas as atividades relativas ao transporte, à logística e à distribuição de mercadorias tanto nacional como internacionalmente. O PELC analisa plataformas consideradas estratégicas para o Estado do RJ. </a:t>
            </a: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44" name="Google Shape;2544;p2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05689" y="1156258"/>
            <a:ext cx="5943600" cy="3974263"/>
          </a:xfrm>
          <a:prstGeom prst="rect">
            <a:avLst/>
          </a:prstGeom>
          <a:noFill/>
          <a:ln>
            <a:noFill/>
          </a:ln>
        </p:spPr>
      </p:pic>
      <p:sp>
        <p:nvSpPr>
          <p:cNvPr id="2545" name="Google Shape;2545;p242"/>
          <p:cNvSpPr/>
          <p:nvPr/>
        </p:nvSpPr>
        <p:spPr>
          <a:xfrm>
            <a:off x="1642285" y="3339301"/>
            <a:ext cx="180000" cy="180000"/>
          </a:xfrm>
          <a:prstGeom prst="ellipse">
            <a:avLst/>
          </a:prstGeom>
          <a:solidFill>
            <a:schemeClr val="dk1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6" name="Google Shape;2546;p242"/>
          <p:cNvSpPr/>
          <p:nvPr/>
        </p:nvSpPr>
        <p:spPr>
          <a:xfrm>
            <a:off x="4106584" y="3729059"/>
            <a:ext cx="180000" cy="180000"/>
          </a:xfrm>
          <a:prstGeom prst="ellipse">
            <a:avLst/>
          </a:prstGeom>
          <a:solidFill>
            <a:schemeClr val="dk1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pt-BR"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9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7" name="Google Shape;2547;p242"/>
          <p:cNvSpPr/>
          <p:nvPr/>
        </p:nvSpPr>
        <p:spPr>
          <a:xfrm>
            <a:off x="2087273" y="3482663"/>
            <a:ext cx="180000" cy="180000"/>
          </a:xfrm>
          <a:prstGeom prst="ellipse">
            <a:avLst/>
          </a:prstGeom>
          <a:solidFill>
            <a:schemeClr val="accent1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8" name="Google Shape;2548;p242"/>
          <p:cNvSpPr/>
          <p:nvPr/>
        </p:nvSpPr>
        <p:spPr>
          <a:xfrm>
            <a:off x="2721790" y="4241527"/>
            <a:ext cx="180000" cy="180000"/>
          </a:xfrm>
          <a:prstGeom prst="ellipse">
            <a:avLst/>
          </a:prstGeom>
          <a:solidFill>
            <a:schemeClr val="dk1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9" name="Google Shape;2549;p242"/>
          <p:cNvSpPr/>
          <p:nvPr/>
        </p:nvSpPr>
        <p:spPr>
          <a:xfrm>
            <a:off x="2877062" y="3686155"/>
            <a:ext cx="180000" cy="180000"/>
          </a:xfrm>
          <a:prstGeom prst="ellipse">
            <a:avLst/>
          </a:prstGeom>
          <a:solidFill>
            <a:schemeClr val="dk1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pt-BR"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50" name="Google Shape;2550;p242"/>
          <p:cNvSpPr/>
          <p:nvPr/>
        </p:nvSpPr>
        <p:spPr>
          <a:xfrm>
            <a:off x="3501070" y="4109301"/>
            <a:ext cx="180000" cy="180000"/>
          </a:xfrm>
          <a:prstGeom prst="ellipse">
            <a:avLst/>
          </a:prstGeom>
          <a:solidFill>
            <a:schemeClr val="accent1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51" name="Google Shape;2551;p242"/>
          <p:cNvSpPr/>
          <p:nvPr/>
        </p:nvSpPr>
        <p:spPr>
          <a:xfrm>
            <a:off x="3557332" y="2541781"/>
            <a:ext cx="180000" cy="180000"/>
          </a:xfrm>
          <a:prstGeom prst="ellipse">
            <a:avLst/>
          </a:prstGeom>
          <a:solidFill>
            <a:srgbClr val="4472C4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6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52" name="Google Shape;2552;p242"/>
          <p:cNvSpPr/>
          <p:nvPr/>
        </p:nvSpPr>
        <p:spPr>
          <a:xfrm>
            <a:off x="3377332" y="3852120"/>
            <a:ext cx="180000" cy="180000"/>
          </a:xfrm>
          <a:prstGeom prst="ellipse">
            <a:avLst/>
          </a:prstGeom>
          <a:solidFill>
            <a:schemeClr val="dk1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8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53" name="Google Shape;2553;p242"/>
          <p:cNvSpPr/>
          <p:nvPr/>
        </p:nvSpPr>
        <p:spPr>
          <a:xfrm>
            <a:off x="7421145" y="1640729"/>
            <a:ext cx="3505573" cy="3416781"/>
          </a:xfrm>
          <a:prstGeom prst="roundRect">
            <a:avLst>
              <a:gd name="adj" fmla="val 7677"/>
            </a:avLst>
          </a:prstGeom>
          <a:solidFill>
            <a:srgbClr val="D5DBE5"/>
          </a:soli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507365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Noto Sans Symbols"/>
              <a:buChar char="⮚"/>
            </a:pPr>
            <a:r>
              <a:rPr lang="pt-BR" sz="15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1: Sul Fluminense </a:t>
            </a:r>
            <a:endParaRPr sz="14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07365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Noto Sans Symbols"/>
              <a:buChar char="⮚"/>
            </a:pPr>
            <a:r>
              <a:rPr lang="pt-BR" sz="15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2: Barra Mansa e Volta Redonda;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07365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Noto Sans Symbols"/>
              <a:buChar char="⮚"/>
            </a:pPr>
            <a:r>
              <a:rPr lang="pt-BR" sz="15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3: Arco Oeste </a:t>
            </a:r>
            <a:endParaRPr sz="14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07365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Noto Sans Symbols"/>
              <a:buChar char="⮚"/>
            </a:pPr>
            <a:r>
              <a:rPr lang="pt-BR" sz="15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4: Baixada Oeste </a:t>
            </a:r>
            <a:endParaRPr sz="14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07365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Noto Sans Symbols"/>
              <a:buChar char="⮚"/>
            </a:pPr>
            <a:r>
              <a:rPr lang="pt-BR" sz="15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5: Aeroporto Galeão;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07365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Noto Sans Symbols"/>
              <a:buChar char="⮚"/>
            </a:pPr>
            <a:r>
              <a:rPr lang="pt-BR" sz="15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6: Rio-Minas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07365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Noto Sans Symbols"/>
              <a:buChar char="⮚"/>
            </a:pPr>
            <a:r>
              <a:rPr lang="pt-BR" sz="15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7: Além Paraíba;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07365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Noto Sans Symbols"/>
              <a:buChar char="⮚"/>
            </a:pPr>
            <a:r>
              <a:rPr lang="pt-BR" sz="15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8: Arco Central </a:t>
            </a:r>
            <a:endParaRPr sz="14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07365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Noto Sans Symbols"/>
              <a:buChar char="⮚"/>
            </a:pPr>
            <a:r>
              <a:rPr lang="pt-BR" sz="15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9: Arco Leste</a:t>
            </a:r>
            <a:endParaRPr sz="14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07365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Noto Sans Symbols"/>
              <a:buChar char="⮚"/>
            </a:pPr>
            <a:r>
              <a:rPr lang="pt-BR" sz="15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10: Serrana II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07365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Noto Sans Symbols"/>
              <a:buChar char="⮚"/>
            </a:pPr>
            <a:r>
              <a:rPr lang="pt-BR" sz="15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11: Macaé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07365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Noto Sans Symbols"/>
              <a:buChar char="⮚"/>
            </a:pPr>
            <a:r>
              <a:rPr lang="pt-BR" sz="15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12: Açu</a:t>
            </a:r>
            <a:endParaRPr sz="14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07365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Noto Sans Symbols"/>
              <a:buChar char="⮚"/>
            </a:pPr>
            <a:r>
              <a:rPr lang="pt-BR" sz="15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13: Itaperuna; e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07365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Noto Sans Symbols"/>
              <a:buChar char="⮚"/>
            </a:pPr>
            <a:r>
              <a:rPr lang="pt-BR" sz="15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14: Serrana I</a:t>
            </a:r>
            <a:endParaRPr sz="15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54" name="Google Shape;2554;p242"/>
          <p:cNvSpPr/>
          <p:nvPr/>
        </p:nvSpPr>
        <p:spPr>
          <a:xfrm>
            <a:off x="7414750" y="1171089"/>
            <a:ext cx="3518365" cy="323493"/>
          </a:xfrm>
          <a:prstGeom prst="roundRect">
            <a:avLst>
              <a:gd name="adj" fmla="val 16667"/>
            </a:avLst>
          </a:prstGeom>
          <a:solidFill>
            <a:srgbClr val="D5DBE5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pt-BR" sz="13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Propostas para plataformas logísticas (2014)</a:t>
            </a:r>
            <a:endParaRPr sz="1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55" name="Google Shape;2555;p242"/>
          <p:cNvSpPr/>
          <p:nvPr/>
        </p:nvSpPr>
        <p:spPr>
          <a:xfrm rot="5400000">
            <a:off x="9158677" y="102961"/>
            <a:ext cx="79200" cy="2988000"/>
          </a:xfrm>
          <a:prstGeom prst="rightArrow">
            <a:avLst>
              <a:gd name="adj1" fmla="val 50000"/>
              <a:gd name="adj2" fmla="val 200000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56" name="Google Shape;2556;p242"/>
          <p:cNvSpPr txBox="1"/>
          <p:nvPr/>
        </p:nvSpPr>
        <p:spPr>
          <a:xfrm>
            <a:off x="6508496" y="2188717"/>
            <a:ext cx="380999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pt-BR"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557" name="Google Shape;2557;p242"/>
          <p:cNvGrpSpPr/>
          <p:nvPr/>
        </p:nvGrpSpPr>
        <p:grpSpPr>
          <a:xfrm>
            <a:off x="5454084" y="2943527"/>
            <a:ext cx="324000" cy="252000"/>
            <a:chOff x="9866968" y="3326425"/>
            <a:chExt cx="380999" cy="359258"/>
          </a:xfrm>
        </p:grpSpPr>
        <p:sp>
          <p:nvSpPr>
            <p:cNvPr id="2558" name="Google Shape;2558;p242"/>
            <p:cNvSpPr/>
            <p:nvPr/>
          </p:nvSpPr>
          <p:spPr>
            <a:xfrm>
              <a:off x="9934222" y="3326425"/>
              <a:ext cx="246494" cy="359258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1C305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9" name="Google Shape;2559;p242"/>
            <p:cNvSpPr txBox="1"/>
            <p:nvPr/>
          </p:nvSpPr>
          <p:spPr>
            <a:xfrm>
              <a:off x="9866968" y="3332569"/>
              <a:ext cx="380999" cy="3510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lang="pt-BR" sz="100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11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60" name="Google Shape;2560;p242"/>
          <p:cNvGrpSpPr/>
          <p:nvPr/>
        </p:nvGrpSpPr>
        <p:grpSpPr>
          <a:xfrm>
            <a:off x="6862705" y="1557363"/>
            <a:ext cx="324000" cy="252001"/>
            <a:chOff x="9866969" y="3326424"/>
            <a:chExt cx="380999" cy="359259"/>
          </a:xfrm>
        </p:grpSpPr>
        <p:sp>
          <p:nvSpPr>
            <p:cNvPr id="2561" name="Google Shape;2561;p242"/>
            <p:cNvSpPr/>
            <p:nvPr/>
          </p:nvSpPr>
          <p:spPr>
            <a:xfrm>
              <a:off x="9934222" y="3326425"/>
              <a:ext cx="246494" cy="359258"/>
            </a:xfrm>
            <a:prstGeom prst="ellipse">
              <a:avLst/>
            </a:prstGeom>
            <a:solidFill>
              <a:schemeClr val="dk1"/>
            </a:solidFill>
            <a:ln w="25400" cap="flat" cmpd="sng">
              <a:solidFill>
                <a:srgbClr val="1C305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2" name="Google Shape;2562;p242"/>
            <p:cNvSpPr txBox="1"/>
            <p:nvPr/>
          </p:nvSpPr>
          <p:spPr>
            <a:xfrm>
              <a:off x="9866969" y="3326424"/>
              <a:ext cx="380999" cy="3509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lang="pt-BR" sz="100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12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63" name="Google Shape;2563;p242"/>
          <p:cNvGrpSpPr/>
          <p:nvPr/>
        </p:nvGrpSpPr>
        <p:grpSpPr>
          <a:xfrm>
            <a:off x="4535078" y="2720249"/>
            <a:ext cx="324000" cy="252000"/>
            <a:chOff x="9866968" y="3326425"/>
            <a:chExt cx="380999" cy="359258"/>
          </a:xfrm>
        </p:grpSpPr>
        <p:sp>
          <p:nvSpPr>
            <p:cNvPr id="2564" name="Google Shape;2564;p242"/>
            <p:cNvSpPr/>
            <p:nvPr/>
          </p:nvSpPr>
          <p:spPr>
            <a:xfrm>
              <a:off x="9934222" y="3326425"/>
              <a:ext cx="246494" cy="359258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1C305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5" name="Google Shape;2565;p242"/>
            <p:cNvSpPr txBox="1"/>
            <p:nvPr/>
          </p:nvSpPr>
          <p:spPr>
            <a:xfrm>
              <a:off x="9866968" y="3332569"/>
              <a:ext cx="380999" cy="3510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lang="pt-BR" sz="100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10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66" name="Google Shape;2566;p242"/>
          <p:cNvGrpSpPr/>
          <p:nvPr/>
        </p:nvGrpSpPr>
        <p:grpSpPr>
          <a:xfrm>
            <a:off x="3565496" y="3093158"/>
            <a:ext cx="324000" cy="250318"/>
            <a:chOff x="9866968" y="3326425"/>
            <a:chExt cx="380999" cy="371715"/>
          </a:xfrm>
        </p:grpSpPr>
        <p:sp>
          <p:nvSpPr>
            <p:cNvPr id="2567" name="Google Shape;2567;p242"/>
            <p:cNvSpPr/>
            <p:nvPr/>
          </p:nvSpPr>
          <p:spPr>
            <a:xfrm>
              <a:off x="9934222" y="3326425"/>
              <a:ext cx="246494" cy="359258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1C305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8" name="Google Shape;2568;p242"/>
            <p:cNvSpPr txBox="1"/>
            <p:nvPr/>
          </p:nvSpPr>
          <p:spPr>
            <a:xfrm>
              <a:off x="9866968" y="3332568"/>
              <a:ext cx="380999" cy="36557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lang="pt-BR" sz="100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14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69" name="Google Shape;2569;p242"/>
          <p:cNvSpPr/>
          <p:nvPr/>
        </p:nvSpPr>
        <p:spPr>
          <a:xfrm>
            <a:off x="5704731" y="4848422"/>
            <a:ext cx="1636666" cy="260509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26415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0" name="Google Shape;2570;p242"/>
          <p:cNvSpPr/>
          <p:nvPr/>
        </p:nvSpPr>
        <p:spPr>
          <a:xfrm>
            <a:off x="5796507" y="4943392"/>
            <a:ext cx="72000" cy="72000"/>
          </a:xfrm>
          <a:prstGeom prst="ellipse">
            <a:avLst/>
          </a:prstGeom>
          <a:solidFill>
            <a:schemeClr val="dk1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1" name="Google Shape;2571;p242"/>
          <p:cNvSpPr txBox="1"/>
          <p:nvPr/>
        </p:nvSpPr>
        <p:spPr>
          <a:xfrm>
            <a:off x="5849524" y="4848422"/>
            <a:ext cx="1636666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Plataformas analisadas</a:t>
            </a:r>
            <a:endParaRPr/>
          </a:p>
        </p:txBody>
      </p:sp>
      <p:pic>
        <p:nvPicPr>
          <p:cNvPr id="4" name="image6.png">
            <a:extLst>
              <a:ext uri="{FF2B5EF4-FFF2-40B4-BE49-F238E27FC236}">
                <a16:creationId xmlns:a16="http://schemas.microsoft.com/office/drawing/2014/main" id="{34ED86CE-854F-5CC5-EA1F-0D0502F1E940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5" name="image8.png">
            <a:extLst>
              <a:ext uri="{FF2B5EF4-FFF2-40B4-BE49-F238E27FC236}">
                <a16:creationId xmlns:a16="http://schemas.microsoft.com/office/drawing/2014/main" id="{70E672FD-3467-F108-B667-E702E1F99930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sp>
        <p:nvSpPr>
          <p:cNvPr id="2" name="Google Shape;414;p24">
            <a:extLst>
              <a:ext uri="{FF2B5EF4-FFF2-40B4-BE49-F238E27FC236}">
                <a16:creationId xmlns:a16="http://schemas.microsoft.com/office/drawing/2014/main" id="{43A97F05-DF45-6E61-2E83-8BC98E224E2E}"/>
              </a:ext>
            </a:extLst>
          </p:cNvPr>
          <p:cNvSpPr/>
          <p:nvPr/>
        </p:nvSpPr>
        <p:spPr>
          <a:xfrm>
            <a:off x="10926718" y="4888434"/>
            <a:ext cx="1215397" cy="253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pt-BR" sz="105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Fonte: PELC (2022)</a:t>
            </a:r>
            <a:endParaRPr sz="105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D30F030A-107B-A7B8-E101-DC720FD2D018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298819" y="276310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750"/>
                                        <p:tgtEl>
                                          <p:spTgt spid="2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7" name="Google Shape;2577;p24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01590" y="4629899"/>
            <a:ext cx="1876645" cy="11880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578" name="Google Shape;2578;p24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01590" y="3285958"/>
            <a:ext cx="1876645" cy="11520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579" name="Google Shape;2579;p24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201590" y="1748473"/>
            <a:ext cx="1878229" cy="11880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2583" name="Google Shape;2583;p243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584" name="Google Shape;2584;p243"/>
          <p:cNvSpPr txBox="1">
            <a:spLocks noGrp="1"/>
          </p:cNvSpPr>
          <p:nvPr>
            <p:ph type="title"/>
          </p:nvPr>
        </p:nvSpPr>
        <p:spPr>
          <a:xfrm>
            <a:off x="645273" y="30297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b="1">
                <a:solidFill>
                  <a:srgbClr val="13435E"/>
                </a:solidFill>
              </a:rPr>
              <a:t>Estratégias para plataformas logísticas</a:t>
            </a:r>
            <a:endParaRPr/>
          </a:p>
        </p:txBody>
      </p:sp>
      <p:sp>
        <p:nvSpPr>
          <p:cNvPr id="2585" name="Google Shape;2585;p243"/>
          <p:cNvSpPr/>
          <p:nvPr/>
        </p:nvSpPr>
        <p:spPr>
          <a:xfrm>
            <a:off x="789140" y="1709830"/>
            <a:ext cx="732822" cy="415458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pt-BR" sz="105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Sepetiba Tecon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586" name="Google Shape;2586;p243"/>
          <p:cNvGraphicFramePr/>
          <p:nvPr/>
        </p:nvGraphicFramePr>
        <p:xfrm>
          <a:off x="3099718" y="1777344"/>
          <a:ext cx="8715125" cy="1136975"/>
        </p:xfrm>
        <a:graphic>
          <a:graphicData uri="http://schemas.openxmlformats.org/drawingml/2006/table">
            <a:tbl>
              <a:tblPr>
                <a:noFill/>
                <a:tableStyleId>{F17D36A0-E8BD-42C5-BEC2-632E3DE70A1A}</a:tableStyleId>
              </a:tblPr>
              <a:tblGrid>
                <a:gridCol w="3090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24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369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t-BR" sz="1400" i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Plataforma Logística Arco Oeste – Itaguaí - Santa Cruz-Seropédica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pt-BR" sz="1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Incentivo ao Programa "BR do Mar”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pt-BR" sz="14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Incremento das operações especiais de cabotagem e investimentos 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pt-BR" sz="14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Apoio aos projetos especiais de atracação de navios </a:t>
                      </a:r>
                      <a:r>
                        <a:rPr lang="pt-BR" sz="1400" i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break bulks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587" name="Google Shape;2587;p243"/>
          <p:cNvSpPr/>
          <p:nvPr/>
        </p:nvSpPr>
        <p:spPr>
          <a:xfrm>
            <a:off x="789140" y="3221130"/>
            <a:ext cx="732822" cy="415458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pt-BR" sz="105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Porto de Itaguaí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588" name="Google Shape;2588;p243"/>
          <p:cNvGraphicFramePr/>
          <p:nvPr/>
        </p:nvGraphicFramePr>
        <p:xfrm>
          <a:off x="3099718" y="3288644"/>
          <a:ext cx="8715125" cy="1136975"/>
        </p:xfrm>
        <a:graphic>
          <a:graphicData uri="http://schemas.openxmlformats.org/drawingml/2006/table">
            <a:tbl>
              <a:tblPr>
                <a:noFill/>
                <a:tableStyleId>{F17D36A0-E8BD-42C5-BEC2-632E3DE70A1A}</a:tableStyleId>
              </a:tblPr>
              <a:tblGrid>
                <a:gridCol w="3090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24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369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t-BR" sz="1400" i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Plataforma Logística Arco Oeste – Itaguaí - Santa Cruz-Seropédica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pt-BR" sz="1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Aumento da capacidade das operações no Porto de Itaguaí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589" name="Google Shape;2589;p243"/>
          <p:cNvSpPr/>
          <p:nvPr/>
        </p:nvSpPr>
        <p:spPr>
          <a:xfrm>
            <a:off x="5472113" y="3806945"/>
            <a:ext cx="12192000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0" name="Google Shape;2590;p243"/>
          <p:cNvSpPr/>
          <p:nvPr/>
        </p:nvSpPr>
        <p:spPr>
          <a:xfrm>
            <a:off x="789140" y="4605092"/>
            <a:ext cx="732822" cy="415458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pt-BR" sz="105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GasLub Itaboraí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591" name="Google Shape;2591;p243"/>
          <p:cNvGraphicFramePr/>
          <p:nvPr/>
        </p:nvGraphicFramePr>
        <p:xfrm>
          <a:off x="3099718" y="4672606"/>
          <a:ext cx="8715125" cy="1136975"/>
        </p:xfrm>
        <a:graphic>
          <a:graphicData uri="http://schemas.openxmlformats.org/drawingml/2006/table">
            <a:tbl>
              <a:tblPr>
                <a:noFill/>
                <a:tableStyleId>{F17D36A0-E8BD-42C5-BEC2-632E3DE70A1A}</a:tableStyleId>
              </a:tblPr>
              <a:tblGrid>
                <a:gridCol w="3090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24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369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t-BR" sz="1400" i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Plataforma Logística Arco Leste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pt-BR" sz="1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Alocação de plantas dedicadas de bioquerosene e unidades de produção de diesel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Google Shape;414;p24"/>
          <p:cNvSpPr/>
          <p:nvPr/>
        </p:nvSpPr>
        <p:spPr>
          <a:xfrm>
            <a:off x="693222" y="5818976"/>
            <a:ext cx="1215397" cy="253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pt-BR" sz="105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Fonte: PELC (2022)</a:t>
            </a:r>
            <a:endParaRPr sz="105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image6.png">
            <a:extLst>
              <a:ext uri="{FF2B5EF4-FFF2-40B4-BE49-F238E27FC236}">
                <a16:creationId xmlns:a16="http://schemas.microsoft.com/office/drawing/2014/main" id="{572D4CBE-8A94-B5C1-C72D-7CFA2D6BFC8D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5AFD5856-1756-C834-9D3F-745C199DC119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44EBDB67-F754-1746-25D9-33F85A3E4B95}"/>
              </a:ext>
            </a:extLst>
          </p:cNvPr>
          <p:cNvPicPr/>
          <p:nvPr/>
        </p:nvPicPr>
        <p:blipFill>
          <a:blip r:embed="rId8"/>
          <a:srcRect/>
          <a:stretch>
            <a:fillRect/>
          </a:stretch>
        </p:blipFill>
        <p:spPr>
          <a:xfrm>
            <a:off x="10144443" y="526966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6" name="Google Shape;2596;p24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01591" y="4666629"/>
            <a:ext cx="1898128" cy="11520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597" name="Google Shape;2597;p24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01590" y="3267481"/>
            <a:ext cx="1898128" cy="1203917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598" name="Google Shape;2598;p24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201590" y="1793373"/>
            <a:ext cx="1898128" cy="1240823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2602" name="Google Shape;2602;p244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603" name="Google Shape;2603;p244"/>
          <p:cNvSpPr/>
          <p:nvPr/>
        </p:nvSpPr>
        <p:spPr>
          <a:xfrm>
            <a:off x="789140" y="1709830"/>
            <a:ext cx="732822" cy="415458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pt-BR" sz="105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MRS Logística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604" name="Google Shape;2604;p244"/>
          <p:cNvGraphicFramePr/>
          <p:nvPr/>
        </p:nvGraphicFramePr>
        <p:xfrm>
          <a:off x="3099718" y="1777344"/>
          <a:ext cx="8715125" cy="1249700"/>
        </p:xfrm>
        <a:graphic>
          <a:graphicData uri="http://schemas.openxmlformats.org/drawingml/2006/table">
            <a:tbl>
              <a:tblPr>
                <a:noFill/>
                <a:tableStyleId>{F17D36A0-E8BD-42C5-BEC2-632E3DE70A1A}</a:tableStyleId>
              </a:tblPr>
              <a:tblGrid>
                <a:gridCol w="3090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24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2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t-BR" sz="1400" i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Plataforma Logística Baixada Oeste (Japeri - Queimados)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pt-BR"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Implantação do Polo Multimodal de Queimados</a:t>
                      </a:r>
                      <a:endParaRPr sz="14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pt-BR"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Operação multimodal para a transporte na Plataforma da Baixada Oeste</a:t>
                      </a:r>
                      <a:endParaRPr sz="14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5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Calibri"/>
                        <a:buNone/>
                      </a:pPr>
                      <a:r>
                        <a:rPr lang="pt-BR" sz="1400" b="0" i="1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Plataforma Logística Sul</a:t>
                      </a:r>
                      <a:endParaRPr sz="18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Calibri"/>
                        <a:buNone/>
                      </a:pPr>
                      <a:r>
                        <a:rPr lang="pt-BR" sz="1400" b="0" i="1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Fluminense</a:t>
                      </a:r>
                      <a:endParaRPr sz="1400" b="0" i="1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pt-BR"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Implantação do Pátio de Acesso ao Polo Siderúrgico Sul, (Resende/RJ e Itatiaia/RJ)</a:t>
                      </a:r>
                      <a:endParaRPr sz="1800" u="none" strike="noStrike" cap="none"/>
                    </a:p>
                  </a:txBody>
                  <a:tcPr marL="91450" marR="91450" marT="45725" marB="45725"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05" name="Google Shape;2605;p244"/>
          <p:cNvSpPr/>
          <p:nvPr/>
        </p:nvSpPr>
        <p:spPr>
          <a:xfrm>
            <a:off x="789140" y="3221130"/>
            <a:ext cx="732822" cy="415458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pt-BR" sz="105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Porto do Açu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606" name="Google Shape;2606;p244"/>
          <p:cNvGraphicFramePr/>
          <p:nvPr/>
        </p:nvGraphicFramePr>
        <p:xfrm>
          <a:off x="3099718" y="3288644"/>
          <a:ext cx="8715125" cy="1158250"/>
        </p:xfrm>
        <a:graphic>
          <a:graphicData uri="http://schemas.openxmlformats.org/drawingml/2006/table">
            <a:tbl>
              <a:tblPr>
                <a:noFill/>
                <a:tableStyleId>{F17D36A0-E8BD-42C5-BEC2-632E3DE70A1A}</a:tableStyleId>
              </a:tblPr>
              <a:tblGrid>
                <a:gridCol w="3090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24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369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t-BR" sz="1400" i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Plataforma Logística de Apoio</a:t>
                      </a:r>
                      <a:endParaRPr sz="18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t-BR" sz="1400" i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aos Portos de Açu, Barra do</a:t>
                      </a:r>
                      <a:endParaRPr sz="18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t-BR" sz="1400" i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Furado e à cidade de</a:t>
                      </a:r>
                      <a:endParaRPr sz="18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t-BR" sz="1400" i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Campos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pt-BR" sz="1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Adaptação na configuração para ser um "porto-ferrovia” como referência ao Porto de Barcelona 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pt-BR" sz="1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Ações de incentivo a infraestrutura ferroviária (Programa Pró Trilhos)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pt-BR" sz="1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Apoio a implantação de hub de hidrogênio e projetos de parques eólicos offshore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607" name="Google Shape;2607;p244"/>
          <p:cNvSpPr/>
          <p:nvPr/>
        </p:nvSpPr>
        <p:spPr>
          <a:xfrm>
            <a:off x="5472113" y="3806945"/>
            <a:ext cx="12192000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8" name="Google Shape;2608;p244"/>
          <p:cNvSpPr/>
          <p:nvPr/>
        </p:nvSpPr>
        <p:spPr>
          <a:xfrm>
            <a:off x="789140" y="4605092"/>
            <a:ext cx="732822" cy="253875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pt-BR" sz="105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REDUC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609" name="Google Shape;2609;p244"/>
          <p:cNvGraphicFramePr/>
          <p:nvPr/>
        </p:nvGraphicFramePr>
        <p:xfrm>
          <a:off x="3099718" y="4672606"/>
          <a:ext cx="8715125" cy="1136975"/>
        </p:xfrm>
        <a:graphic>
          <a:graphicData uri="http://schemas.openxmlformats.org/drawingml/2006/table">
            <a:tbl>
              <a:tblPr>
                <a:noFill/>
                <a:tableStyleId>{F17D36A0-E8BD-42C5-BEC2-632E3DE70A1A}</a:tableStyleId>
              </a:tblPr>
              <a:tblGrid>
                <a:gridCol w="3090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24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369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t-BR" sz="1400" i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Plataforma Logística Arco Central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pt-BR" sz="1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Investimentos no aumento da capacidade de produção de Diesel R5</a:t>
                      </a:r>
                      <a:endParaRPr sz="1800" u="none" strike="noStrike" cap="none"/>
                    </a:p>
                  </a:txBody>
                  <a:tcPr marL="91450" marR="91450" marT="45725" marB="45725"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610" name="Google Shape;2610;p244"/>
          <p:cNvSpPr txBox="1">
            <a:spLocks noGrp="1"/>
          </p:cNvSpPr>
          <p:nvPr>
            <p:ph type="title"/>
          </p:nvPr>
        </p:nvSpPr>
        <p:spPr>
          <a:xfrm>
            <a:off x="645273" y="30297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b="1">
                <a:solidFill>
                  <a:srgbClr val="13435E"/>
                </a:solidFill>
              </a:rPr>
              <a:t>Estratégias para plataformas logísticas</a:t>
            </a:r>
            <a:endParaRPr/>
          </a:p>
        </p:txBody>
      </p:sp>
      <p:sp>
        <p:nvSpPr>
          <p:cNvPr id="17" name="Google Shape;414;p24"/>
          <p:cNvSpPr/>
          <p:nvPr/>
        </p:nvSpPr>
        <p:spPr>
          <a:xfrm>
            <a:off x="693222" y="5810098"/>
            <a:ext cx="1215397" cy="253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pt-BR" sz="105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Fonte: PELC (2022)</a:t>
            </a:r>
            <a:endParaRPr sz="105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image6.png">
            <a:extLst>
              <a:ext uri="{FF2B5EF4-FFF2-40B4-BE49-F238E27FC236}">
                <a16:creationId xmlns:a16="http://schemas.microsoft.com/office/drawing/2014/main" id="{5046C033-897B-1C90-CA59-80937A2C6CE3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CEC364D6-A110-D474-3B47-22C6FCE7AF59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239E5771-7614-2754-88CF-E0F2043B7A1A}"/>
              </a:ext>
            </a:extLst>
          </p:cNvPr>
          <p:cNvPicPr/>
          <p:nvPr/>
        </p:nvPicPr>
        <p:blipFill>
          <a:blip r:embed="rId8"/>
          <a:srcRect/>
          <a:stretch>
            <a:fillRect/>
          </a:stretch>
        </p:blipFill>
        <p:spPr>
          <a:xfrm>
            <a:off x="10144443" y="541847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5" name="Google Shape;2615;p245"/>
          <p:cNvSpPr/>
          <p:nvPr/>
        </p:nvSpPr>
        <p:spPr>
          <a:xfrm>
            <a:off x="-1" y="0"/>
            <a:ext cx="12188952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6" name="Google Shape;2616;p245"/>
          <p:cNvSpPr/>
          <p:nvPr/>
        </p:nvSpPr>
        <p:spPr>
          <a:xfrm>
            <a:off x="187388" y="181576"/>
            <a:ext cx="11823637" cy="6501088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17" name="Google Shape;2617;p24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" y="0"/>
            <a:ext cx="1218895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19" name="Google Shape;2619;p245"/>
          <p:cNvSpPr txBox="1"/>
          <p:nvPr/>
        </p:nvSpPr>
        <p:spPr>
          <a:xfrm>
            <a:off x="9462" y="6112403"/>
            <a:ext cx="4981575" cy="52322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800">
                <a:solidFill>
                  <a:srgbClr val="1E4E79"/>
                </a:solidFill>
                <a:latin typeface="Calibri"/>
                <a:ea typeface="Calibri"/>
                <a:cs typeface="Calibri"/>
                <a:sym typeface="Calibri"/>
              </a:rPr>
              <a:t>Apoio </a:t>
            </a:r>
            <a:r>
              <a:rPr lang="pt-BR" sz="2800" i="1">
                <a:solidFill>
                  <a:srgbClr val="1E4E79"/>
                </a:solidFill>
                <a:latin typeface="Calibri"/>
                <a:ea typeface="Calibri"/>
                <a:cs typeface="Calibri"/>
                <a:sym typeface="Calibri"/>
              </a:rPr>
              <a:t>offshore</a:t>
            </a:r>
            <a:r>
              <a:rPr lang="pt-BR" sz="2800">
                <a:solidFill>
                  <a:srgbClr val="1E4E79"/>
                </a:solidFill>
                <a:latin typeface="Calibri"/>
                <a:ea typeface="Calibri"/>
                <a:cs typeface="Calibri"/>
                <a:sym typeface="Calibri"/>
              </a:rPr>
              <a:t> do setor de O&amp;G</a:t>
            </a:r>
            <a:endParaRPr sz="2800">
              <a:solidFill>
                <a:srgbClr val="1E4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992BDCC8-E7C6-FFD1-6451-17EE2D5FF883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10705940" y="0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27" name="Google Shape;2627;p246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628" name="Google Shape;2628;p246"/>
          <p:cNvSpPr txBox="1"/>
          <p:nvPr/>
        </p:nvSpPr>
        <p:spPr>
          <a:xfrm>
            <a:off x="552450" y="316236"/>
            <a:ext cx="79696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Propostas estratégicas em diferentes infraestruturas </a:t>
            </a:r>
            <a:endParaRPr sz="7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9" name="Google Shape;2629;p246"/>
          <p:cNvSpPr/>
          <p:nvPr/>
        </p:nvSpPr>
        <p:spPr>
          <a:xfrm>
            <a:off x="8171255" y="2309252"/>
            <a:ext cx="1668939" cy="2304031"/>
          </a:xfrm>
          <a:prstGeom prst="roundRect">
            <a:avLst>
              <a:gd name="adj" fmla="val 16667"/>
            </a:avLst>
          </a:prstGeom>
          <a:solidFill>
            <a:srgbClr val="13435E"/>
          </a:solidFill>
          <a:ln w="25400" cap="flat" cmpd="sng">
            <a:solidFill>
              <a:srgbClr val="78787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0" name="Google Shape;2630;p246"/>
          <p:cNvSpPr/>
          <p:nvPr/>
        </p:nvSpPr>
        <p:spPr>
          <a:xfrm>
            <a:off x="6297480" y="2310562"/>
            <a:ext cx="1668939" cy="2304031"/>
          </a:xfrm>
          <a:prstGeom prst="roundRect">
            <a:avLst>
              <a:gd name="adj" fmla="val 16667"/>
            </a:avLst>
          </a:prstGeom>
          <a:solidFill>
            <a:srgbClr val="13435E"/>
          </a:solidFill>
          <a:ln w="25400" cap="flat" cmpd="sng">
            <a:solidFill>
              <a:srgbClr val="78787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1" name="Google Shape;2631;p246"/>
          <p:cNvSpPr/>
          <p:nvPr/>
        </p:nvSpPr>
        <p:spPr>
          <a:xfrm>
            <a:off x="4489722" y="2298585"/>
            <a:ext cx="1668939" cy="2304031"/>
          </a:xfrm>
          <a:prstGeom prst="roundRect">
            <a:avLst>
              <a:gd name="adj" fmla="val 16667"/>
            </a:avLst>
          </a:prstGeom>
          <a:solidFill>
            <a:srgbClr val="13435E"/>
          </a:solidFill>
          <a:ln w="25400" cap="flat" cmpd="sng">
            <a:solidFill>
              <a:srgbClr val="78787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2" name="Google Shape;2632;p246"/>
          <p:cNvSpPr/>
          <p:nvPr/>
        </p:nvSpPr>
        <p:spPr>
          <a:xfrm>
            <a:off x="2591542" y="2309252"/>
            <a:ext cx="1668939" cy="2304031"/>
          </a:xfrm>
          <a:prstGeom prst="roundRect">
            <a:avLst>
              <a:gd name="adj" fmla="val 16667"/>
            </a:avLst>
          </a:prstGeom>
          <a:solidFill>
            <a:srgbClr val="13435E"/>
          </a:solidFill>
          <a:ln w="25400" cap="flat" cmpd="sng">
            <a:solidFill>
              <a:srgbClr val="78787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3" name="Google Shape;2633;p246"/>
          <p:cNvSpPr/>
          <p:nvPr/>
        </p:nvSpPr>
        <p:spPr>
          <a:xfrm>
            <a:off x="726614" y="2309252"/>
            <a:ext cx="1668939" cy="2304031"/>
          </a:xfrm>
          <a:prstGeom prst="roundRect">
            <a:avLst>
              <a:gd name="adj" fmla="val 16667"/>
            </a:avLst>
          </a:prstGeom>
          <a:solidFill>
            <a:srgbClr val="13435E"/>
          </a:solidFill>
          <a:ln w="25400" cap="flat" cmpd="sng">
            <a:solidFill>
              <a:srgbClr val="78787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34" name="Google Shape;2634;p246" descr="https://tse1.mm.bing.net/th?id=OIP.3pxDPZQ8U_ZEkD1BWwUFvAHaDb&amp;pid=Api&amp;P=0&amp;h=18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64023" y="2630153"/>
            <a:ext cx="1368000" cy="1476000"/>
          </a:xfrm>
          <a:prstGeom prst="rect">
            <a:avLst/>
          </a:prstGeom>
          <a:solidFill>
            <a:srgbClr val="13435E"/>
          </a:solidFill>
          <a:ln>
            <a:noFill/>
          </a:ln>
          <a:effectLst>
            <a:outerShdw blurRad="76200" sy="23000" kx="1200000" algn="br" rotWithShape="0">
              <a:srgbClr val="000000">
                <a:alpha val="20000"/>
              </a:srgbClr>
            </a:outerShdw>
          </a:effectLst>
        </p:spPr>
      </p:pic>
      <p:pic>
        <p:nvPicPr>
          <p:cNvPr id="2635" name="Google Shape;2635;p246" descr="https://tse4.mm.bing.net/th?id=OIP.JAOVuEmR6MVvUrYQV5WZrQHaEK&amp;pid=Api&amp;P=0&amp;h=18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657433" y="2639190"/>
            <a:ext cx="1368000" cy="1476000"/>
          </a:xfrm>
          <a:prstGeom prst="rect">
            <a:avLst/>
          </a:prstGeom>
          <a:solidFill>
            <a:srgbClr val="13435E"/>
          </a:solidFill>
          <a:ln>
            <a:noFill/>
          </a:ln>
          <a:effectLst>
            <a:outerShdw blurRad="76200" sy="23000" kx="1200000" algn="br" rotWithShape="0">
              <a:srgbClr val="000000">
                <a:alpha val="20000"/>
              </a:srgbClr>
            </a:outerShdw>
          </a:effectLst>
        </p:spPr>
      </p:pic>
      <p:pic>
        <p:nvPicPr>
          <p:cNvPr id="2636" name="Google Shape;2636;p246" descr="https://cdn-cliquediario.nuneshost.com/wp-content/uploads/2020/05/Porto-do-Forno-em-Arraial-do-Cabo-%C3%A9-liberado-para-retomar-as-atividades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765680" y="2614903"/>
            <a:ext cx="1368000" cy="1476000"/>
          </a:xfrm>
          <a:prstGeom prst="rect">
            <a:avLst/>
          </a:prstGeom>
          <a:solidFill>
            <a:srgbClr val="13435E"/>
          </a:solidFill>
          <a:ln>
            <a:noFill/>
          </a:ln>
          <a:effectLst>
            <a:outerShdw blurRad="76200" sy="23000" kx="1200000" algn="br" rotWithShape="0">
              <a:srgbClr val="000000">
                <a:alpha val="20000"/>
              </a:srgbClr>
            </a:outerShdw>
          </a:effectLst>
        </p:spPr>
      </p:pic>
      <p:pic>
        <p:nvPicPr>
          <p:cNvPr id="2637" name="Google Shape;2637;p246" descr="https://tse3.mm.bing.net/th?id=OIP.pIYRC0mAQcg8nfJYxUL-6QHaER&amp;pid=Api&amp;P=0&amp;h=18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85432" y="2603201"/>
            <a:ext cx="1368000" cy="1476000"/>
          </a:xfrm>
          <a:prstGeom prst="rect">
            <a:avLst/>
          </a:prstGeom>
          <a:solidFill>
            <a:srgbClr val="13435E"/>
          </a:solidFill>
          <a:ln>
            <a:noFill/>
          </a:ln>
          <a:effectLst>
            <a:outerShdw blurRad="76200" sy="23000" kx="1200000" algn="br" rotWithShape="0">
              <a:srgbClr val="000000">
                <a:alpha val="20000"/>
              </a:srgbClr>
            </a:outerShdw>
          </a:effectLst>
        </p:spPr>
      </p:pic>
      <p:cxnSp>
        <p:nvCxnSpPr>
          <p:cNvPr id="2638" name="Google Shape;2638;p246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639" name="Google Shape;2639;p246"/>
          <p:cNvSpPr/>
          <p:nvPr/>
        </p:nvSpPr>
        <p:spPr>
          <a:xfrm>
            <a:off x="645879" y="5153274"/>
            <a:ext cx="11168963" cy="901862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txBody>
          <a:bodyPr spcFirstLastPara="1" wrap="square" lIns="144000" tIns="36000" rIns="72000" bIns="36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 PELC buscou o aprimoramento das estratégias com ajustes na sua carteira de projetos e sugestões de ações visando o desenvolvimento do apoio offshore no Rio de Janeiro.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0" name="Google Shape;2640;p246"/>
          <p:cNvSpPr txBox="1"/>
          <p:nvPr/>
        </p:nvSpPr>
        <p:spPr>
          <a:xfrm>
            <a:off x="993936" y="4115410"/>
            <a:ext cx="1273565" cy="338514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pt-BR"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Porto do RJ</a:t>
            </a:r>
            <a:endParaRPr sz="16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1" name="Google Shape;2641;p246"/>
          <p:cNvSpPr txBox="1"/>
          <p:nvPr/>
        </p:nvSpPr>
        <p:spPr>
          <a:xfrm>
            <a:off x="2807586" y="4059138"/>
            <a:ext cx="1273564" cy="584735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pt-BR"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Porto do Forno</a:t>
            </a:r>
            <a:endParaRPr sz="16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2" name="Google Shape;2642;p246"/>
          <p:cNvSpPr txBox="1"/>
          <p:nvPr/>
        </p:nvSpPr>
        <p:spPr>
          <a:xfrm>
            <a:off x="4720412" y="4075460"/>
            <a:ext cx="1273565" cy="584735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pt-BR"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Porto do</a:t>
            </a:r>
            <a:endParaRPr sz="16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pt-BR"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Açu</a:t>
            </a:r>
            <a:endParaRPr sz="16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3" name="Google Shape;2643;p246"/>
          <p:cNvSpPr txBox="1"/>
          <p:nvPr/>
        </p:nvSpPr>
        <p:spPr>
          <a:xfrm>
            <a:off x="6502316" y="4065437"/>
            <a:ext cx="1273564" cy="584735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pt-BR"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Porto de</a:t>
            </a:r>
            <a:endParaRPr sz="16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pt-BR"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Angra</a:t>
            </a:r>
            <a:endParaRPr sz="16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44" name="Google Shape;2644;p246" descr="https://tse4.mm.bing.net/th?id=OIP.6ndffpwhrZrcizmiabVqWQHaE6&amp;pid=Api&amp;P=0&amp;h=18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335130" y="2630153"/>
            <a:ext cx="1368000" cy="1476000"/>
          </a:xfrm>
          <a:prstGeom prst="rect">
            <a:avLst/>
          </a:prstGeom>
          <a:solidFill>
            <a:srgbClr val="13435E"/>
          </a:solidFill>
          <a:ln>
            <a:noFill/>
          </a:ln>
          <a:effectLst>
            <a:outerShdw blurRad="76200" sy="23000" kx="1200000" algn="br" rotWithShape="0">
              <a:srgbClr val="000000">
                <a:alpha val="20000"/>
              </a:srgbClr>
            </a:outerShdw>
          </a:effectLst>
        </p:spPr>
      </p:pic>
      <p:sp>
        <p:nvSpPr>
          <p:cNvPr id="2645" name="Google Shape;2645;p246"/>
          <p:cNvSpPr txBox="1"/>
          <p:nvPr/>
        </p:nvSpPr>
        <p:spPr>
          <a:xfrm>
            <a:off x="8382348" y="4103021"/>
            <a:ext cx="1273564" cy="584735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pt-BR"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Porto de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pt-BR"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Imbetiba</a:t>
            </a:r>
            <a:endParaRPr sz="16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6" name="Google Shape;2646;p246"/>
          <p:cNvSpPr/>
          <p:nvPr/>
        </p:nvSpPr>
        <p:spPr>
          <a:xfrm>
            <a:off x="10058082" y="2341397"/>
            <a:ext cx="1668939" cy="2304031"/>
          </a:xfrm>
          <a:prstGeom prst="roundRect">
            <a:avLst>
              <a:gd name="adj" fmla="val 16667"/>
            </a:avLst>
          </a:prstGeom>
          <a:solidFill>
            <a:srgbClr val="13435E"/>
          </a:solidFill>
          <a:ln w="25400" cap="flat" cmpd="sng">
            <a:solidFill>
              <a:srgbClr val="78787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7" name="Google Shape;2647;p246"/>
          <p:cNvSpPr txBox="1"/>
          <p:nvPr/>
        </p:nvSpPr>
        <p:spPr>
          <a:xfrm>
            <a:off x="10262918" y="4096272"/>
            <a:ext cx="1273564" cy="584735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pt-BR"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Porto de</a:t>
            </a:r>
            <a:endParaRPr sz="16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pt-BR"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Itaguaí</a:t>
            </a:r>
            <a:endParaRPr sz="16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48" name="Google Shape;2648;p246" descr="Expansão do Porto de Itaguaí preocupa moradores e ambientalistas por conta  da poluição • notícias • plurale em site: ação, cidadania, ambiente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0215700" y="2630153"/>
            <a:ext cx="1368000" cy="1476000"/>
          </a:xfrm>
          <a:prstGeom prst="rect">
            <a:avLst/>
          </a:prstGeom>
          <a:solidFill>
            <a:srgbClr val="13435E"/>
          </a:solidFill>
          <a:ln>
            <a:noFill/>
          </a:ln>
          <a:effectLst>
            <a:outerShdw blurRad="76200" sy="23000" kx="1200000" algn="br" rotWithShape="0">
              <a:srgbClr val="000000">
                <a:alpha val="20000"/>
              </a:srgbClr>
            </a:outerShdw>
          </a:effectLst>
        </p:spPr>
      </p:pic>
      <p:pic>
        <p:nvPicPr>
          <p:cNvPr id="3" name="image6.png">
            <a:extLst>
              <a:ext uri="{FF2B5EF4-FFF2-40B4-BE49-F238E27FC236}">
                <a16:creationId xmlns:a16="http://schemas.microsoft.com/office/drawing/2014/main" id="{8B777EB3-3D24-D3EB-62A1-362CC97F02A5}"/>
              </a:ext>
            </a:extLst>
          </p:cNvPr>
          <p:cNvPicPr/>
          <p:nvPr/>
        </p:nvPicPr>
        <p:blipFill>
          <a:blip r:embed="rId9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8FBBD1C1-6C21-D239-4B05-3BCF1389A5C1}"/>
              </a:ext>
            </a:extLst>
          </p:cNvPr>
          <p:cNvPicPr/>
          <p:nvPr/>
        </p:nvPicPr>
        <p:blipFill>
          <a:blip r:embed="rId10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21B1E1F8-0478-DB69-C758-B43CCA2663F5}"/>
              </a:ext>
            </a:extLst>
          </p:cNvPr>
          <p:cNvPicPr/>
          <p:nvPr/>
        </p:nvPicPr>
        <p:blipFill>
          <a:blip r:embed="rId11"/>
          <a:srcRect/>
          <a:stretch>
            <a:fillRect/>
          </a:stretch>
        </p:blipFill>
        <p:spPr>
          <a:xfrm>
            <a:off x="10144443" y="522016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300"/>
                                        <p:tgtEl>
                                          <p:spTgt spid="2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3" name="Google Shape;433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43720" y="986038"/>
            <a:ext cx="9972675" cy="5048250"/>
          </a:xfrm>
          <a:prstGeom prst="rect">
            <a:avLst/>
          </a:prstGeom>
          <a:noFill/>
          <a:ln w="12700" cap="flat" cmpd="sng">
            <a:solidFill>
              <a:srgbClr val="FFFFFF"/>
            </a:solidFill>
            <a:prstDash val="dash"/>
            <a:round/>
            <a:headEnd type="none" w="sm" len="sm"/>
            <a:tailEnd type="none" w="sm" len="sm"/>
          </a:ln>
        </p:spPr>
      </p:pic>
      <p:sp>
        <p:nvSpPr>
          <p:cNvPr id="436" name="Google Shape;436;p25"/>
          <p:cNvSpPr/>
          <p:nvPr/>
        </p:nvSpPr>
        <p:spPr>
          <a:xfrm>
            <a:off x="5880807" y="3921325"/>
            <a:ext cx="458788" cy="320675"/>
          </a:xfrm>
          <a:custGeom>
            <a:avLst/>
            <a:gdLst/>
            <a:ahLst/>
            <a:cxnLst/>
            <a:rect l="l" t="t" r="r" b="b"/>
            <a:pathLst>
              <a:path w="288132" h="226219" extrusionOk="0">
                <a:moveTo>
                  <a:pt x="0" y="14288"/>
                </a:moveTo>
                <a:cubicBezTo>
                  <a:pt x="3969" y="13494"/>
                  <a:pt x="7963" y="12816"/>
                  <a:pt x="11907" y="11906"/>
                </a:cubicBezTo>
                <a:cubicBezTo>
                  <a:pt x="18285" y="10434"/>
                  <a:pt x="24433" y="7673"/>
                  <a:pt x="30957" y="7144"/>
                </a:cubicBezTo>
                <a:cubicBezTo>
                  <a:pt x="53914" y="5283"/>
                  <a:pt x="76994" y="5557"/>
                  <a:pt x="100013" y="4763"/>
                </a:cubicBezTo>
                <a:cubicBezTo>
                  <a:pt x="105569" y="3969"/>
                  <a:pt x="111160" y="3385"/>
                  <a:pt x="116682" y="2381"/>
                </a:cubicBezTo>
                <a:cubicBezTo>
                  <a:pt x="119902" y="1796"/>
                  <a:pt x="122934" y="0"/>
                  <a:pt x="126207" y="0"/>
                </a:cubicBezTo>
                <a:cubicBezTo>
                  <a:pt x="141309" y="0"/>
                  <a:pt x="156369" y="1587"/>
                  <a:pt x="171450" y="2381"/>
                </a:cubicBezTo>
                <a:cubicBezTo>
                  <a:pt x="174625" y="3175"/>
                  <a:pt x="178048" y="3299"/>
                  <a:pt x="180975" y="4763"/>
                </a:cubicBezTo>
                <a:cubicBezTo>
                  <a:pt x="213717" y="21135"/>
                  <a:pt x="182656" y="10086"/>
                  <a:pt x="202407" y="16669"/>
                </a:cubicBezTo>
                <a:cubicBezTo>
                  <a:pt x="203994" y="19050"/>
                  <a:pt x="205015" y="21928"/>
                  <a:pt x="207169" y="23813"/>
                </a:cubicBezTo>
                <a:cubicBezTo>
                  <a:pt x="211477" y="27582"/>
                  <a:pt x="216878" y="29904"/>
                  <a:pt x="221457" y="33338"/>
                </a:cubicBezTo>
                <a:lnTo>
                  <a:pt x="230982" y="40481"/>
                </a:lnTo>
                <a:cubicBezTo>
                  <a:pt x="231776" y="43656"/>
                  <a:pt x="231739" y="47164"/>
                  <a:pt x="233363" y="50006"/>
                </a:cubicBezTo>
                <a:cubicBezTo>
                  <a:pt x="235034" y="52930"/>
                  <a:pt x="238351" y="54563"/>
                  <a:pt x="240507" y="57150"/>
                </a:cubicBezTo>
                <a:cubicBezTo>
                  <a:pt x="242339" y="59349"/>
                  <a:pt x="243682" y="61913"/>
                  <a:pt x="245269" y="64294"/>
                </a:cubicBezTo>
                <a:cubicBezTo>
                  <a:pt x="246063" y="69850"/>
                  <a:pt x="246388" y="75494"/>
                  <a:pt x="247650" y="80963"/>
                </a:cubicBezTo>
                <a:cubicBezTo>
                  <a:pt x="248779" y="85854"/>
                  <a:pt x="251588" y="90298"/>
                  <a:pt x="252413" y="95250"/>
                </a:cubicBezTo>
                <a:cubicBezTo>
                  <a:pt x="255332" y="112766"/>
                  <a:pt x="253623" y="104854"/>
                  <a:pt x="257175" y="119063"/>
                </a:cubicBezTo>
                <a:cubicBezTo>
                  <a:pt x="257969" y="127000"/>
                  <a:pt x="258567" y="134960"/>
                  <a:pt x="259557" y="142875"/>
                </a:cubicBezTo>
                <a:cubicBezTo>
                  <a:pt x="260156" y="147666"/>
                  <a:pt x="261938" y="152335"/>
                  <a:pt x="261938" y="157163"/>
                </a:cubicBezTo>
                <a:cubicBezTo>
                  <a:pt x="261938" y="160436"/>
                  <a:pt x="260199" y="163479"/>
                  <a:pt x="259557" y="166688"/>
                </a:cubicBezTo>
                <a:cubicBezTo>
                  <a:pt x="258610" y="171422"/>
                  <a:pt x="257969" y="176213"/>
                  <a:pt x="257175" y="180975"/>
                </a:cubicBezTo>
                <a:cubicBezTo>
                  <a:pt x="259371" y="196345"/>
                  <a:pt x="255986" y="196454"/>
                  <a:pt x="266700" y="204788"/>
                </a:cubicBezTo>
                <a:cubicBezTo>
                  <a:pt x="271218" y="208302"/>
                  <a:pt x="280988" y="214313"/>
                  <a:pt x="280988" y="214313"/>
                </a:cubicBezTo>
                <a:cubicBezTo>
                  <a:pt x="284079" y="223586"/>
                  <a:pt x="281594" y="219681"/>
                  <a:pt x="288132" y="226219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7" name="Google Shape;437;p25"/>
          <p:cNvSpPr/>
          <p:nvPr/>
        </p:nvSpPr>
        <p:spPr>
          <a:xfrm>
            <a:off x="4007557" y="3918150"/>
            <a:ext cx="1371600" cy="617538"/>
          </a:xfrm>
          <a:custGeom>
            <a:avLst/>
            <a:gdLst/>
            <a:ahLst/>
            <a:cxnLst/>
            <a:rect l="l" t="t" r="r" b="b"/>
            <a:pathLst>
              <a:path w="1014416" h="435769" extrusionOk="0">
                <a:moveTo>
                  <a:pt x="1014416" y="26194"/>
                </a:moveTo>
                <a:cubicBezTo>
                  <a:pt x="1005616" y="25394"/>
                  <a:pt x="979573" y="23323"/>
                  <a:pt x="969172" y="21432"/>
                </a:cubicBezTo>
                <a:cubicBezTo>
                  <a:pt x="966703" y="20983"/>
                  <a:pt x="964464" y="19659"/>
                  <a:pt x="962029" y="19050"/>
                </a:cubicBezTo>
                <a:cubicBezTo>
                  <a:pt x="958102" y="18068"/>
                  <a:pt x="954073" y="17547"/>
                  <a:pt x="950122" y="16669"/>
                </a:cubicBezTo>
                <a:cubicBezTo>
                  <a:pt x="946927" y="15959"/>
                  <a:pt x="943792" y="14998"/>
                  <a:pt x="940597" y="14288"/>
                </a:cubicBezTo>
                <a:cubicBezTo>
                  <a:pt x="917619" y="9182"/>
                  <a:pt x="940243" y="14693"/>
                  <a:pt x="914404" y="9525"/>
                </a:cubicBezTo>
                <a:cubicBezTo>
                  <a:pt x="906927" y="8029"/>
                  <a:pt x="904545" y="7033"/>
                  <a:pt x="897735" y="4763"/>
                </a:cubicBezTo>
                <a:cubicBezTo>
                  <a:pt x="886622" y="5557"/>
                  <a:pt x="875368" y="5208"/>
                  <a:pt x="864397" y="7144"/>
                </a:cubicBezTo>
                <a:cubicBezTo>
                  <a:pt x="861579" y="7641"/>
                  <a:pt x="859884" y="10780"/>
                  <a:pt x="857254" y="11907"/>
                </a:cubicBezTo>
                <a:cubicBezTo>
                  <a:pt x="854246" y="13196"/>
                  <a:pt x="850876" y="13389"/>
                  <a:pt x="847729" y="14288"/>
                </a:cubicBezTo>
                <a:cubicBezTo>
                  <a:pt x="845315" y="14978"/>
                  <a:pt x="842966" y="15875"/>
                  <a:pt x="840585" y="16669"/>
                </a:cubicBezTo>
                <a:cubicBezTo>
                  <a:pt x="820110" y="30318"/>
                  <a:pt x="833524" y="23186"/>
                  <a:pt x="819154" y="28575"/>
                </a:cubicBezTo>
                <a:cubicBezTo>
                  <a:pt x="815151" y="30076"/>
                  <a:pt x="811412" y="32377"/>
                  <a:pt x="807247" y="33338"/>
                </a:cubicBezTo>
                <a:cubicBezTo>
                  <a:pt x="801011" y="34777"/>
                  <a:pt x="794547" y="34925"/>
                  <a:pt x="788197" y="35719"/>
                </a:cubicBezTo>
                <a:cubicBezTo>
                  <a:pt x="781034" y="38107"/>
                  <a:pt x="777355" y="39661"/>
                  <a:pt x="769147" y="40482"/>
                </a:cubicBezTo>
                <a:cubicBezTo>
                  <a:pt x="757274" y="41669"/>
                  <a:pt x="745323" y="41912"/>
                  <a:pt x="733429" y="42863"/>
                </a:cubicBezTo>
                <a:cubicBezTo>
                  <a:pt x="700067" y="45532"/>
                  <a:pt x="720356" y="44049"/>
                  <a:pt x="695329" y="47625"/>
                </a:cubicBezTo>
                <a:cubicBezTo>
                  <a:pt x="688994" y="48530"/>
                  <a:pt x="682614" y="49102"/>
                  <a:pt x="676279" y="50007"/>
                </a:cubicBezTo>
                <a:cubicBezTo>
                  <a:pt x="654788" y="53077"/>
                  <a:pt x="669029" y="50717"/>
                  <a:pt x="654847" y="54769"/>
                </a:cubicBezTo>
                <a:cubicBezTo>
                  <a:pt x="651700" y="55668"/>
                  <a:pt x="648457" y="56210"/>
                  <a:pt x="645322" y="57150"/>
                </a:cubicBezTo>
                <a:cubicBezTo>
                  <a:pt x="640514" y="58593"/>
                  <a:pt x="631035" y="61913"/>
                  <a:pt x="631035" y="61913"/>
                </a:cubicBezTo>
                <a:cubicBezTo>
                  <a:pt x="607222" y="61119"/>
                  <a:pt x="583341" y="61511"/>
                  <a:pt x="559597" y="59532"/>
                </a:cubicBezTo>
                <a:cubicBezTo>
                  <a:pt x="554594" y="59115"/>
                  <a:pt x="550072" y="56357"/>
                  <a:pt x="545310" y="54769"/>
                </a:cubicBezTo>
                <a:lnTo>
                  <a:pt x="538166" y="52388"/>
                </a:lnTo>
                <a:cubicBezTo>
                  <a:pt x="526846" y="44840"/>
                  <a:pt x="533737" y="48530"/>
                  <a:pt x="516735" y="42863"/>
                </a:cubicBezTo>
                <a:lnTo>
                  <a:pt x="509591" y="40482"/>
                </a:lnTo>
                <a:lnTo>
                  <a:pt x="502447" y="38100"/>
                </a:lnTo>
                <a:cubicBezTo>
                  <a:pt x="501653" y="35719"/>
                  <a:pt x="501841" y="32732"/>
                  <a:pt x="500066" y="30957"/>
                </a:cubicBezTo>
                <a:cubicBezTo>
                  <a:pt x="498291" y="29182"/>
                  <a:pt x="495167" y="29698"/>
                  <a:pt x="492922" y="28575"/>
                </a:cubicBezTo>
                <a:cubicBezTo>
                  <a:pt x="490363" y="27295"/>
                  <a:pt x="488264" y="25233"/>
                  <a:pt x="485779" y="23813"/>
                </a:cubicBezTo>
                <a:cubicBezTo>
                  <a:pt x="482697" y="22052"/>
                  <a:pt x="479298" y="20876"/>
                  <a:pt x="476254" y="19050"/>
                </a:cubicBezTo>
                <a:cubicBezTo>
                  <a:pt x="471346" y="16105"/>
                  <a:pt x="467396" y="11335"/>
                  <a:pt x="461966" y="9525"/>
                </a:cubicBezTo>
                <a:cubicBezTo>
                  <a:pt x="457204" y="7938"/>
                  <a:pt x="452549" y="5980"/>
                  <a:pt x="447679" y="4763"/>
                </a:cubicBezTo>
                <a:cubicBezTo>
                  <a:pt x="434227" y="1400"/>
                  <a:pt x="441363" y="3024"/>
                  <a:pt x="426247" y="0"/>
                </a:cubicBezTo>
                <a:cubicBezTo>
                  <a:pt x="409578" y="794"/>
                  <a:pt x="392871" y="996"/>
                  <a:pt x="376241" y="2382"/>
                </a:cubicBezTo>
                <a:cubicBezTo>
                  <a:pt x="370692" y="2844"/>
                  <a:pt x="364324" y="7941"/>
                  <a:pt x="359572" y="9525"/>
                </a:cubicBezTo>
                <a:cubicBezTo>
                  <a:pt x="355732" y="10805"/>
                  <a:pt x="351592" y="10925"/>
                  <a:pt x="347666" y="11907"/>
                </a:cubicBezTo>
                <a:cubicBezTo>
                  <a:pt x="345231" y="12516"/>
                  <a:pt x="342936" y="13598"/>
                  <a:pt x="340522" y="14288"/>
                </a:cubicBezTo>
                <a:cubicBezTo>
                  <a:pt x="315337" y="21483"/>
                  <a:pt x="350653" y="10117"/>
                  <a:pt x="316710" y="21432"/>
                </a:cubicBezTo>
                <a:cubicBezTo>
                  <a:pt x="314329" y="22226"/>
                  <a:pt x="311655" y="22421"/>
                  <a:pt x="309566" y="23813"/>
                </a:cubicBezTo>
                <a:lnTo>
                  <a:pt x="295279" y="33338"/>
                </a:lnTo>
                <a:cubicBezTo>
                  <a:pt x="292898" y="34925"/>
                  <a:pt x="290850" y="37195"/>
                  <a:pt x="288135" y="38100"/>
                </a:cubicBezTo>
                <a:lnTo>
                  <a:pt x="280991" y="40482"/>
                </a:lnTo>
                <a:cubicBezTo>
                  <a:pt x="276703" y="44770"/>
                  <a:pt x="272502" y="49903"/>
                  <a:pt x="266704" y="52388"/>
                </a:cubicBezTo>
                <a:cubicBezTo>
                  <a:pt x="263696" y="53677"/>
                  <a:pt x="260354" y="53975"/>
                  <a:pt x="257179" y="54769"/>
                </a:cubicBezTo>
                <a:cubicBezTo>
                  <a:pt x="255591" y="57150"/>
                  <a:pt x="254440" y="59889"/>
                  <a:pt x="252416" y="61913"/>
                </a:cubicBezTo>
                <a:cubicBezTo>
                  <a:pt x="247801" y="66527"/>
                  <a:pt x="243937" y="67120"/>
                  <a:pt x="238129" y="69057"/>
                </a:cubicBezTo>
                <a:cubicBezTo>
                  <a:pt x="230208" y="84897"/>
                  <a:pt x="237042" y="72650"/>
                  <a:pt x="226222" y="88107"/>
                </a:cubicBezTo>
                <a:cubicBezTo>
                  <a:pt x="222940" y="92796"/>
                  <a:pt x="216697" y="102394"/>
                  <a:pt x="216697" y="102394"/>
                </a:cubicBezTo>
                <a:cubicBezTo>
                  <a:pt x="210716" y="120341"/>
                  <a:pt x="218781" y="98228"/>
                  <a:pt x="209554" y="116682"/>
                </a:cubicBezTo>
                <a:cubicBezTo>
                  <a:pt x="208431" y="118927"/>
                  <a:pt x="208391" y="121631"/>
                  <a:pt x="207172" y="123825"/>
                </a:cubicBezTo>
                <a:cubicBezTo>
                  <a:pt x="204392" y="128829"/>
                  <a:pt x="200822" y="133350"/>
                  <a:pt x="197647" y="138113"/>
                </a:cubicBezTo>
                <a:lnTo>
                  <a:pt x="192885" y="145257"/>
                </a:lnTo>
                <a:cubicBezTo>
                  <a:pt x="187929" y="165082"/>
                  <a:pt x="194872" y="146388"/>
                  <a:pt x="183360" y="159544"/>
                </a:cubicBezTo>
                <a:cubicBezTo>
                  <a:pt x="179591" y="163852"/>
                  <a:pt x="177882" y="169785"/>
                  <a:pt x="173835" y="173832"/>
                </a:cubicBezTo>
                <a:cubicBezTo>
                  <a:pt x="170660" y="177007"/>
                  <a:pt x="167267" y="179978"/>
                  <a:pt x="164310" y="183357"/>
                </a:cubicBezTo>
                <a:cubicBezTo>
                  <a:pt x="157194" y="191489"/>
                  <a:pt x="154374" y="198192"/>
                  <a:pt x="147641" y="207169"/>
                </a:cubicBezTo>
                <a:cubicBezTo>
                  <a:pt x="145260" y="210344"/>
                  <a:pt x="143080" y="213681"/>
                  <a:pt x="140497" y="216694"/>
                </a:cubicBezTo>
                <a:cubicBezTo>
                  <a:pt x="138306" y="219251"/>
                  <a:pt x="135421" y="221180"/>
                  <a:pt x="133354" y="223838"/>
                </a:cubicBezTo>
                <a:cubicBezTo>
                  <a:pt x="129840" y="228356"/>
                  <a:pt x="127876" y="234078"/>
                  <a:pt x="123829" y="238125"/>
                </a:cubicBezTo>
                <a:cubicBezTo>
                  <a:pt x="121448" y="240506"/>
                  <a:pt x="118841" y="242682"/>
                  <a:pt x="116685" y="245269"/>
                </a:cubicBezTo>
                <a:cubicBezTo>
                  <a:pt x="114853" y="247468"/>
                  <a:pt x="113946" y="250389"/>
                  <a:pt x="111922" y="252413"/>
                </a:cubicBezTo>
                <a:cubicBezTo>
                  <a:pt x="109899" y="254436"/>
                  <a:pt x="106977" y="255343"/>
                  <a:pt x="104779" y="257175"/>
                </a:cubicBezTo>
                <a:cubicBezTo>
                  <a:pt x="92888" y="267085"/>
                  <a:pt x="103045" y="262516"/>
                  <a:pt x="90491" y="266700"/>
                </a:cubicBezTo>
                <a:lnTo>
                  <a:pt x="69060" y="280988"/>
                </a:lnTo>
                <a:cubicBezTo>
                  <a:pt x="66679" y="282575"/>
                  <a:pt x="64476" y="284470"/>
                  <a:pt x="61916" y="285750"/>
                </a:cubicBezTo>
                <a:lnTo>
                  <a:pt x="52391" y="290513"/>
                </a:lnTo>
                <a:cubicBezTo>
                  <a:pt x="35381" y="316032"/>
                  <a:pt x="61867" y="277309"/>
                  <a:pt x="40485" y="304800"/>
                </a:cubicBezTo>
                <a:cubicBezTo>
                  <a:pt x="36971" y="309318"/>
                  <a:pt x="34135" y="314325"/>
                  <a:pt x="30960" y="319088"/>
                </a:cubicBezTo>
                <a:lnTo>
                  <a:pt x="26197" y="326232"/>
                </a:lnTo>
                <a:lnTo>
                  <a:pt x="19054" y="347663"/>
                </a:lnTo>
                <a:cubicBezTo>
                  <a:pt x="18260" y="350044"/>
                  <a:pt x="17164" y="352346"/>
                  <a:pt x="16672" y="354807"/>
                </a:cubicBezTo>
                <a:cubicBezTo>
                  <a:pt x="15035" y="362991"/>
                  <a:pt x="14152" y="368391"/>
                  <a:pt x="11910" y="376238"/>
                </a:cubicBezTo>
                <a:cubicBezTo>
                  <a:pt x="11220" y="378652"/>
                  <a:pt x="10189" y="380960"/>
                  <a:pt x="9529" y="383382"/>
                </a:cubicBezTo>
                <a:cubicBezTo>
                  <a:pt x="7144" y="392128"/>
                  <a:pt x="3972" y="404813"/>
                  <a:pt x="2385" y="414338"/>
                </a:cubicBezTo>
                <a:cubicBezTo>
                  <a:pt x="-220" y="429972"/>
                  <a:pt x="4" y="426131"/>
                  <a:pt x="4" y="435769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0" name="Google Shape;440;p25"/>
          <p:cNvSpPr/>
          <p:nvPr/>
        </p:nvSpPr>
        <p:spPr>
          <a:xfrm>
            <a:off x="6694487" y="994609"/>
            <a:ext cx="188913" cy="895350"/>
          </a:xfrm>
          <a:custGeom>
            <a:avLst/>
            <a:gdLst/>
            <a:ahLst/>
            <a:cxnLst/>
            <a:rect l="l" t="t" r="r" b="b"/>
            <a:pathLst>
              <a:path w="160059" h="678180" extrusionOk="0">
                <a:moveTo>
                  <a:pt x="160059" y="678180"/>
                </a:moveTo>
                <a:cubicBezTo>
                  <a:pt x="154979" y="629920"/>
                  <a:pt x="159609" y="579618"/>
                  <a:pt x="144819" y="533400"/>
                </a:cubicBezTo>
                <a:cubicBezTo>
                  <a:pt x="138250" y="512873"/>
                  <a:pt x="114339" y="502920"/>
                  <a:pt x="99099" y="487680"/>
                </a:cubicBezTo>
                <a:cubicBezTo>
                  <a:pt x="91479" y="480060"/>
                  <a:pt x="86462" y="468228"/>
                  <a:pt x="76239" y="464820"/>
                </a:cubicBezTo>
                <a:cubicBezTo>
                  <a:pt x="44691" y="454304"/>
                  <a:pt x="60062" y="461655"/>
                  <a:pt x="30519" y="441960"/>
                </a:cubicBezTo>
                <a:cubicBezTo>
                  <a:pt x="20359" y="426720"/>
                  <a:pt x="-1037" y="414525"/>
                  <a:pt x="39" y="396240"/>
                </a:cubicBezTo>
                <a:cubicBezTo>
                  <a:pt x="2579" y="353060"/>
                  <a:pt x="-1530" y="308967"/>
                  <a:pt x="7659" y="266700"/>
                </a:cubicBezTo>
                <a:cubicBezTo>
                  <a:pt x="11550" y="248802"/>
                  <a:pt x="32347" y="238356"/>
                  <a:pt x="38139" y="220980"/>
                </a:cubicBezTo>
                <a:cubicBezTo>
                  <a:pt x="44337" y="202387"/>
                  <a:pt x="46227" y="190032"/>
                  <a:pt x="60999" y="175260"/>
                </a:cubicBezTo>
                <a:cubicBezTo>
                  <a:pt x="67475" y="168784"/>
                  <a:pt x="76239" y="165100"/>
                  <a:pt x="83859" y="160020"/>
                </a:cubicBezTo>
                <a:cubicBezTo>
                  <a:pt x="134404" y="58931"/>
                  <a:pt x="73083" y="185165"/>
                  <a:pt x="106719" y="106680"/>
                </a:cubicBezTo>
                <a:cubicBezTo>
                  <a:pt x="111194" y="96239"/>
                  <a:pt x="117971" y="86836"/>
                  <a:pt x="121959" y="76200"/>
                </a:cubicBezTo>
                <a:cubicBezTo>
                  <a:pt x="125636" y="66394"/>
                  <a:pt x="125454" y="55346"/>
                  <a:pt x="129579" y="45720"/>
                </a:cubicBezTo>
                <a:cubicBezTo>
                  <a:pt x="133187" y="37302"/>
                  <a:pt x="140723" y="31051"/>
                  <a:pt x="144819" y="22860"/>
                </a:cubicBezTo>
                <a:cubicBezTo>
                  <a:pt x="148411" y="15676"/>
                  <a:pt x="148847" y="7184"/>
                  <a:pt x="152439" y="0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1" name="Google Shape;441;p25"/>
          <p:cNvSpPr/>
          <p:nvPr/>
        </p:nvSpPr>
        <p:spPr>
          <a:xfrm>
            <a:off x="1292932" y="3548263"/>
            <a:ext cx="509588" cy="254000"/>
          </a:xfrm>
          <a:custGeom>
            <a:avLst/>
            <a:gdLst/>
            <a:ahLst/>
            <a:cxnLst/>
            <a:rect l="l" t="t" r="r" b="b"/>
            <a:pathLst>
              <a:path w="396240" h="198120" extrusionOk="0">
                <a:moveTo>
                  <a:pt x="396240" y="0"/>
                </a:moveTo>
                <a:cubicBezTo>
                  <a:pt x="313731" y="13752"/>
                  <a:pt x="380184" y="233"/>
                  <a:pt x="327660" y="15240"/>
                </a:cubicBezTo>
                <a:cubicBezTo>
                  <a:pt x="317590" y="18117"/>
                  <a:pt x="307115" y="19548"/>
                  <a:pt x="297180" y="22860"/>
                </a:cubicBezTo>
                <a:cubicBezTo>
                  <a:pt x="220028" y="48577"/>
                  <a:pt x="294987" y="26785"/>
                  <a:pt x="228600" y="53340"/>
                </a:cubicBezTo>
                <a:cubicBezTo>
                  <a:pt x="213685" y="59306"/>
                  <a:pt x="196246" y="59669"/>
                  <a:pt x="182880" y="68580"/>
                </a:cubicBezTo>
                <a:cubicBezTo>
                  <a:pt x="153337" y="88275"/>
                  <a:pt x="168708" y="80924"/>
                  <a:pt x="137160" y="91440"/>
                </a:cubicBezTo>
                <a:cubicBezTo>
                  <a:pt x="116965" y="111635"/>
                  <a:pt x="95775" y="138802"/>
                  <a:pt x="68580" y="152400"/>
                </a:cubicBezTo>
                <a:cubicBezTo>
                  <a:pt x="61396" y="155992"/>
                  <a:pt x="57150" y="152400"/>
                  <a:pt x="45720" y="160020"/>
                </a:cubicBezTo>
                <a:cubicBezTo>
                  <a:pt x="34290" y="167640"/>
                  <a:pt x="50557" y="164415"/>
                  <a:pt x="0" y="198120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6" name="Google Shape;456;p25"/>
          <p:cNvSpPr/>
          <p:nvPr/>
        </p:nvSpPr>
        <p:spPr>
          <a:xfrm>
            <a:off x="4035300" y="4892397"/>
            <a:ext cx="2583172" cy="725036"/>
          </a:xfrm>
          <a:prstGeom prst="roundRect">
            <a:avLst>
              <a:gd name="adj" fmla="val 0"/>
            </a:avLst>
          </a:prstGeom>
          <a:solidFill>
            <a:srgbClr val="009242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pt-BR" sz="1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Ecoponte</a:t>
            </a:r>
            <a:endParaRPr sz="1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Char char="•"/>
            </a:pPr>
            <a:r>
              <a:rPr lang="pt-BR"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Início: 06/2015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Char char="•"/>
            </a:pPr>
            <a:r>
              <a:rPr lang="pt-BR"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Mergulhão de Niterói (05/2017)</a:t>
            </a:r>
            <a:endParaRPr sz="1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Char char="•"/>
            </a:pPr>
            <a:r>
              <a:rPr lang="pt-BR"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Av. Portuária (04/2021)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8" name="Google Shape;458;p25"/>
          <p:cNvSpPr txBox="1">
            <a:spLocks noGrp="1"/>
          </p:cNvSpPr>
          <p:nvPr>
            <p:ph type="title"/>
          </p:nvPr>
        </p:nvSpPr>
        <p:spPr>
          <a:xfrm>
            <a:off x="4499491" y="-58545"/>
            <a:ext cx="36850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b="1">
                <a:solidFill>
                  <a:srgbClr val="13435E"/>
                </a:solidFill>
              </a:rPr>
              <a:t>Retrospecto</a:t>
            </a:r>
            <a:endParaRPr/>
          </a:p>
        </p:txBody>
      </p:sp>
      <p:cxnSp>
        <p:nvCxnSpPr>
          <p:cNvPr id="461" name="Google Shape;461;p25"/>
          <p:cNvCxnSpPr/>
          <p:nvPr/>
        </p:nvCxnSpPr>
        <p:spPr>
          <a:xfrm>
            <a:off x="5638230" y="4535688"/>
            <a:ext cx="0" cy="415132"/>
          </a:xfrm>
          <a:prstGeom prst="straightConnector1">
            <a:avLst/>
          </a:prstGeom>
          <a:noFill/>
          <a:ln w="25400" cap="flat" cmpd="sng">
            <a:solidFill>
              <a:srgbClr val="009242"/>
            </a:solidFill>
            <a:prstDash val="solid"/>
            <a:round/>
            <a:headEnd type="stealth" w="lg" len="lg"/>
            <a:tailEnd type="none" w="sm" len="sm"/>
          </a:ln>
        </p:spPr>
      </p:cxnSp>
      <p:sp>
        <p:nvSpPr>
          <p:cNvPr id="462" name="Google Shape;462;p25"/>
          <p:cNvSpPr/>
          <p:nvPr/>
        </p:nvSpPr>
        <p:spPr>
          <a:xfrm>
            <a:off x="3322320" y="1848568"/>
            <a:ext cx="3547501" cy="1839511"/>
          </a:xfrm>
          <a:custGeom>
            <a:avLst/>
            <a:gdLst/>
            <a:ahLst/>
            <a:cxnLst/>
            <a:rect l="l" t="t" r="r" b="b"/>
            <a:pathLst>
              <a:path w="3474720" h="1798320" extrusionOk="0">
                <a:moveTo>
                  <a:pt x="3474720" y="0"/>
                </a:moveTo>
                <a:lnTo>
                  <a:pt x="3276600" y="91440"/>
                </a:lnTo>
                <a:lnTo>
                  <a:pt x="2834640" y="350520"/>
                </a:lnTo>
                <a:lnTo>
                  <a:pt x="2575560" y="472440"/>
                </a:lnTo>
                <a:cubicBezTo>
                  <a:pt x="2534400" y="488904"/>
                  <a:pt x="2417149" y="530911"/>
                  <a:pt x="2362200" y="563880"/>
                </a:cubicBezTo>
                <a:cubicBezTo>
                  <a:pt x="2330788" y="582727"/>
                  <a:pt x="2296663" y="650743"/>
                  <a:pt x="2270760" y="624840"/>
                </a:cubicBezTo>
                <a:lnTo>
                  <a:pt x="2240280" y="594360"/>
                </a:lnTo>
                <a:lnTo>
                  <a:pt x="2240280" y="594360"/>
                </a:lnTo>
                <a:lnTo>
                  <a:pt x="2057400" y="624840"/>
                </a:lnTo>
                <a:lnTo>
                  <a:pt x="1889760" y="807720"/>
                </a:lnTo>
                <a:lnTo>
                  <a:pt x="1889760" y="807720"/>
                </a:lnTo>
                <a:lnTo>
                  <a:pt x="1737360" y="853440"/>
                </a:lnTo>
                <a:lnTo>
                  <a:pt x="1584960" y="975360"/>
                </a:lnTo>
                <a:lnTo>
                  <a:pt x="1584960" y="975360"/>
                </a:lnTo>
                <a:lnTo>
                  <a:pt x="1417320" y="1173480"/>
                </a:lnTo>
                <a:lnTo>
                  <a:pt x="1203960" y="1356360"/>
                </a:lnTo>
                <a:lnTo>
                  <a:pt x="655320" y="1508760"/>
                </a:lnTo>
                <a:lnTo>
                  <a:pt x="411480" y="1615440"/>
                </a:lnTo>
                <a:lnTo>
                  <a:pt x="243840" y="1615440"/>
                </a:lnTo>
                <a:lnTo>
                  <a:pt x="60960" y="1645920"/>
                </a:lnTo>
                <a:lnTo>
                  <a:pt x="0" y="1798320"/>
                </a:lnTo>
              </a:path>
            </a:pathLst>
          </a:custGeom>
          <a:noFill/>
          <a:ln w="28575" cap="flat" cmpd="sng">
            <a:solidFill>
              <a:srgbClr val="E64E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2" name="Google Shape;472;p25"/>
          <p:cNvSpPr/>
          <p:nvPr/>
        </p:nvSpPr>
        <p:spPr>
          <a:xfrm>
            <a:off x="5562600" y="4489450"/>
            <a:ext cx="244475" cy="41275"/>
          </a:xfrm>
          <a:custGeom>
            <a:avLst/>
            <a:gdLst/>
            <a:ahLst/>
            <a:cxnLst/>
            <a:rect l="l" t="t" r="r" b="b"/>
            <a:pathLst>
              <a:path w="244475" h="41275" extrusionOk="0">
                <a:moveTo>
                  <a:pt x="0" y="41275"/>
                </a:moveTo>
                <a:lnTo>
                  <a:pt x="38100" y="0"/>
                </a:lnTo>
                <a:lnTo>
                  <a:pt x="76200" y="0"/>
                </a:lnTo>
                <a:lnTo>
                  <a:pt x="114300" y="9525"/>
                </a:lnTo>
                <a:lnTo>
                  <a:pt x="161925" y="15875"/>
                </a:lnTo>
                <a:lnTo>
                  <a:pt x="196850" y="15875"/>
                </a:lnTo>
                <a:lnTo>
                  <a:pt x="225425" y="15875"/>
                </a:lnTo>
                <a:lnTo>
                  <a:pt x="244475" y="31750"/>
                </a:lnTo>
              </a:path>
            </a:pathLst>
          </a:custGeom>
          <a:noFill/>
          <a:ln w="44450" cap="flat" cmpd="sng">
            <a:solidFill>
              <a:srgbClr val="FFFF00">
                <a:alpha val="6000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6085233F-AA49-619C-BFAA-114D41C2CEB9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10983310" y="6250388"/>
            <a:ext cx="1199312" cy="607612"/>
          </a:xfrm>
          <a:prstGeom prst="rect">
            <a:avLst/>
          </a:prstGeom>
          <a:ln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4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56" name="Google Shape;2656;p247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657" name="Google Shape;2657;p247"/>
          <p:cNvSpPr txBox="1"/>
          <p:nvPr/>
        </p:nvSpPr>
        <p:spPr>
          <a:xfrm>
            <a:off x="745264" y="424865"/>
            <a:ext cx="7969602" cy="7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Evolução da produção de petróleo </a:t>
            </a:r>
            <a:br>
              <a:rPr lang="pt-BR" sz="28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pt-BR" sz="16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(milhões de barris de óleo por dia)</a:t>
            </a:r>
            <a:endParaRPr sz="7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658" name="Google Shape;2658;p247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659" name="Google Shape;2659;p247"/>
          <p:cNvSpPr/>
          <p:nvPr/>
        </p:nvSpPr>
        <p:spPr>
          <a:xfrm>
            <a:off x="645879" y="5488760"/>
            <a:ext cx="11168963" cy="566375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txBody>
          <a:bodyPr spcFirstLastPara="1" wrap="square" lIns="144000" tIns="36000" rIns="72000" bIns="36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 PELC indica necessidade de investimentos para atividade offshore. </a:t>
            </a:r>
            <a:endParaRPr sz="1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60" name="Google Shape;2660;p2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3956" y="1324303"/>
            <a:ext cx="10991506" cy="376334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2670;p248">
            <a:extLst>
              <a:ext uri="{FF2B5EF4-FFF2-40B4-BE49-F238E27FC236}">
                <a16:creationId xmlns:a16="http://schemas.microsoft.com/office/drawing/2014/main" id="{CCF474E0-2894-250F-87D7-8EA55533EF17}"/>
              </a:ext>
            </a:extLst>
          </p:cNvPr>
          <p:cNvSpPr txBox="1"/>
          <p:nvPr/>
        </p:nvSpPr>
        <p:spPr>
          <a:xfrm>
            <a:off x="645273" y="5173104"/>
            <a:ext cx="2026045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Fonte: PPSA (2021)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" name="image6.png">
            <a:extLst>
              <a:ext uri="{FF2B5EF4-FFF2-40B4-BE49-F238E27FC236}">
                <a16:creationId xmlns:a16="http://schemas.microsoft.com/office/drawing/2014/main" id="{97C84274-489C-4329-2141-3A750FC1DDF5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5" name="image8.png">
            <a:extLst>
              <a:ext uri="{FF2B5EF4-FFF2-40B4-BE49-F238E27FC236}">
                <a16:creationId xmlns:a16="http://schemas.microsoft.com/office/drawing/2014/main" id="{17F6258C-B98B-E1CA-12CF-2D0FA181E8B9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6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4B87B456-1661-9B52-DC45-BB5127C18D58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144443" y="522016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8" name="Google Shape;2668;p248"/>
          <p:cNvSpPr txBox="1"/>
          <p:nvPr/>
        </p:nvSpPr>
        <p:spPr>
          <a:xfrm>
            <a:off x="535057" y="383575"/>
            <a:ext cx="7969602" cy="7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 i="0" u="none" strike="noStrike" cap="none" dirty="0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Percentual de produção diária de petróleo por bacia</a:t>
            </a:r>
            <a:endParaRPr dirty="0"/>
          </a:p>
        </p:txBody>
      </p:sp>
      <p:sp>
        <p:nvSpPr>
          <p:cNvPr id="2670" name="Google Shape;2670;p248"/>
          <p:cNvSpPr txBox="1"/>
          <p:nvPr/>
        </p:nvSpPr>
        <p:spPr>
          <a:xfrm>
            <a:off x="1485899" y="5537413"/>
            <a:ext cx="2026045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Fonte: ANP (2022)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671" name="Google Shape;2671;p248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" name="image6.png">
            <a:extLst>
              <a:ext uri="{FF2B5EF4-FFF2-40B4-BE49-F238E27FC236}">
                <a16:creationId xmlns:a16="http://schemas.microsoft.com/office/drawing/2014/main" id="{49A7D094-53E8-CC8A-9E97-B016EE87CD9D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4B7307DB-F2EA-4467-60F7-2FF600B20ADA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F7596BEF-0540-035A-01FE-341ECC48AF23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10144443" y="349224"/>
            <a:ext cx="1670400" cy="835200"/>
          </a:xfrm>
          <a:prstGeom prst="rect">
            <a:avLst/>
          </a:prstGeom>
          <a:ln/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70BFDEAB-A71B-121E-5A4D-452DA608FE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85899" y="1277956"/>
            <a:ext cx="8355445" cy="412107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9" name="Google Shape;2679;p249"/>
          <p:cNvSpPr txBox="1"/>
          <p:nvPr/>
        </p:nvSpPr>
        <p:spPr>
          <a:xfrm>
            <a:off x="645273" y="404985"/>
            <a:ext cx="8531589" cy="7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 i="0" u="none" strike="noStrike" cap="none" dirty="0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Percentual de produção diária de gás natural por bacia</a:t>
            </a:r>
            <a:endParaRPr dirty="0"/>
          </a:p>
        </p:txBody>
      </p:sp>
      <p:pic>
        <p:nvPicPr>
          <p:cNvPr id="2680" name="Google Shape;2680;p249"/>
          <p:cNvPicPr preferRelativeResize="0"/>
          <p:nvPr/>
        </p:nvPicPr>
        <p:blipFill rotWithShape="1">
          <a:blip r:embed="rId3">
            <a:alphaModFix/>
          </a:blip>
          <a:srcRect l="1059" t="9482" r="1022" b="1532"/>
          <a:stretch/>
        </p:blipFill>
        <p:spPr>
          <a:xfrm>
            <a:off x="1693889" y="1363108"/>
            <a:ext cx="8280000" cy="4147944"/>
          </a:xfrm>
          <a:prstGeom prst="rect">
            <a:avLst/>
          </a:prstGeom>
          <a:noFill/>
          <a:ln w="127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681" name="Google Shape;2681;p249"/>
          <p:cNvSpPr txBox="1"/>
          <p:nvPr/>
        </p:nvSpPr>
        <p:spPr>
          <a:xfrm>
            <a:off x="1693889" y="5630605"/>
            <a:ext cx="2026045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Fonte: ANP (2022)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682" name="Google Shape;2682;p249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" name="image6.png">
            <a:extLst>
              <a:ext uri="{FF2B5EF4-FFF2-40B4-BE49-F238E27FC236}">
                <a16:creationId xmlns:a16="http://schemas.microsoft.com/office/drawing/2014/main" id="{DB1FFD49-48B6-68DA-0036-26BB62C2A135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42A833C0-5A84-65F0-0828-B0922ABA21D8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AF5C3FE2-5E83-FE0C-1BC3-F5C5140BC839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236939" y="404985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0" name="Google Shape;2690;p250"/>
          <p:cNvSpPr txBox="1"/>
          <p:nvPr/>
        </p:nvSpPr>
        <p:spPr>
          <a:xfrm>
            <a:off x="552450" y="395655"/>
            <a:ext cx="8693150" cy="7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4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Comparativo da Matriz Energética no Brasil entre 2014 e 2021</a:t>
            </a:r>
            <a:endParaRPr/>
          </a:p>
        </p:txBody>
      </p:sp>
      <p:pic>
        <p:nvPicPr>
          <p:cNvPr id="2691" name="Google Shape;2691;p250"/>
          <p:cNvPicPr preferRelativeResize="0"/>
          <p:nvPr/>
        </p:nvPicPr>
        <p:blipFill rotWithShape="1">
          <a:blip r:embed="rId3">
            <a:alphaModFix/>
          </a:blip>
          <a:srcRect l="2120" r="1236" b="2289"/>
          <a:stretch/>
        </p:blipFill>
        <p:spPr>
          <a:xfrm>
            <a:off x="1673112" y="1319615"/>
            <a:ext cx="8887221" cy="4158641"/>
          </a:xfrm>
          <a:prstGeom prst="rect">
            <a:avLst/>
          </a:prstGeom>
          <a:noFill/>
          <a:ln w="127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692" name="Google Shape;2692;p250"/>
          <p:cNvSpPr txBox="1"/>
          <p:nvPr/>
        </p:nvSpPr>
        <p:spPr>
          <a:xfrm>
            <a:off x="1673112" y="5478256"/>
            <a:ext cx="2026045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Fonte: EPE (2022)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693" name="Google Shape;2693;p250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" name="image6.png">
            <a:extLst>
              <a:ext uri="{FF2B5EF4-FFF2-40B4-BE49-F238E27FC236}">
                <a16:creationId xmlns:a16="http://schemas.microsoft.com/office/drawing/2014/main" id="{EFB5C416-7798-5B88-E9DA-0E8D97124096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586FF810-C8E2-128E-AD55-BCBC5B3A9038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135235DF-62E5-7D44-3B17-A80961427527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144443" y="522016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1" name="Google Shape;2701;p251"/>
          <p:cNvSpPr txBox="1"/>
          <p:nvPr/>
        </p:nvSpPr>
        <p:spPr>
          <a:xfrm>
            <a:off x="552450" y="241796"/>
            <a:ext cx="7969500" cy="7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4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Evolução do </a:t>
            </a:r>
            <a:r>
              <a:rPr lang="pt-BR" sz="2400" b="1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preço do barril de petróleo bruto </a:t>
            </a:r>
            <a:endParaRPr sz="2400" b="1">
              <a:solidFill>
                <a:srgbClr val="1343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1800" b="1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(em dólares)</a:t>
            </a:r>
            <a:endParaRPr sz="800"/>
          </a:p>
        </p:txBody>
      </p:sp>
      <p:sp>
        <p:nvSpPr>
          <p:cNvPr id="2702" name="Google Shape;2702;p251"/>
          <p:cNvSpPr txBox="1"/>
          <p:nvPr/>
        </p:nvSpPr>
        <p:spPr>
          <a:xfrm>
            <a:off x="1463722" y="5559854"/>
            <a:ext cx="20259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Fonte: IPEA (202</a:t>
            </a:r>
            <a:r>
              <a:rPr lang="pt-BR" sz="1200">
                <a:solidFill>
                  <a:schemeClr val="dk1"/>
                </a:solidFill>
              </a:rPr>
              <a:t>5</a:t>
            </a:r>
            <a:r>
              <a:rPr lang="pt-BR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703" name="Google Shape;2703;p251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244" y="1160361"/>
            <a:ext cx="8245866" cy="4453502"/>
          </a:xfrm>
          <a:prstGeom prst="rect">
            <a:avLst/>
          </a:prstGeom>
        </p:spPr>
      </p:pic>
      <p:pic>
        <p:nvPicPr>
          <p:cNvPr id="4" name="image6.png">
            <a:extLst>
              <a:ext uri="{FF2B5EF4-FFF2-40B4-BE49-F238E27FC236}">
                <a16:creationId xmlns:a16="http://schemas.microsoft.com/office/drawing/2014/main" id="{20C2B162-4F40-4BC4-3551-9596CAE20577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5" name="image8.png">
            <a:extLst>
              <a:ext uri="{FF2B5EF4-FFF2-40B4-BE49-F238E27FC236}">
                <a16:creationId xmlns:a16="http://schemas.microsoft.com/office/drawing/2014/main" id="{611A96E7-F5CC-6676-82D1-223FF7A7D4F3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6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7508F6BE-C664-DE44-D2D5-563CC24F7196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298819" y="241796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2" name="Google Shape;2712;g319bee105cd_1_0"/>
          <p:cNvSpPr txBox="1"/>
          <p:nvPr/>
        </p:nvSpPr>
        <p:spPr>
          <a:xfrm>
            <a:off x="535159" y="280398"/>
            <a:ext cx="7969500" cy="7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4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Evolução do consumo de diesel e atividade econômica</a:t>
            </a:r>
            <a:endParaRPr/>
          </a:p>
        </p:txBody>
      </p:sp>
      <p:sp>
        <p:nvSpPr>
          <p:cNvPr id="2713" name="Google Shape;2713;g319bee105cd_1_0"/>
          <p:cNvSpPr txBox="1"/>
          <p:nvPr/>
        </p:nvSpPr>
        <p:spPr>
          <a:xfrm>
            <a:off x="1281226" y="5478256"/>
            <a:ext cx="20259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Fonte: IBP (2022)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714" name="Google Shape;2714;g319bee105cd_1_0"/>
          <p:cNvCxnSpPr/>
          <p:nvPr/>
        </p:nvCxnSpPr>
        <p:spPr>
          <a:xfrm>
            <a:off x="645273" y="6091175"/>
            <a:ext cx="111696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715" name="Google Shape;2715;g319bee105cd_1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58200" y="1082326"/>
            <a:ext cx="9281476" cy="4395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6.png">
            <a:extLst>
              <a:ext uri="{FF2B5EF4-FFF2-40B4-BE49-F238E27FC236}">
                <a16:creationId xmlns:a16="http://schemas.microsoft.com/office/drawing/2014/main" id="{A087E277-62D9-AF08-44E1-92BC9085C7F6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D4561D33-8999-34B5-72F0-C9F230A1D2C3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B0DB9F53-088C-C506-D8EB-A356D659CBC3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236939" y="247121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" name="Google Shape;2723;p252"/>
          <p:cNvSpPr txBox="1"/>
          <p:nvPr/>
        </p:nvSpPr>
        <p:spPr>
          <a:xfrm>
            <a:off x="645273" y="405602"/>
            <a:ext cx="7969602" cy="7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4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Transformação da Produção (</a:t>
            </a:r>
            <a:r>
              <a:rPr lang="pt-BR" sz="2400" b="1" i="0" u="none" strike="noStrike" cap="none" err="1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Pós-Sal</a:t>
            </a:r>
            <a:r>
              <a:rPr lang="pt-BR" sz="24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 x </a:t>
            </a:r>
            <a:r>
              <a:rPr lang="pt-BR" sz="2400" b="1" i="0" u="none" strike="noStrike" cap="none" err="1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Pré</a:t>
            </a:r>
            <a:r>
              <a:rPr lang="pt-BR" sz="24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-Sal)</a:t>
            </a:r>
            <a:endParaRPr/>
          </a:p>
        </p:txBody>
      </p:sp>
      <p:pic>
        <p:nvPicPr>
          <p:cNvPr id="2724" name="Google Shape;2724;p252"/>
          <p:cNvPicPr preferRelativeResize="0"/>
          <p:nvPr/>
        </p:nvPicPr>
        <p:blipFill rotWithShape="1">
          <a:blip r:embed="rId3">
            <a:alphaModFix/>
          </a:blip>
          <a:srcRect r="698" b="6749"/>
          <a:stretch/>
        </p:blipFill>
        <p:spPr>
          <a:xfrm>
            <a:off x="1262288" y="1470343"/>
            <a:ext cx="5262338" cy="3281649"/>
          </a:xfrm>
          <a:prstGeom prst="rect">
            <a:avLst/>
          </a:prstGeom>
          <a:noFill/>
          <a:ln>
            <a:noFill/>
          </a:ln>
        </p:spPr>
      </p:pic>
      <p:sp>
        <p:nvSpPr>
          <p:cNvPr id="2726" name="Google Shape;2726;p252"/>
          <p:cNvSpPr txBox="1"/>
          <p:nvPr/>
        </p:nvSpPr>
        <p:spPr>
          <a:xfrm>
            <a:off x="1192243" y="4788031"/>
            <a:ext cx="2026045" cy="246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Fonte: Petrobras (2019)</a:t>
            </a:r>
            <a:endParaRPr sz="1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27" name="Google Shape;2727;p25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388116" y="1481267"/>
            <a:ext cx="2908408" cy="3427776"/>
          </a:xfrm>
          <a:prstGeom prst="rect">
            <a:avLst/>
          </a:prstGeom>
          <a:noFill/>
          <a:ln>
            <a:noFill/>
          </a:ln>
        </p:spPr>
      </p:pic>
      <p:sp>
        <p:nvSpPr>
          <p:cNvPr id="2729" name="Google Shape;2729;p252"/>
          <p:cNvSpPr txBox="1"/>
          <p:nvPr/>
        </p:nvSpPr>
        <p:spPr>
          <a:xfrm>
            <a:off x="7334645" y="4903327"/>
            <a:ext cx="2026045" cy="246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Fonte: Petrobras (2022)</a:t>
            </a:r>
            <a:endParaRPr sz="1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A109DD33-1FD5-64D8-63B8-2F6009AAF90A}"/>
              </a:ext>
            </a:extLst>
          </p:cNvPr>
          <p:cNvSpPr txBox="1"/>
          <p:nvPr/>
        </p:nvSpPr>
        <p:spPr>
          <a:xfrm>
            <a:off x="1262288" y="1285885"/>
            <a:ext cx="5262338" cy="276999"/>
          </a:xfrm>
          <a:prstGeom prst="rect">
            <a:avLst/>
          </a:prstGeom>
          <a:solidFill>
            <a:srgbClr val="014F8F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1200" b="1">
                <a:solidFill>
                  <a:schemeClr val="bg1"/>
                </a:solidFill>
              </a:rPr>
              <a:t>Localização das concessões e partilhas do </a:t>
            </a:r>
            <a:r>
              <a:rPr lang="pt-BR" sz="1200" b="1" err="1">
                <a:solidFill>
                  <a:schemeClr val="bg1"/>
                </a:solidFill>
              </a:rPr>
              <a:t>pré</a:t>
            </a:r>
            <a:r>
              <a:rPr lang="pt-BR" sz="1200" b="1">
                <a:solidFill>
                  <a:schemeClr val="bg1"/>
                </a:solidFill>
              </a:rPr>
              <a:t>-sal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CC2487B4-C10E-2F4A-B83C-F22350271568}"/>
              </a:ext>
            </a:extLst>
          </p:cNvPr>
          <p:cNvSpPr txBox="1"/>
          <p:nvPr/>
        </p:nvSpPr>
        <p:spPr>
          <a:xfrm>
            <a:off x="7388116" y="1084660"/>
            <a:ext cx="2908409" cy="430887"/>
          </a:xfrm>
          <a:prstGeom prst="rect">
            <a:avLst/>
          </a:prstGeom>
          <a:solidFill>
            <a:srgbClr val="014F8F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1100" b="1" dirty="0">
                <a:solidFill>
                  <a:schemeClr val="bg1"/>
                </a:solidFill>
              </a:rPr>
              <a:t>Distribuição das plataformas offshore a serem descomissionadas até 2030</a:t>
            </a:r>
          </a:p>
        </p:txBody>
      </p:sp>
      <p:pic>
        <p:nvPicPr>
          <p:cNvPr id="5" name="image6.png">
            <a:extLst>
              <a:ext uri="{FF2B5EF4-FFF2-40B4-BE49-F238E27FC236}">
                <a16:creationId xmlns:a16="http://schemas.microsoft.com/office/drawing/2014/main" id="{FFFE873E-10C2-A9AE-B9B8-B56546A69FC9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6" name="image8.png">
            <a:extLst>
              <a:ext uri="{FF2B5EF4-FFF2-40B4-BE49-F238E27FC236}">
                <a16:creationId xmlns:a16="http://schemas.microsoft.com/office/drawing/2014/main" id="{46B1D6C9-49D5-7EE4-B867-2C85D5858DCB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cxnSp>
        <p:nvCxnSpPr>
          <p:cNvPr id="7" name="Google Shape;2714;g319bee105cd_1_0">
            <a:extLst>
              <a:ext uri="{FF2B5EF4-FFF2-40B4-BE49-F238E27FC236}">
                <a16:creationId xmlns:a16="http://schemas.microsoft.com/office/drawing/2014/main" id="{F1027D70-B7CD-87BA-14DF-18A83CD05B7C}"/>
              </a:ext>
            </a:extLst>
          </p:cNvPr>
          <p:cNvCxnSpPr/>
          <p:nvPr/>
        </p:nvCxnSpPr>
        <p:spPr>
          <a:xfrm>
            <a:off x="645273" y="6091175"/>
            <a:ext cx="111696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8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C725E4F8-352D-F306-8665-B92D77045060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>
          <a:xfrm>
            <a:off x="10144473" y="405602"/>
            <a:ext cx="1670400" cy="835200"/>
          </a:xfrm>
          <a:prstGeom prst="rect">
            <a:avLst/>
          </a:prstGeom>
          <a:ln/>
        </p:spPr>
      </p:pic>
      <p:sp>
        <p:nvSpPr>
          <p:cNvPr id="10" name="Google Shape;2639;p246">
            <a:extLst>
              <a:ext uri="{FF2B5EF4-FFF2-40B4-BE49-F238E27FC236}">
                <a16:creationId xmlns:a16="http://schemas.microsoft.com/office/drawing/2014/main" id="{37618FE0-9A4B-9617-8FC0-4FCE0AD0BB7C}"/>
              </a:ext>
            </a:extLst>
          </p:cNvPr>
          <p:cNvSpPr/>
          <p:nvPr/>
        </p:nvSpPr>
        <p:spPr>
          <a:xfrm>
            <a:off x="645879" y="5153274"/>
            <a:ext cx="11168963" cy="901862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txBody>
          <a:bodyPr spcFirstLastPara="1" wrap="square" lIns="144000" tIns="36000" rIns="72000" bIns="36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 Brasil possui 54 plataformas offshore de produção de óleo e gás com mais de 25 anos de existência. Tendo em vista que essas unidades possuem vida útil média de 20 a 30 anos, elas são condicionadas, podendo ser passíveis de descomissionamento. A Petrobras divulgou que 26 plataformas já foram descomissionadas até 2022 e outras 27 serão até o fim de 2030.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" name="Google Shape;2723;p252"/>
          <p:cNvSpPr txBox="1"/>
          <p:nvPr/>
        </p:nvSpPr>
        <p:spPr>
          <a:xfrm>
            <a:off x="645273" y="339808"/>
            <a:ext cx="7969602" cy="7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4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Transformação da Produção (</a:t>
            </a:r>
            <a:r>
              <a:rPr lang="pt-BR" sz="2400" b="1" i="0" u="none" strike="noStrike" cap="none" err="1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Pós-Sal</a:t>
            </a:r>
            <a:r>
              <a:rPr lang="pt-BR" sz="24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 x </a:t>
            </a:r>
            <a:r>
              <a:rPr lang="pt-BR" sz="2400" b="1" i="0" u="none" strike="noStrike" cap="none" err="1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Pré</a:t>
            </a:r>
            <a:r>
              <a:rPr lang="pt-BR" sz="24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-Sal)</a:t>
            </a:r>
            <a:endParaRPr/>
          </a:p>
        </p:txBody>
      </p:sp>
      <p:sp>
        <p:nvSpPr>
          <p:cNvPr id="2729" name="Google Shape;2729;p252"/>
          <p:cNvSpPr txBox="1"/>
          <p:nvPr/>
        </p:nvSpPr>
        <p:spPr>
          <a:xfrm>
            <a:off x="1764278" y="5389193"/>
            <a:ext cx="2026045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Fonte: </a:t>
            </a:r>
            <a:r>
              <a:rPr lang="pt-BR" sz="120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Pré</a:t>
            </a:r>
            <a:r>
              <a:rPr lang="pt-BR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-Sal (2023)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278" y="1650887"/>
            <a:ext cx="7983064" cy="3667637"/>
          </a:xfrm>
          <a:prstGeom prst="rect">
            <a:avLst/>
          </a:prstGeom>
        </p:spPr>
      </p:pic>
      <p:sp>
        <p:nvSpPr>
          <p:cNvPr id="13" name="Google Shape;2725;p252"/>
          <p:cNvSpPr txBox="1"/>
          <p:nvPr/>
        </p:nvSpPr>
        <p:spPr>
          <a:xfrm>
            <a:off x="2709060" y="1166889"/>
            <a:ext cx="6093500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Diferenças entre Concessão e Partilha de Produção</a:t>
            </a:r>
            <a:endParaRPr/>
          </a:p>
        </p:txBody>
      </p:sp>
      <p:pic>
        <p:nvPicPr>
          <p:cNvPr id="4" name="image6.png">
            <a:extLst>
              <a:ext uri="{FF2B5EF4-FFF2-40B4-BE49-F238E27FC236}">
                <a16:creationId xmlns:a16="http://schemas.microsoft.com/office/drawing/2014/main" id="{552D7965-8305-5DEB-06D0-4D08F4161753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5" name="image8.png">
            <a:extLst>
              <a:ext uri="{FF2B5EF4-FFF2-40B4-BE49-F238E27FC236}">
                <a16:creationId xmlns:a16="http://schemas.microsoft.com/office/drawing/2014/main" id="{235BAD35-74E1-872D-135A-B9212E778E7E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cxnSp>
        <p:nvCxnSpPr>
          <p:cNvPr id="6" name="Google Shape;2714;g319bee105cd_1_0">
            <a:extLst>
              <a:ext uri="{FF2B5EF4-FFF2-40B4-BE49-F238E27FC236}">
                <a16:creationId xmlns:a16="http://schemas.microsoft.com/office/drawing/2014/main" id="{E29CCC7B-5BC3-3EF3-1F7F-2E43FB30DF27}"/>
              </a:ext>
            </a:extLst>
          </p:cNvPr>
          <p:cNvCxnSpPr/>
          <p:nvPr/>
        </p:nvCxnSpPr>
        <p:spPr>
          <a:xfrm>
            <a:off x="645273" y="6091175"/>
            <a:ext cx="111696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7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D27A9D9A-B4D3-9C77-642A-E6FE76C3D541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144473" y="349224"/>
            <a:ext cx="1670400" cy="8352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1189998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7" name="Google Shape;2737;p253"/>
          <p:cNvSpPr txBox="1"/>
          <p:nvPr/>
        </p:nvSpPr>
        <p:spPr>
          <a:xfrm>
            <a:off x="645273" y="311230"/>
            <a:ext cx="7969602" cy="7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4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Oferta Permanente de Partilha (OPP) da Produção </a:t>
            </a:r>
            <a:endParaRPr/>
          </a:p>
        </p:txBody>
      </p:sp>
      <p:sp>
        <p:nvSpPr>
          <p:cNvPr id="2739" name="Google Shape;2739;p253"/>
          <p:cNvSpPr txBox="1"/>
          <p:nvPr/>
        </p:nvSpPr>
        <p:spPr>
          <a:xfrm>
            <a:off x="2963917" y="5814176"/>
            <a:ext cx="2026045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Fonte: ANP (2022)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40" name="Google Shape;2740;p25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26979" y="1276200"/>
            <a:ext cx="6406448" cy="4493549"/>
          </a:xfrm>
          <a:prstGeom prst="rect">
            <a:avLst/>
          </a:prstGeom>
          <a:noFill/>
          <a:ln w="127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2741" name="Google Shape;2741;p253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4" name="CaixaDeTexto 3">
            <a:extLst>
              <a:ext uri="{FF2B5EF4-FFF2-40B4-BE49-F238E27FC236}">
                <a16:creationId xmlns:a16="http://schemas.microsoft.com/office/drawing/2014/main" id="{455A8B9E-22D4-56E7-6197-1AFFBC952F20}"/>
              </a:ext>
            </a:extLst>
          </p:cNvPr>
          <p:cNvSpPr txBox="1"/>
          <p:nvPr/>
        </p:nvSpPr>
        <p:spPr>
          <a:xfrm>
            <a:off x="3026979" y="1067231"/>
            <a:ext cx="6441415" cy="276999"/>
          </a:xfrm>
          <a:prstGeom prst="rect">
            <a:avLst/>
          </a:prstGeom>
          <a:solidFill>
            <a:srgbClr val="014F8F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1200" b="1">
                <a:solidFill>
                  <a:schemeClr val="bg1"/>
                </a:solidFill>
              </a:rPr>
              <a:t>Localização dos blocos em oferta na OPP</a:t>
            </a:r>
          </a:p>
        </p:txBody>
      </p:sp>
      <p:pic>
        <p:nvPicPr>
          <p:cNvPr id="3" name="image6.png">
            <a:extLst>
              <a:ext uri="{FF2B5EF4-FFF2-40B4-BE49-F238E27FC236}">
                <a16:creationId xmlns:a16="http://schemas.microsoft.com/office/drawing/2014/main" id="{26638519-FCA0-31AE-C41E-A8F646DA009B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5" name="image8.png">
            <a:extLst>
              <a:ext uri="{FF2B5EF4-FFF2-40B4-BE49-F238E27FC236}">
                <a16:creationId xmlns:a16="http://schemas.microsoft.com/office/drawing/2014/main" id="{00BF9723-2858-C337-785E-DB1BE377E180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6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2F3F357D-3182-0975-84E1-2770FF40D8E3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298819" y="311230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49" name="Google Shape;2749;p254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graphicFrame>
        <p:nvGraphicFramePr>
          <p:cNvPr id="2750" name="Google Shape;2750;p254"/>
          <p:cNvGraphicFramePr/>
          <p:nvPr/>
        </p:nvGraphicFramePr>
        <p:xfrm>
          <a:off x="3099718" y="1777344"/>
          <a:ext cx="8715125" cy="1136975"/>
        </p:xfrm>
        <a:graphic>
          <a:graphicData uri="http://schemas.openxmlformats.org/drawingml/2006/table">
            <a:tbl>
              <a:tblPr>
                <a:noFill/>
                <a:tableStyleId>{F17D36A0-E8BD-42C5-BEC2-632E3DE70A1A}</a:tableStyleId>
              </a:tblPr>
              <a:tblGrid>
                <a:gridCol w="3090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24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369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t-BR" sz="1400" i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Novo Porto em Macaé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pt-BR" sz="1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Implantação do Terminal Portuário de Macaé - TEPOR, com capacidade de movimentação de 4 milhões de toneladas/ano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751" name="Google Shape;2751;p254"/>
          <p:cNvGraphicFramePr/>
          <p:nvPr/>
        </p:nvGraphicFramePr>
        <p:xfrm>
          <a:off x="3099718" y="3288644"/>
          <a:ext cx="8715125" cy="1158250"/>
        </p:xfrm>
        <a:graphic>
          <a:graphicData uri="http://schemas.openxmlformats.org/drawingml/2006/table">
            <a:tbl>
              <a:tblPr>
                <a:noFill/>
                <a:tableStyleId>{F17D36A0-E8BD-42C5-BEC2-632E3DE70A1A}</a:tableStyleId>
              </a:tblPr>
              <a:tblGrid>
                <a:gridCol w="3090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24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369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t-BR" sz="1400" i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Infraestrutura interna do Porto do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t-BR" sz="1400" i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Rio de Janeiro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pt-BR" sz="1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Alargamento e aprofundamento em Complementação a Dragagem para Atendimento as Operações de Óleo e Gás, no cais da Gamboa, no Porto do Rio</a:t>
                      </a:r>
                      <a:endParaRPr/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pt-BR" sz="14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Novas Instalações para apoio offshore na junção do Cais de São Cristóvão com o Cais da Gamboa, no Porto do Rio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752" name="Google Shape;2752;p254"/>
          <p:cNvGraphicFramePr/>
          <p:nvPr/>
        </p:nvGraphicFramePr>
        <p:xfrm>
          <a:off x="3099718" y="4672606"/>
          <a:ext cx="8715125" cy="1136975"/>
        </p:xfrm>
        <a:graphic>
          <a:graphicData uri="http://schemas.openxmlformats.org/drawingml/2006/table">
            <a:tbl>
              <a:tblPr>
                <a:noFill/>
                <a:tableStyleId>{F17D36A0-E8BD-42C5-BEC2-632E3DE70A1A}</a:tableStyleId>
              </a:tblPr>
              <a:tblGrid>
                <a:gridCol w="3090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24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369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t-BR" sz="1400" i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Infraestrutura dos Portos da Bacia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t-BR" sz="1400" i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da Guanabara na área de Niterói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pt-BR" sz="1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Dragagem dos canais de acesso ao Porto de Niterói e Ilha da Conceição para -12 m e aprofundamento do Canal de São Lourenço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753" name="Google Shape;2753;p25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01590" y="1801210"/>
            <a:ext cx="1876645" cy="1082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4" name="Google Shape;2754;p254" descr="Rio 458 anos: novas empresas de petróleo se instalam na cidade, uma  'Houston' charmosa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72562" y="3320165"/>
            <a:ext cx="1913707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5" name="Google Shape;2755;p254" descr="Porto de Niterói | PortosRio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72562" y="4712753"/>
            <a:ext cx="1913707" cy="1078448"/>
          </a:xfrm>
          <a:prstGeom prst="rect">
            <a:avLst/>
          </a:prstGeom>
          <a:noFill/>
          <a:ln>
            <a:noFill/>
          </a:ln>
        </p:spPr>
      </p:pic>
      <p:sp>
        <p:nvSpPr>
          <p:cNvPr id="2756" name="Google Shape;2756;p254"/>
          <p:cNvSpPr txBox="1"/>
          <p:nvPr/>
        </p:nvSpPr>
        <p:spPr>
          <a:xfrm>
            <a:off x="645273" y="30297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44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Setor de óleo e gás</a:t>
            </a:r>
            <a:br>
              <a:rPr lang="pt-BR" sz="32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pt-BR" sz="28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Proposições: pleitos mantidos na carteira PELC</a:t>
            </a:r>
            <a:endParaRPr sz="3200" b="1" i="0" u="none" strike="noStrike" cap="none">
              <a:solidFill>
                <a:srgbClr val="13435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414;p24"/>
          <p:cNvSpPr/>
          <p:nvPr/>
        </p:nvSpPr>
        <p:spPr>
          <a:xfrm>
            <a:off x="693222" y="5801220"/>
            <a:ext cx="1215397" cy="253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pt-BR" sz="105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Fonte: PELC (2022)</a:t>
            </a:r>
            <a:endParaRPr sz="105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image6.png">
            <a:extLst>
              <a:ext uri="{FF2B5EF4-FFF2-40B4-BE49-F238E27FC236}">
                <a16:creationId xmlns:a16="http://schemas.microsoft.com/office/drawing/2014/main" id="{777FD6A5-1B1F-E4CE-F042-3A38D5512943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94CD4617-1AF9-20EC-2AF5-72177D5F7A22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873F8693-882D-740D-6C32-5BAFFC2A5556}"/>
              </a:ext>
            </a:extLst>
          </p:cNvPr>
          <p:cNvPicPr/>
          <p:nvPr/>
        </p:nvPicPr>
        <p:blipFill>
          <a:blip r:embed="rId8"/>
          <a:srcRect/>
          <a:stretch>
            <a:fillRect/>
          </a:stretch>
        </p:blipFill>
        <p:spPr>
          <a:xfrm>
            <a:off x="10144443" y="420899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2">
          <a:extLst>
            <a:ext uri="{FF2B5EF4-FFF2-40B4-BE49-F238E27FC236}">
              <a16:creationId xmlns:a16="http://schemas.microsoft.com/office/drawing/2014/main" id="{9545752A-0453-E9B7-B26E-E9A1B1F0B4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3" name="Google Shape;433;p25">
            <a:extLst>
              <a:ext uri="{FF2B5EF4-FFF2-40B4-BE49-F238E27FC236}">
                <a16:creationId xmlns:a16="http://schemas.microsoft.com/office/drawing/2014/main" id="{79324C9D-F305-3574-7433-E3D671DDDE8D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43720" y="986038"/>
            <a:ext cx="9972675" cy="5048250"/>
          </a:xfrm>
          <a:prstGeom prst="rect">
            <a:avLst/>
          </a:prstGeom>
          <a:noFill/>
          <a:ln w="12700" cap="flat" cmpd="sng">
            <a:solidFill>
              <a:srgbClr val="FFFFFF"/>
            </a:solidFill>
            <a:prstDash val="dash"/>
            <a:round/>
            <a:headEnd type="none" w="sm" len="sm"/>
            <a:tailEnd type="none" w="sm" len="sm"/>
          </a:ln>
        </p:spPr>
      </p:pic>
      <p:sp>
        <p:nvSpPr>
          <p:cNvPr id="439" name="Google Shape;439;p25">
            <a:extLst>
              <a:ext uri="{FF2B5EF4-FFF2-40B4-BE49-F238E27FC236}">
                <a16:creationId xmlns:a16="http://schemas.microsoft.com/office/drawing/2014/main" id="{5ED46F17-ED2D-F4DA-BE2D-6B423042AB20}"/>
              </a:ext>
            </a:extLst>
          </p:cNvPr>
          <p:cNvSpPr/>
          <p:nvPr/>
        </p:nvSpPr>
        <p:spPr>
          <a:xfrm>
            <a:off x="5020382" y="1047950"/>
            <a:ext cx="434974" cy="1084264"/>
          </a:xfrm>
          <a:custGeom>
            <a:avLst/>
            <a:gdLst/>
            <a:ahLst/>
            <a:cxnLst/>
            <a:rect l="l" t="t" r="r" b="b"/>
            <a:pathLst>
              <a:path w="350309" h="883391" extrusionOk="0">
                <a:moveTo>
                  <a:pt x="0" y="0"/>
                </a:moveTo>
                <a:cubicBezTo>
                  <a:pt x="2540" y="10160"/>
                  <a:pt x="11254" y="40199"/>
                  <a:pt x="15029" y="60431"/>
                </a:cubicBezTo>
                <a:cubicBezTo>
                  <a:pt x="18804" y="80663"/>
                  <a:pt x="19535" y="101151"/>
                  <a:pt x="22649" y="121391"/>
                </a:cubicBezTo>
                <a:cubicBezTo>
                  <a:pt x="24618" y="134192"/>
                  <a:pt x="27729" y="146791"/>
                  <a:pt x="30269" y="159491"/>
                </a:cubicBezTo>
                <a:cubicBezTo>
                  <a:pt x="32809" y="192511"/>
                  <a:pt x="32724" y="225839"/>
                  <a:pt x="37889" y="258551"/>
                </a:cubicBezTo>
                <a:cubicBezTo>
                  <a:pt x="40394" y="274419"/>
                  <a:pt x="48049" y="289031"/>
                  <a:pt x="53129" y="304271"/>
                </a:cubicBezTo>
                <a:cubicBezTo>
                  <a:pt x="63645" y="335819"/>
                  <a:pt x="56294" y="320448"/>
                  <a:pt x="75989" y="349991"/>
                </a:cubicBezTo>
                <a:cubicBezTo>
                  <a:pt x="78320" y="359315"/>
                  <a:pt x="90303" y="413870"/>
                  <a:pt x="98849" y="433811"/>
                </a:cubicBezTo>
                <a:cubicBezTo>
                  <a:pt x="103324" y="444252"/>
                  <a:pt x="108453" y="454428"/>
                  <a:pt x="114089" y="464291"/>
                </a:cubicBezTo>
                <a:cubicBezTo>
                  <a:pt x="118633" y="472242"/>
                  <a:pt x="123466" y="480116"/>
                  <a:pt x="129329" y="487151"/>
                </a:cubicBezTo>
                <a:cubicBezTo>
                  <a:pt x="136228" y="495430"/>
                  <a:pt x="143683" y="503395"/>
                  <a:pt x="152189" y="510011"/>
                </a:cubicBezTo>
                <a:cubicBezTo>
                  <a:pt x="166647" y="521256"/>
                  <a:pt x="197909" y="540491"/>
                  <a:pt x="197909" y="540491"/>
                </a:cubicBezTo>
                <a:cubicBezTo>
                  <a:pt x="252367" y="622179"/>
                  <a:pt x="167559" y="498204"/>
                  <a:pt x="236009" y="586211"/>
                </a:cubicBezTo>
                <a:cubicBezTo>
                  <a:pt x="247254" y="600669"/>
                  <a:pt x="266489" y="631931"/>
                  <a:pt x="266489" y="631931"/>
                </a:cubicBezTo>
                <a:cubicBezTo>
                  <a:pt x="278649" y="777855"/>
                  <a:pt x="263420" y="682149"/>
                  <a:pt x="281729" y="746231"/>
                </a:cubicBezTo>
                <a:cubicBezTo>
                  <a:pt x="284606" y="756301"/>
                  <a:pt x="285224" y="767085"/>
                  <a:pt x="289349" y="776711"/>
                </a:cubicBezTo>
                <a:cubicBezTo>
                  <a:pt x="292957" y="785129"/>
                  <a:pt x="300493" y="791380"/>
                  <a:pt x="304589" y="799571"/>
                </a:cubicBezTo>
                <a:cubicBezTo>
                  <a:pt x="308181" y="806755"/>
                  <a:pt x="307754" y="815748"/>
                  <a:pt x="312209" y="822431"/>
                </a:cubicBezTo>
                <a:cubicBezTo>
                  <a:pt x="318187" y="831397"/>
                  <a:pt x="327449" y="837671"/>
                  <a:pt x="335069" y="845291"/>
                </a:cubicBezTo>
                <a:cubicBezTo>
                  <a:pt x="344485" y="873539"/>
                  <a:pt x="339097" y="860967"/>
                  <a:pt x="350309" y="883391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0" name="Google Shape;440;p25">
            <a:extLst>
              <a:ext uri="{FF2B5EF4-FFF2-40B4-BE49-F238E27FC236}">
                <a16:creationId xmlns:a16="http://schemas.microsoft.com/office/drawing/2014/main" id="{66419BBC-F656-0CD4-93D7-843A7E8DADBE}"/>
              </a:ext>
            </a:extLst>
          </p:cNvPr>
          <p:cNvSpPr/>
          <p:nvPr/>
        </p:nvSpPr>
        <p:spPr>
          <a:xfrm>
            <a:off x="6694487" y="994609"/>
            <a:ext cx="188913" cy="895350"/>
          </a:xfrm>
          <a:custGeom>
            <a:avLst/>
            <a:gdLst/>
            <a:ahLst/>
            <a:cxnLst/>
            <a:rect l="l" t="t" r="r" b="b"/>
            <a:pathLst>
              <a:path w="160059" h="678180" extrusionOk="0">
                <a:moveTo>
                  <a:pt x="160059" y="678180"/>
                </a:moveTo>
                <a:cubicBezTo>
                  <a:pt x="154979" y="629920"/>
                  <a:pt x="159609" y="579618"/>
                  <a:pt x="144819" y="533400"/>
                </a:cubicBezTo>
                <a:cubicBezTo>
                  <a:pt x="138250" y="512873"/>
                  <a:pt x="114339" y="502920"/>
                  <a:pt x="99099" y="487680"/>
                </a:cubicBezTo>
                <a:cubicBezTo>
                  <a:pt x="91479" y="480060"/>
                  <a:pt x="86462" y="468228"/>
                  <a:pt x="76239" y="464820"/>
                </a:cubicBezTo>
                <a:cubicBezTo>
                  <a:pt x="44691" y="454304"/>
                  <a:pt x="60062" y="461655"/>
                  <a:pt x="30519" y="441960"/>
                </a:cubicBezTo>
                <a:cubicBezTo>
                  <a:pt x="20359" y="426720"/>
                  <a:pt x="-1037" y="414525"/>
                  <a:pt x="39" y="396240"/>
                </a:cubicBezTo>
                <a:cubicBezTo>
                  <a:pt x="2579" y="353060"/>
                  <a:pt x="-1530" y="308967"/>
                  <a:pt x="7659" y="266700"/>
                </a:cubicBezTo>
                <a:cubicBezTo>
                  <a:pt x="11550" y="248802"/>
                  <a:pt x="32347" y="238356"/>
                  <a:pt x="38139" y="220980"/>
                </a:cubicBezTo>
                <a:cubicBezTo>
                  <a:pt x="44337" y="202387"/>
                  <a:pt x="46227" y="190032"/>
                  <a:pt x="60999" y="175260"/>
                </a:cubicBezTo>
                <a:cubicBezTo>
                  <a:pt x="67475" y="168784"/>
                  <a:pt x="76239" y="165100"/>
                  <a:pt x="83859" y="160020"/>
                </a:cubicBezTo>
                <a:cubicBezTo>
                  <a:pt x="134404" y="58931"/>
                  <a:pt x="73083" y="185165"/>
                  <a:pt x="106719" y="106680"/>
                </a:cubicBezTo>
                <a:cubicBezTo>
                  <a:pt x="111194" y="96239"/>
                  <a:pt x="117971" y="86836"/>
                  <a:pt x="121959" y="76200"/>
                </a:cubicBezTo>
                <a:cubicBezTo>
                  <a:pt x="125636" y="66394"/>
                  <a:pt x="125454" y="55346"/>
                  <a:pt x="129579" y="45720"/>
                </a:cubicBezTo>
                <a:cubicBezTo>
                  <a:pt x="133187" y="37302"/>
                  <a:pt x="140723" y="31051"/>
                  <a:pt x="144819" y="22860"/>
                </a:cubicBezTo>
                <a:cubicBezTo>
                  <a:pt x="148411" y="15676"/>
                  <a:pt x="148847" y="7184"/>
                  <a:pt x="152439" y="0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1" name="Google Shape;441;p25">
            <a:extLst>
              <a:ext uri="{FF2B5EF4-FFF2-40B4-BE49-F238E27FC236}">
                <a16:creationId xmlns:a16="http://schemas.microsoft.com/office/drawing/2014/main" id="{E318B15B-C1D7-4B27-FDD3-8A13639354EC}"/>
              </a:ext>
            </a:extLst>
          </p:cNvPr>
          <p:cNvSpPr/>
          <p:nvPr/>
        </p:nvSpPr>
        <p:spPr>
          <a:xfrm>
            <a:off x="1292932" y="3548263"/>
            <a:ext cx="509588" cy="254000"/>
          </a:xfrm>
          <a:custGeom>
            <a:avLst/>
            <a:gdLst/>
            <a:ahLst/>
            <a:cxnLst/>
            <a:rect l="l" t="t" r="r" b="b"/>
            <a:pathLst>
              <a:path w="396240" h="198120" extrusionOk="0">
                <a:moveTo>
                  <a:pt x="396240" y="0"/>
                </a:moveTo>
                <a:cubicBezTo>
                  <a:pt x="313731" y="13752"/>
                  <a:pt x="380184" y="233"/>
                  <a:pt x="327660" y="15240"/>
                </a:cubicBezTo>
                <a:cubicBezTo>
                  <a:pt x="317590" y="18117"/>
                  <a:pt x="307115" y="19548"/>
                  <a:pt x="297180" y="22860"/>
                </a:cubicBezTo>
                <a:cubicBezTo>
                  <a:pt x="220028" y="48577"/>
                  <a:pt x="294987" y="26785"/>
                  <a:pt x="228600" y="53340"/>
                </a:cubicBezTo>
                <a:cubicBezTo>
                  <a:pt x="213685" y="59306"/>
                  <a:pt x="196246" y="59669"/>
                  <a:pt x="182880" y="68580"/>
                </a:cubicBezTo>
                <a:cubicBezTo>
                  <a:pt x="153337" y="88275"/>
                  <a:pt x="168708" y="80924"/>
                  <a:pt x="137160" y="91440"/>
                </a:cubicBezTo>
                <a:cubicBezTo>
                  <a:pt x="116965" y="111635"/>
                  <a:pt x="95775" y="138802"/>
                  <a:pt x="68580" y="152400"/>
                </a:cubicBezTo>
                <a:cubicBezTo>
                  <a:pt x="61396" y="155992"/>
                  <a:pt x="57150" y="152400"/>
                  <a:pt x="45720" y="160020"/>
                </a:cubicBezTo>
                <a:cubicBezTo>
                  <a:pt x="34290" y="167640"/>
                  <a:pt x="50557" y="164415"/>
                  <a:pt x="0" y="198120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7" name="Google Shape;457;p25">
            <a:extLst>
              <a:ext uri="{FF2B5EF4-FFF2-40B4-BE49-F238E27FC236}">
                <a16:creationId xmlns:a16="http://schemas.microsoft.com/office/drawing/2014/main" id="{F793B1C0-4AA8-EF23-4296-6304DA3E1365}"/>
              </a:ext>
            </a:extLst>
          </p:cNvPr>
          <p:cNvSpPr/>
          <p:nvPr/>
        </p:nvSpPr>
        <p:spPr>
          <a:xfrm>
            <a:off x="1197576" y="979961"/>
            <a:ext cx="3709624" cy="1344624"/>
          </a:xfrm>
          <a:prstGeom prst="roundRect">
            <a:avLst>
              <a:gd name="adj" fmla="val 0"/>
            </a:avLst>
          </a:prstGeom>
          <a:solidFill>
            <a:srgbClr val="ED7D3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200" b="1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BR-393</a:t>
            </a:r>
            <a:endParaRPr sz="14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200" b="1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Rodovia do Aço </a:t>
            </a:r>
            <a:endParaRPr sz="14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Char char="•"/>
            </a:pPr>
            <a:r>
              <a:rPr lang="pt-BR" sz="120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Duplicações e contornos (não executadas)</a:t>
            </a:r>
            <a:endParaRPr dirty="0"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Char char="•"/>
            </a:pPr>
            <a:r>
              <a:rPr lang="pt-BR" sz="120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ANTT opinou pela caducidade da concessão (2022)</a:t>
            </a:r>
            <a:endParaRPr dirty="0"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Char char="•"/>
            </a:pPr>
            <a:r>
              <a:rPr lang="pt-BR" sz="120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Pedido de Repactuação (12/2023) – arquivada</a:t>
            </a: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Char char="•"/>
            </a:pPr>
            <a:r>
              <a:rPr lang="pt-BR" sz="1200" dirty="0">
                <a:solidFill>
                  <a:srgbClr val="FFFFFF"/>
                </a:solidFill>
              </a:rPr>
              <a:t>Futura licitação (2024)</a:t>
            </a:r>
            <a:endParaRPr sz="14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8" name="Google Shape;458;p25">
            <a:extLst>
              <a:ext uri="{FF2B5EF4-FFF2-40B4-BE49-F238E27FC236}">
                <a16:creationId xmlns:a16="http://schemas.microsoft.com/office/drawing/2014/main" id="{0DF844D3-5341-372A-113F-F78DFDADBD4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499491" y="-58545"/>
            <a:ext cx="36850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b="1">
                <a:solidFill>
                  <a:srgbClr val="13435E"/>
                </a:solidFill>
              </a:rPr>
              <a:t>Retrospecto</a:t>
            </a:r>
            <a:endParaRPr/>
          </a:p>
        </p:txBody>
      </p:sp>
      <p:sp>
        <p:nvSpPr>
          <p:cNvPr id="462" name="Google Shape;462;p25">
            <a:extLst>
              <a:ext uri="{FF2B5EF4-FFF2-40B4-BE49-F238E27FC236}">
                <a16:creationId xmlns:a16="http://schemas.microsoft.com/office/drawing/2014/main" id="{8CE28FE2-2F35-3A17-48AE-758C814A40D4}"/>
              </a:ext>
            </a:extLst>
          </p:cNvPr>
          <p:cNvSpPr/>
          <p:nvPr/>
        </p:nvSpPr>
        <p:spPr>
          <a:xfrm>
            <a:off x="3322320" y="1848568"/>
            <a:ext cx="3547501" cy="1839511"/>
          </a:xfrm>
          <a:custGeom>
            <a:avLst/>
            <a:gdLst/>
            <a:ahLst/>
            <a:cxnLst/>
            <a:rect l="l" t="t" r="r" b="b"/>
            <a:pathLst>
              <a:path w="3474720" h="1798320" extrusionOk="0">
                <a:moveTo>
                  <a:pt x="3474720" y="0"/>
                </a:moveTo>
                <a:lnTo>
                  <a:pt x="3276600" y="91440"/>
                </a:lnTo>
                <a:lnTo>
                  <a:pt x="2834640" y="350520"/>
                </a:lnTo>
                <a:lnTo>
                  <a:pt x="2575560" y="472440"/>
                </a:lnTo>
                <a:cubicBezTo>
                  <a:pt x="2534400" y="488904"/>
                  <a:pt x="2417149" y="530911"/>
                  <a:pt x="2362200" y="563880"/>
                </a:cubicBezTo>
                <a:cubicBezTo>
                  <a:pt x="2330788" y="582727"/>
                  <a:pt x="2296663" y="650743"/>
                  <a:pt x="2270760" y="624840"/>
                </a:cubicBezTo>
                <a:lnTo>
                  <a:pt x="2240280" y="594360"/>
                </a:lnTo>
                <a:lnTo>
                  <a:pt x="2240280" y="594360"/>
                </a:lnTo>
                <a:lnTo>
                  <a:pt x="2057400" y="624840"/>
                </a:lnTo>
                <a:lnTo>
                  <a:pt x="1889760" y="807720"/>
                </a:lnTo>
                <a:lnTo>
                  <a:pt x="1889760" y="807720"/>
                </a:lnTo>
                <a:lnTo>
                  <a:pt x="1737360" y="853440"/>
                </a:lnTo>
                <a:lnTo>
                  <a:pt x="1584960" y="975360"/>
                </a:lnTo>
                <a:lnTo>
                  <a:pt x="1584960" y="975360"/>
                </a:lnTo>
                <a:lnTo>
                  <a:pt x="1417320" y="1173480"/>
                </a:lnTo>
                <a:lnTo>
                  <a:pt x="1203960" y="1356360"/>
                </a:lnTo>
                <a:lnTo>
                  <a:pt x="655320" y="1508760"/>
                </a:lnTo>
                <a:lnTo>
                  <a:pt x="411480" y="1615440"/>
                </a:lnTo>
                <a:lnTo>
                  <a:pt x="243840" y="1615440"/>
                </a:lnTo>
                <a:lnTo>
                  <a:pt x="60960" y="1645920"/>
                </a:lnTo>
                <a:lnTo>
                  <a:pt x="0" y="1798320"/>
                </a:lnTo>
              </a:path>
            </a:pathLst>
          </a:custGeom>
          <a:noFill/>
          <a:ln w="28575" cap="flat" cmpd="sng">
            <a:solidFill>
              <a:srgbClr val="E64E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63" name="Google Shape;463;p25">
            <a:extLst>
              <a:ext uri="{FF2B5EF4-FFF2-40B4-BE49-F238E27FC236}">
                <a16:creationId xmlns:a16="http://schemas.microsoft.com/office/drawing/2014/main" id="{F2BD6E03-BA58-8629-8CE4-5A63744B35F5}"/>
              </a:ext>
            </a:extLst>
          </p:cNvPr>
          <p:cNvCxnSpPr/>
          <p:nvPr/>
        </p:nvCxnSpPr>
        <p:spPr>
          <a:xfrm>
            <a:off x="3017964" y="2180311"/>
            <a:ext cx="1688100" cy="677100"/>
          </a:xfrm>
          <a:prstGeom prst="bentConnector3">
            <a:avLst>
              <a:gd name="adj1" fmla="val 50001"/>
            </a:avLst>
          </a:prstGeom>
          <a:noFill/>
          <a:ln w="25400" cap="flat" cmpd="sng">
            <a:solidFill>
              <a:srgbClr val="ED7D31"/>
            </a:solidFill>
            <a:prstDash val="solid"/>
            <a:round/>
            <a:headEnd type="none" w="sm" len="sm"/>
            <a:tailEnd type="triangle" w="med" len="med"/>
          </a:ln>
          <a:effectLst>
            <a:outerShdw blurRad="40000" dist="20000" dir="5400000" rotWithShape="0">
              <a:srgbClr val="000000">
                <a:alpha val="37254"/>
              </a:srgbClr>
            </a:outerShdw>
          </a:effectLst>
        </p:spPr>
      </p:cxnSp>
      <p:sp>
        <p:nvSpPr>
          <p:cNvPr id="466" name="Google Shape;466;p25">
            <a:extLst>
              <a:ext uri="{FF2B5EF4-FFF2-40B4-BE49-F238E27FC236}">
                <a16:creationId xmlns:a16="http://schemas.microsoft.com/office/drawing/2014/main" id="{CC5090F1-60D9-781C-227A-58EF4EA4A4F4}"/>
              </a:ext>
            </a:extLst>
          </p:cNvPr>
          <p:cNvSpPr/>
          <p:nvPr/>
        </p:nvSpPr>
        <p:spPr>
          <a:xfrm>
            <a:off x="3331779" y="1870841"/>
            <a:ext cx="3499945" cy="1818290"/>
          </a:xfrm>
          <a:custGeom>
            <a:avLst/>
            <a:gdLst/>
            <a:ahLst/>
            <a:cxnLst/>
            <a:rect l="l" t="t" r="r" b="b"/>
            <a:pathLst>
              <a:path w="3499945" h="1818290" extrusionOk="0">
                <a:moveTo>
                  <a:pt x="3499945" y="0"/>
                </a:moveTo>
                <a:lnTo>
                  <a:pt x="3384331" y="63062"/>
                </a:lnTo>
                <a:lnTo>
                  <a:pt x="3237187" y="105104"/>
                </a:lnTo>
                <a:lnTo>
                  <a:pt x="3163614" y="210207"/>
                </a:lnTo>
                <a:lnTo>
                  <a:pt x="3016469" y="273269"/>
                </a:lnTo>
                <a:lnTo>
                  <a:pt x="2911366" y="325821"/>
                </a:lnTo>
                <a:lnTo>
                  <a:pt x="2816773" y="378373"/>
                </a:lnTo>
                <a:lnTo>
                  <a:pt x="2743200" y="409904"/>
                </a:lnTo>
                <a:lnTo>
                  <a:pt x="2638097" y="451945"/>
                </a:lnTo>
                <a:lnTo>
                  <a:pt x="2532993" y="493987"/>
                </a:lnTo>
                <a:lnTo>
                  <a:pt x="2480442" y="557049"/>
                </a:lnTo>
                <a:lnTo>
                  <a:pt x="2417380" y="578069"/>
                </a:lnTo>
                <a:lnTo>
                  <a:pt x="2343807" y="620111"/>
                </a:lnTo>
                <a:lnTo>
                  <a:pt x="2249214" y="620111"/>
                </a:lnTo>
                <a:lnTo>
                  <a:pt x="2175642" y="609600"/>
                </a:lnTo>
                <a:lnTo>
                  <a:pt x="2175642" y="609600"/>
                </a:lnTo>
                <a:lnTo>
                  <a:pt x="2060028" y="672662"/>
                </a:lnTo>
                <a:lnTo>
                  <a:pt x="1986455" y="725214"/>
                </a:lnTo>
                <a:lnTo>
                  <a:pt x="1933904" y="819807"/>
                </a:lnTo>
                <a:lnTo>
                  <a:pt x="1860331" y="819807"/>
                </a:lnTo>
                <a:lnTo>
                  <a:pt x="1797269" y="840828"/>
                </a:lnTo>
                <a:lnTo>
                  <a:pt x="1744718" y="893380"/>
                </a:lnTo>
                <a:lnTo>
                  <a:pt x="1671145" y="924911"/>
                </a:lnTo>
                <a:lnTo>
                  <a:pt x="1608083" y="966952"/>
                </a:lnTo>
                <a:lnTo>
                  <a:pt x="1608083" y="966952"/>
                </a:lnTo>
                <a:lnTo>
                  <a:pt x="1471449" y="1124607"/>
                </a:lnTo>
                <a:lnTo>
                  <a:pt x="1397876" y="1166649"/>
                </a:lnTo>
                <a:lnTo>
                  <a:pt x="1397876" y="1166649"/>
                </a:lnTo>
                <a:lnTo>
                  <a:pt x="1355835" y="1292773"/>
                </a:lnTo>
                <a:lnTo>
                  <a:pt x="1240221" y="1324304"/>
                </a:lnTo>
                <a:lnTo>
                  <a:pt x="1114097" y="1376856"/>
                </a:lnTo>
                <a:lnTo>
                  <a:pt x="1008993" y="1450428"/>
                </a:lnTo>
                <a:lnTo>
                  <a:pt x="882869" y="1481959"/>
                </a:lnTo>
                <a:lnTo>
                  <a:pt x="714704" y="1513490"/>
                </a:lnTo>
                <a:lnTo>
                  <a:pt x="578069" y="1555531"/>
                </a:lnTo>
                <a:lnTo>
                  <a:pt x="493987" y="1587062"/>
                </a:lnTo>
                <a:lnTo>
                  <a:pt x="420414" y="1629104"/>
                </a:lnTo>
                <a:lnTo>
                  <a:pt x="336331" y="1629104"/>
                </a:lnTo>
                <a:lnTo>
                  <a:pt x="210207" y="1629104"/>
                </a:lnTo>
                <a:lnTo>
                  <a:pt x="105104" y="1639614"/>
                </a:lnTo>
                <a:lnTo>
                  <a:pt x="31531" y="1660635"/>
                </a:lnTo>
                <a:lnTo>
                  <a:pt x="21021" y="1702676"/>
                </a:lnTo>
                <a:lnTo>
                  <a:pt x="0" y="1776249"/>
                </a:lnTo>
                <a:lnTo>
                  <a:pt x="0" y="1818290"/>
                </a:lnTo>
              </a:path>
            </a:pathLst>
          </a:custGeom>
          <a:noFill/>
          <a:ln w="53975" cap="flat" cmpd="sng">
            <a:solidFill>
              <a:srgbClr val="FFFF00">
                <a:alpha val="69411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8" name="Google Shape;478;p25">
            <a:extLst>
              <a:ext uri="{FF2B5EF4-FFF2-40B4-BE49-F238E27FC236}">
                <a16:creationId xmlns:a16="http://schemas.microsoft.com/office/drawing/2014/main" id="{50C9B027-18CE-51F8-954B-A4C4E936EE94}"/>
              </a:ext>
            </a:extLst>
          </p:cNvPr>
          <p:cNvSpPr/>
          <p:nvPr/>
        </p:nvSpPr>
        <p:spPr>
          <a:xfrm>
            <a:off x="5474746" y="2139307"/>
            <a:ext cx="209550" cy="279400"/>
          </a:xfrm>
          <a:custGeom>
            <a:avLst/>
            <a:gdLst/>
            <a:ahLst/>
            <a:cxnLst/>
            <a:rect l="l" t="t" r="r" b="b"/>
            <a:pathLst>
              <a:path w="209550" h="279400" extrusionOk="0">
                <a:moveTo>
                  <a:pt x="209550" y="279400"/>
                </a:moveTo>
                <a:lnTo>
                  <a:pt x="158750" y="215900"/>
                </a:lnTo>
                <a:lnTo>
                  <a:pt x="152400" y="171450"/>
                </a:lnTo>
                <a:lnTo>
                  <a:pt x="133350" y="139700"/>
                </a:lnTo>
                <a:lnTo>
                  <a:pt x="114300" y="114300"/>
                </a:lnTo>
                <a:lnTo>
                  <a:pt x="69850" y="114300"/>
                </a:lnTo>
                <a:lnTo>
                  <a:pt x="50800" y="57150"/>
                </a:lnTo>
                <a:lnTo>
                  <a:pt x="19050" y="38100"/>
                </a:lnTo>
                <a:lnTo>
                  <a:pt x="0" y="0"/>
                </a:lnTo>
              </a:path>
            </a:pathLst>
          </a:custGeom>
          <a:noFill/>
          <a:ln w="44450" cap="flat" cmpd="sng">
            <a:solidFill>
              <a:srgbClr val="FFFF00">
                <a:alpha val="6000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7E8BD386-7FAB-DD3A-8CE2-81130987AD75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10983310" y="6250388"/>
            <a:ext cx="1199312" cy="607612"/>
          </a:xfrm>
          <a:prstGeom prst="rect">
            <a:avLst/>
          </a:prstGeom>
          <a:ln/>
        </p:spPr>
      </p:pic>
      <p:sp>
        <p:nvSpPr>
          <p:cNvPr id="3" name="Google Shape;436;p25">
            <a:extLst>
              <a:ext uri="{FF2B5EF4-FFF2-40B4-BE49-F238E27FC236}">
                <a16:creationId xmlns:a16="http://schemas.microsoft.com/office/drawing/2014/main" id="{4F80E1AB-E35B-E6D6-84D5-B3C7CD7F8D89}"/>
              </a:ext>
            </a:extLst>
          </p:cNvPr>
          <p:cNvSpPr/>
          <p:nvPr/>
        </p:nvSpPr>
        <p:spPr>
          <a:xfrm>
            <a:off x="5880807" y="3921325"/>
            <a:ext cx="458788" cy="320675"/>
          </a:xfrm>
          <a:custGeom>
            <a:avLst/>
            <a:gdLst/>
            <a:ahLst/>
            <a:cxnLst/>
            <a:rect l="l" t="t" r="r" b="b"/>
            <a:pathLst>
              <a:path w="288132" h="226219" extrusionOk="0">
                <a:moveTo>
                  <a:pt x="0" y="14288"/>
                </a:moveTo>
                <a:cubicBezTo>
                  <a:pt x="3969" y="13494"/>
                  <a:pt x="7963" y="12816"/>
                  <a:pt x="11907" y="11906"/>
                </a:cubicBezTo>
                <a:cubicBezTo>
                  <a:pt x="18285" y="10434"/>
                  <a:pt x="24433" y="7673"/>
                  <a:pt x="30957" y="7144"/>
                </a:cubicBezTo>
                <a:cubicBezTo>
                  <a:pt x="53914" y="5283"/>
                  <a:pt x="76994" y="5557"/>
                  <a:pt x="100013" y="4763"/>
                </a:cubicBezTo>
                <a:cubicBezTo>
                  <a:pt x="105569" y="3969"/>
                  <a:pt x="111160" y="3385"/>
                  <a:pt x="116682" y="2381"/>
                </a:cubicBezTo>
                <a:cubicBezTo>
                  <a:pt x="119902" y="1796"/>
                  <a:pt x="122934" y="0"/>
                  <a:pt x="126207" y="0"/>
                </a:cubicBezTo>
                <a:cubicBezTo>
                  <a:pt x="141309" y="0"/>
                  <a:pt x="156369" y="1587"/>
                  <a:pt x="171450" y="2381"/>
                </a:cubicBezTo>
                <a:cubicBezTo>
                  <a:pt x="174625" y="3175"/>
                  <a:pt x="178048" y="3299"/>
                  <a:pt x="180975" y="4763"/>
                </a:cubicBezTo>
                <a:cubicBezTo>
                  <a:pt x="213717" y="21135"/>
                  <a:pt x="182656" y="10086"/>
                  <a:pt x="202407" y="16669"/>
                </a:cubicBezTo>
                <a:cubicBezTo>
                  <a:pt x="203994" y="19050"/>
                  <a:pt x="205015" y="21928"/>
                  <a:pt x="207169" y="23813"/>
                </a:cubicBezTo>
                <a:cubicBezTo>
                  <a:pt x="211477" y="27582"/>
                  <a:pt x="216878" y="29904"/>
                  <a:pt x="221457" y="33338"/>
                </a:cubicBezTo>
                <a:lnTo>
                  <a:pt x="230982" y="40481"/>
                </a:lnTo>
                <a:cubicBezTo>
                  <a:pt x="231776" y="43656"/>
                  <a:pt x="231739" y="47164"/>
                  <a:pt x="233363" y="50006"/>
                </a:cubicBezTo>
                <a:cubicBezTo>
                  <a:pt x="235034" y="52930"/>
                  <a:pt x="238351" y="54563"/>
                  <a:pt x="240507" y="57150"/>
                </a:cubicBezTo>
                <a:cubicBezTo>
                  <a:pt x="242339" y="59349"/>
                  <a:pt x="243682" y="61913"/>
                  <a:pt x="245269" y="64294"/>
                </a:cubicBezTo>
                <a:cubicBezTo>
                  <a:pt x="246063" y="69850"/>
                  <a:pt x="246388" y="75494"/>
                  <a:pt x="247650" y="80963"/>
                </a:cubicBezTo>
                <a:cubicBezTo>
                  <a:pt x="248779" y="85854"/>
                  <a:pt x="251588" y="90298"/>
                  <a:pt x="252413" y="95250"/>
                </a:cubicBezTo>
                <a:cubicBezTo>
                  <a:pt x="255332" y="112766"/>
                  <a:pt x="253623" y="104854"/>
                  <a:pt x="257175" y="119063"/>
                </a:cubicBezTo>
                <a:cubicBezTo>
                  <a:pt x="257969" y="127000"/>
                  <a:pt x="258567" y="134960"/>
                  <a:pt x="259557" y="142875"/>
                </a:cubicBezTo>
                <a:cubicBezTo>
                  <a:pt x="260156" y="147666"/>
                  <a:pt x="261938" y="152335"/>
                  <a:pt x="261938" y="157163"/>
                </a:cubicBezTo>
                <a:cubicBezTo>
                  <a:pt x="261938" y="160436"/>
                  <a:pt x="260199" y="163479"/>
                  <a:pt x="259557" y="166688"/>
                </a:cubicBezTo>
                <a:cubicBezTo>
                  <a:pt x="258610" y="171422"/>
                  <a:pt x="257969" y="176213"/>
                  <a:pt x="257175" y="180975"/>
                </a:cubicBezTo>
                <a:cubicBezTo>
                  <a:pt x="259371" y="196345"/>
                  <a:pt x="255986" y="196454"/>
                  <a:pt x="266700" y="204788"/>
                </a:cubicBezTo>
                <a:cubicBezTo>
                  <a:pt x="271218" y="208302"/>
                  <a:pt x="280988" y="214313"/>
                  <a:pt x="280988" y="214313"/>
                </a:cubicBezTo>
                <a:cubicBezTo>
                  <a:pt x="284079" y="223586"/>
                  <a:pt x="281594" y="219681"/>
                  <a:pt x="288132" y="226219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Google Shape;437;p25">
            <a:extLst>
              <a:ext uri="{FF2B5EF4-FFF2-40B4-BE49-F238E27FC236}">
                <a16:creationId xmlns:a16="http://schemas.microsoft.com/office/drawing/2014/main" id="{B92A54C8-C46E-2859-2D59-C4CE368203FC}"/>
              </a:ext>
            </a:extLst>
          </p:cNvPr>
          <p:cNvSpPr/>
          <p:nvPr/>
        </p:nvSpPr>
        <p:spPr>
          <a:xfrm>
            <a:off x="4007557" y="3918150"/>
            <a:ext cx="1371600" cy="617538"/>
          </a:xfrm>
          <a:custGeom>
            <a:avLst/>
            <a:gdLst/>
            <a:ahLst/>
            <a:cxnLst/>
            <a:rect l="l" t="t" r="r" b="b"/>
            <a:pathLst>
              <a:path w="1014416" h="435769" extrusionOk="0">
                <a:moveTo>
                  <a:pt x="1014416" y="26194"/>
                </a:moveTo>
                <a:cubicBezTo>
                  <a:pt x="1005616" y="25394"/>
                  <a:pt x="979573" y="23323"/>
                  <a:pt x="969172" y="21432"/>
                </a:cubicBezTo>
                <a:cubicBezTo>
                  <a:pt x="966703" y="20983"/>
                  <a:pt x="964464" y="19659"/>
                  <a:pt x="962029" y="19050"/>
                </a:cubicBezTo>
                <a:cubicBezTo>
                  <a:pt x="958102" y="18068"/>
                  <a:pt x="954073" y="17547"/>
                  <a:pt x="950122" y="16669"/>
                </a:cubicBezTo>
                <a:cubicBezTo>
                  <a:pt x="946927" y="15959"/>
                  <a:pt x="943792" y="14998"/>
                  <a:pt x="940597" y="14288"/>
                </a:cubicBezTo>
                <a:cubicBezTo>
                  <a:pt x="917619" y="9182"/>
                  <a:pt x="940243" y="14693"/>
                  <a:pt x="914404" y="9525"/>
                </a:cubicBezTo>
                <a:cubicBezTo>
                  <a:pt x="906927" y="8029"/>
                  <a:pt x="904545" y="7033"/>
                  <a:pt x="897735" y="4763"/>
                </a:cubicBezTo>
                <a:cubicBezTo>
                  <a:pt x="886622" y="5557"/>
                  <a:pt x="875368" y="5208"/>
                  <a:pt x="864397" y="7144"/>
                </a:cubicBezTo>
                <a:cubicBezTo>
                  <a:pt x="861579" y="7641"/>
                  <a:pt x="859884" y="10780"/>
                  <a:pt x="857254" y="11907"/>
                </a:cubicBezTo>
                <a:cubicBezTo>
                  <a:pt x="854246" y="13196"/>
                  <a:pt x="850876" y="13389"/>
                  <a:pt x="847729" y="14288"/>
                </a:cubicBezTo>
                <a:cubicBezTo>
                  <a:pt x="845315" y="14978"/>
                  <a:pt x="842966" y="15875"/>
                  <a:pt x="840585" y="16669"/>
                </a:cubicBezTo>
                <a:cubicBezTo>
                  <a:pt x="820110" y="30318"/>
                  <a:pt x="833524" y="23186"/>
                  <a:pt x="819154" y="28575"/>
                </a:cubicBezTo>
                <a:cubicBezTo>
                  <a:pt x="815151" y="30076"/>
                  <a:pt x="811412" y="32377"/>
                  <a:pt x="807247" y="33338"/>
                </a:cubicBezTo>
                <a:cubicBezTo>
                  <a:pt x="801011" y="34777"/>
                  <a:pt x="794547" y="34925"/>
                  <a:pt x="788197" y="35719"/>
                </a:cubicBezTo>
                <a:cubicBezTo>
                  <a:pt x="781034" y="38107"/>
                  <a:pt x="777355" y="39661"/>
                  <a:pt x="769147" y="40482"/>
                </a:cubicBezTo>
                <a:cubicBezTo>
                  <a:pt x="757274" y="41669"/>
                  <a:pt x="745323" y="41912"/>
                  <a:pt x="733429" y="42863"/>
                </a:cubicBezTo>
                <a:cubicBezTo>
                  <a:pt x="700067" y="45532"/>
                  <a:pt x="720356" y="44049"/>
                  <a:pt x="695329" y="47625"/>
                </a:cubicBezTo>
                <a:cubicBezTo>
                  <a:pt x="688994" y="48530"/>
                  <a:pt x="682614" y="49102"/>
                  <a:pt x="676279" y="50007"/>
                </a:cubicBezTo>
                <a:cubicBezTo>
                  <a:pt x="654788" y="53077"/>
                  <a:pt x="669029" y="50717"/>
                  <a:pt x="654847" y="54769"/>
                </a:cubicBezTo>
                <a:cubicBezTo>
                  <a:pt x="651700" y="55668"/>
                  <a:pt x="648457" y="56210"/>
                  <a:pt x="645322" y="57150"/>
                </a:cubicBezTo>
                <a:cubicBezTo>
                  <a:pt x="640514" y="58593"/>
                  <a:pt x="631035" y="61913"/>
                  <a:pt x="631035" y="61913"/>
                </a:cubicBezTo>
                <a:cubicBezTo>
                  <a:pt x="607222" y="61119"/>
                  <a:pt x="583341" y="61511"/>
                  <a:pt x="559597" y="59532"/>
                </a:cubicBezTo>
                <a:cubicBezTo>
                  <a:pt x="554594" y="59115"/>
                  <a:pt x="550072" y="56357"/>
                  <a:pt x="545310" y="54769"/>
                </a:cubicBezTo>
                <a:lnTo>
                  <a:pt x="538166" y="52388"/>
                </a:lnTo>
                <a:cubicBezTo>
                  <a:pt x="526846" y="44840"/>
                  <a:pt x="533737" y="48530"/>
                  <a:pt x="516735" y="42863"/>
                </a:cubicBezTo>
                <a:lnTo>
                  <a:pt x="509591" y="40482"/>
                </a:lnTo>
                <a:lnTo>
                  <a:pt x="502447" y="38100"/>
                </a:lnTo>
                <a:cubicBezTo>
                  <a:pt x="501653" y="35719"/>
                  <a:pt x="501841" y="32732"/>
                  <a:pt x="500066" y="30957"/>
                </a:cubicBezTo>
                <a:cubicBezTo>
                  <a:pt x="498291" y="29182"/>
                  <a:pt x="495167" y="29698"/>
                  <a:pt x="492922" y="28575"/>
                </a:cubicBezTo>
                <a:cubicBezTo>
                  <a:pt x="490363" y="27295"/>
                  <a:pt x="488264" y="25233"/>
                  <a:pt x="485779" y="23813"/>
                </a:cubicBezTo>
                <a:cubicBezTo>
                  <a:pt x="482697" y="22052"/>
                  <a:pt x="479298" y="20876"/>
                  <a:pt x="476254" y="19050"/>
                </a:cubicBezTo>
                <a:cubicBezTo>
                  <a:pt x="471346" y="16105"/>
                  <a:pt x="467396" y="11335"/>
                  <a:pt x="461966" y="9525"/>
                </a:cubicBezTo>
                <a:cubicBezTo>
                  <a:pt x="457204" y="7938"/>
                  <a:pt x="452549" y="5980"/>
                  <a:pt x="447679" y="4763"/>
                </a:cubicBezTo>
                <a:cubicBezTo>
                  <a:pt x="434227" y="1400"/>
                  <a:pt x="441363" y="3024"/>
                  <a:pt x="426247" y="0"/>
                </a:cubicBezTo>
                <a:cubicBezTo>
                  <a:pt x="409578" y="794"/>
                  <a:pt x="392871" y="996"/>
                  <a:pt x="376241" y="2382"/>
                </a:cubicBezTo>
                <a:cubicBezTo>
                  <a:pt x="370692" y="2844"/>
                  <a:pt x="364324" y="7941"/>
                  <a:pt x="359572" y="9525"/>
                </a:cubicBezTo>
                <a:cubicBezTo>
                  <a:pt x="355732" y="10805"/>
                  <a:pt x="351592" y="10925"/>
                  <a:pt x="347666" y="11907"/>
                </a:cubicBezTo>
                <a:cubicBezTo>
                  <a:pt x="345231" y="12516"/>
                  <a:pt x="342936" y="13598"/>
                  <a:pt x="340522" y="14288"/>
                </a:cubicBezTo>
                <a:cubicBezTo>
                  <a:pt x="315337" y="21483"/>
                  <a:pt x="350653" y="10117"/>
                  <a:pt x="316710" y="21432"/>
                </a:cubicBezTo>
                <a:cubicBezTo>
                  <a:pt x="314329" y="22226"/>
                  <a:pt x="311655" y="22421"/>
                  <a:pt x="309566" y="23813"/>
                </a:cubicBezTo>
                <a:lnTo>
                  <a:pt x="295279" y="33338"/>
                </a:lnTo>
                <a:cubicBezTo>
                  <a:pt x="292898" y="34925"/>
                  <a:pt x="290850" y="37195"/>
                  <a:pt x="288135" y="38100"/>
                </a:cubicBezTo>
                <a:lnTo>
                  <a:pt x="280991" y="40482"/>
                </a:lnTo>
                <a:cubicBezTo>
                  <a:pt x="276703" y="44770"/>
                  <a:pt x="272502" y="49903"/>
                  <a:pt x="266704" y="52388"/>
                </a:cubicBezTo>
                <a:cubicBezTo>
                  <a:pt x="263696" y="53677"/>
                  <a:pt x="260354" y="53975"/>
                  <a:pt x="257179" y="54769"/>
                </a:cubicBezTo>
                <a:cubicBezTo>
                  <a:pt x="255591" y="57150"/>
                  <a:pt x="254440" y="59889"/>
                  <a:pt x="252416" y="61913"/>
                </a:cubicBezTo>
                <a:cubicBezTo>
                  <a:pt x="247801" y="66527"/>
                  <a:pt x="243937" y="67120"/>
                  <a:pt x="238129" y="69057"/>
                </a:cubicBezTo>
                <a:cubicBezTo>
                  <a:pt x="230208" y="84897"/>
                  <a:pt x="237042" y="72650"/>
                  <a:pt x="226222" y="88107"/>
                </a:cubicBezTo>
                <a:cubicBezTo>
                  <a:pt x="222940" y="92796"/>
                  <a:pt x="216697" y="102394"/>
                  <a:pt x="216697" y="102394"/>
                </a:cubicBezTo>
                <a:cubicBezTo>
                  <a:pt x="210716" y="120341"/>
                  <a:pt x="218781" y="98228"/>
                  <a:pt x="209554" y="116682"/>
                </a:cubicBezTo>
                <a:cubicBezTo>
                  <a:pt x="208431" y="118927"/>
                  <a:pt x="208391" y="121631"/>
                  <a:pt x="207172" y="123825"/>
                </a:cubicBezTo>
                <a:cubicBezTo>
                  <a:pt x="204392" y="128829"/>
                  <a:pt x="200822" y="133350"/>
                  <a:pt x="197647" y="138113"/>
                </a:cubicBezTo>
                <a:lnTo>
                  <a:pt x="192885" y="145257"/>
                </a:lnTo>
                <a:cubicBezTo>
                  <a:pt x="187929" y="165082"/>
                  <a:pt x="194872" y="146388"/>
                  <a:pt x="183360" y="159544"/>
                </a:cubicBezTo>
                <a:cubicBezTo>
                  <a:pt x="179591" y="163852"/>
                  <a:pt x="177882" y="169785"/>
                  <a:pt x="173835" y="173832"/>
                </a:cubicBezTo>
                <a:cubicBezTo>
                  <a:pt x="170660" y="177007"/>
                  <a:pt x="167267" y="179978"/>
                  <a:pt x="164310" y="183357"/>
                </a:cubicBezTo>
                <a:cubicBezTo>
                  <a:pt x="157194" y="191489"/>
                  <a:pt x="154374" y="198192"/>
                  <a:pt x="147641" y="207169"/>
                </a:cubicBezTo>
                <a:cubicBezTo>
                  <a:pt x="145260" y="210344"/>
                  <a:pt x="143080" y="213681"/>
                  <a:pt x="140497" y="216694"/>
                </a:cubicBezTo>
                <a:cubicBezTo>
                  <a:pt x="138306" y="219251"/>
                  <a:pt x="135421" y="221180"/>
                  <a:pt x="133354" y="223838"/>
                </a:cubicBezTo>
                <a:cubicBezTo>
                  <a:pt x="129840" y="228356"/>
                  <a:pt x="127876" y="234078"/>
                  <a:pt x="123829" y="238125"/>
                </a:cubicBezTo>
                <a:cubicBezTo>
                  <a:pt x="121448" y="240506"/>
                  <a:pt x="118841" y="242682"/>
                  <a:pt x="116685" y="245269"/>
                </a:cubicBezTo>
                <a:cubicBezTo>
                  <a:pt x="114853" y="247468"/>
                  <a:pt x="113946" y="250389"/>
                  <a:pt x="111922" y="252413"/>
                </a:cubicBezTo>
                <a:cubicBezTo>
                  <a:pt x="109899" y="254436"/>
                  <a:pt x="106977" y="255343"/>
                  <a:pt x="104779" y="257175"/>
                </a:cubicBezTo>
                <a:cubicBezTo>
                  <a:pt x="92888" y="267085"/>
                  <a:pt x="103045" y="262516"/>
                  <a:pt x="90491" y="266700"/>
                </a:cubicBezTo>
                <a:lnTo>
                  <a:pt x="69060" y="280988"/>
                </a:lnTo>
                <a:cubicBezTo>
                  <a:pt x="66679" y="282575"/>
                  <a:pt x="64476" y="284470"/>
                  <a:pt x="61916" y="285750"/>
                </a:cubicBezTo>
                <a:lnTo>
                  <a:pt x="52391" y="290513"/>
                </a:lnTo>
                <a:cubicBezTo>
                  <a:pt x="35381" y="316032"/>
                  <a:pt x="61867" y="277309"/>
                  <a:pt x="40485" y="304800"/>
                </a:cubicBezTo>
                <a:cubicBezTo>
                  <a:pt x="36971" y="309318"/>
                  <a:pt x="34135" y="314325"/>
                  <a:pt x="30960" y="319088"/>
                </a:cubicBezTo>
                <a:lnTo>
                  <a:pt x="26197" y="326232"/>
                </a:lnTo>
                <a:lnTo>
                  <a:pt x="19054" y="347663"/>
                </a:lnTo>
                <a:cubicBezTo>
                  <a:pt x="18260" y="350044"/>
                  <a:pt x="17164" y="352346"/>
                  <a:pt x="16672" y="354807"/>
                </a:cubicBezTo>
                <a:cubicBezTo>
                  <a:pt x="15035" y="362991"/>
                  <a:pt x="14152" y="368391"/>
                  <a:pt x="11910" y="376238"/>
                </a:cubicBezTo>
                <a:cubicBezTo>
                  <a:pt x="11220" y="378652"/>
                  <a:pt x="10189" y="380960"/>
                  <a:pt x="9529" y="383382"/>
                </a:cubicBezTo>
                <a:cubicBezTo>
                  <a:pt x="7144" y="392128"/>
                  <a:pt x="3972" y="404813"/>
                  <a:pt x="2385" y="414338"/>
                </a:cubicBezTo>
                <a:cubicBezTo>
                  <a:pt x="-220" y="429972"/>
                  <a:pt x="4" y="426131"/>
                  <a:pt x="4" y="435769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3247028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64" name="Google Shape;2764;p255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graphicFrame>
        <p:nvGraphicFramePr>
          <p:cNvPr id="2765" name="Google Shape;2765;p255"/>
          <p:cNvGraphicFramePr/>
          <p:nvPr/>
        </p:nvGraphicFramePr>
        <p:xfrm>
          <a:off x="3099718" y="1777344"/>
          <a:ext cx="8715125" cy="1136975"/>
        </p:xfrm>
        <a:graphic>
          <a:graphicData uri="http://schemas.openxmlformats.org/drawingml/2006/table">
            <a:tbl>
              <a:tblPr>
                <a:noFill/>
                <a:tableStyleId>{F17D36A0-E8BD-42C5-BEC2-632E3DE70A1A}</a:tableStyleId>
              </a:tblPr>
              <a:tblGrid>
                <a:gridCol w="3090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24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369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t-BR" sz="1400" i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Corredor ferroviário Rio – Minas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t-BR" sz="1400" i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da FCA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pt-BR" sz="1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Reativação do Ramal Ferroviário de Barra Mansa ao Porto de Angra</a:t>
                      </a:r>
                      <a:endParaRPr/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pt-BR" sz="14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Melhorias no Acesso Ferroviário ao Porto de Angra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766" name="Google Shape;2766;p255"/>
          <p:cNvGraphicFramePr/>
          <p:nvPr/>
        </p:nvGraphicFramePr>
        <p:xfrm>
          <a:off x="3099718" y="3288644"/>
          <a:ext cx="8715125" cy="1136975"/>
        </p:xfrm>
        <a:graphic>
          <a:graphicData uri="http://schemas.openxmlformats.org/drawingml/2006/table">
            <a:tbl>
              <a:tblPr>
                <a:noFill/>
                <a:tableStyleId>{F17D36A0-E8BD-42C5-BEC2-632E3DE70A1A}</a:tableStyleId>
              </a:tblPr>
              <a:tblGrid>
                <a:gridCol w="3090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24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369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t-BR" sz="1400" i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Aeroporto de Cabo Frio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pt-BR" sz="1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Ampliação do pátio de aeronaves do Aeroporto de Cabo Frio</a:t>
                      </a:r>
                      <a:endParaRPr/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pt-BR" sz="1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Implantação de Plataforma Logística e Condomínio Logístico junto ao</a:t>
                      </a:r>
                      <a:endParaRPr/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pt-BR" sz="1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Aeroporto de Cabo Frio em área contígua na diretriz Estrada Velha de Arraial do Cabo</a:t>
                      </a:r>
                      <a:endParaRPr/>
                    </a:p>
                  </a:txBody>
                  <a:tcPr marL="91450" marR="91450" marT="45725" marB="45725"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767" name="Google Shape;2767;p255"/>
          <p:cNvGraphicFramePr/>
          <p:nvPr/>
        </p:nvGraphicFramePr>
        <p:xfrm>
          <a:off x="3099718" y="4672606"/>
          <a:ext cx="8715125" cy="1136975"/>
        </p:xfrm>
        <a:graphic>
          <a:graphicData uri="http://schemas.openxmlformats.org/drawingml/2006/table">
            <a:tbl>
              <a:tblPr>
                <a:noFill/>
                <a:tableStyleId>{F17D36A0-E8BD-42C5-BEC2-632E3DE70A1A}</a:tableStyleId>
              </a:tblPr>
              <a:tblGrid>
                <a:gridCol w="3090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24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369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t-BR" sz="1400" i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Aeroporto de Macaé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pt-BR" sz="1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Implantação de área alfandegada para carga rodoviária no aeroporto de Macaé com 145 mil m²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768" name="Google Shape;2768;p255" descr="Ferrovia Centro-Atlântica S.A. – Wikipédia, a enciclopédia livr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01589" y="1820481"/>
            <a:ext cx="1876645" cy="1038833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769" name="Google Shape;2769;p255" descr="Aeroporto Internacional de Cabo Frio — Foto: Divulgação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16773" y="3289712"/>
            <a:ext cx="1861461" cy="11391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0" name="Google Shape;2770;p255" descr="Aeroporto de Macaé (RJ) reabre após obras de R$ 90 milhões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216773" y="4670387"/>
            <a:ext cx="1861461" cy="1139194"/>
          </a:xfrm>
          <a:prstGeom prst="rect">
            <a:avLst/>
          </a:prstGeom>
          <a:noFill/>
          <a:ln>
            <a:noFill/>
          </a:ln>
        </p:spPr>
      </p:pic>
      <p:sp>
        <p:nvSpPr>
          <p:cNvPr id="2771" name="Google Shape;2771;p255"/>
          <p:cNvSpPr txBox="1"/>
          <p:nvPr/>
        </p:nvSpPr>
        <p:spPr>
          <a:xfrm>
            <a:off x="645273" y="30297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44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Setor de óleo e gás</a:t>
            </a:r>
            <a:br>
              <a:rPr lang="pt-BR" sz="32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pt-BR" sz="28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Proposições: pleitos mantidos na carteira PELC</a:t>
            </a:r>
            <a:endParaRPr sz="3200" b="1" i="0" u="none" strike="noStrike" cap="none">
              <a:solidFill>
                <a:srgbClr val="13435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414;p24"/>
          <p:cNvSpPr/>
          <p:nvPr/>
        </p:nvSpPr>
        <p:spPr>
          <a:xfrm>
            <a:off x="693222" y="5801220"/>
            <a:ext cx="1215397" cy="253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pt-BR" sz="105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Fonte: PELC (2022)</a:t>
            </a:r>
            <a:endParaRPr sz="105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image6.png">
            <a:extLst>
              <a:ext uri="{FF2B5EF4-FFF2-40B4-BE49-F238E27FC236}">
                <a16:creationId xmlns:a16="http://schemas.microsoft.com/office/drawing/2014/main" id="{A1F1C6B9-0511-2631-5AFD-EA2CA2815103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625E2EC8-BF74-E935-6C54-822B3F6109ED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A25D30CE-BE1A-ED73-44CD-10065C1A0D74}"/>
              </a:ext>
            </a:extLst>
          </p:cNvPr>
          <p:cNvPicPr/>
          <p:nvPr/>
        </p:nvPicPr>
        <p:blipFill>
          <a:blip r:embed="rId8"/>
          <a:srcRect/>
          <a:stretch>
            <a:fillRect/>
          </a:stretch>
        </p:blipFill>
        <p:spPr>
          <a:xfrm>
            <a:off x="10236939" y="430521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79" name="Google Shape;2779;p256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780" name="Google Shape;2780;p256"/>
          <p:cNvSpPr txBox="1"/>
          <p:nvPr/>
        </p:nvSpPr>
        <p:spPr>
          <a:xfrm>
            <a:off x="645273" y="30297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lnSpc>
                <a:spcPct val="90000"/>
              </a:lnSpc>
              <a:buClr>
                <a:srgbClr val="13435E"/>
              </a:buClr>
              <a:buSzPts val="4400"/>
            </a:pPr>
            <a:r>
              <a:rPr lang="pt-BR" sz="44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Setor de óleo e gás</a:t>
            </a:r>
            <a:br>
              <a:rPr lang="pt-BR" sz="32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pt-BR" sz="28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Margem Equatorial</a:t>
            </a:r>
            <a:endParaRPr sz="3200" b="1" i="0" u="none" strike="noStrike" cap="none">
              <a:solidFill>
                <a:srgbClr val="13435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1A7F3AD6-912D-9604-908B-EC9C3053B57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-1" r="1257" b="-1"/>
          <a:stretch/>
        </p:blipFill>
        <p:spPr>
          <a:xfrm>
            <a:off x="5566891" y="1843886"/>
            <a:ext cx="6247952" cy="3371901"/>
          </a:xfrm>
          <a:prstGeom prst="rect">
            <a:avLst/>
          </a:prstGeom>
        </p:spPr>
      </p:pic>
      <p:sp>
        <p:nvSpPr>
          <p:cNvPr id="10" name="Espaço Reservado para Conteúdo 2">
            <a:extLst>
              <a:ext uri="{FF2B5EF4-FFF2-40B4-BE49-F238E27FC236}">
                <a16:creationId xmlns:a16="http://schemas.microsoft.com/office/drawing/2014/main" id="{FBF8B7B7-74AD-6B66-722B-96D4ED40E156}"/>
              </a:ext>
            </a:extLst>
          </p:cNvPr>
          <p:cNvSpPr txBox="1">
            <a:spLocks/>
          </p:cNvSpPr>
          <p:nvPr/>
        </p:nvSpPr>
        <p:spPr>
          <a:xfrm>
            <a:off x="485421" y="1781118"/>
            <a:ext cx="4741070" cy="38025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just">
              <a:spcAft>
                <a:spcPts val="800"/>
              </a:spcAft>
            </a:pPr>
            <a:r>
              <a:rPr lang="pt-BR" sz="1200" kern="100" dirty="0">
                <a:solidFill>
                  <a:schemeClr val="tx1"/>
                </a:solidFill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A Margem Equatorial é uma extensa faixa costeira de cerca de 2.200 km que vai do Rio Grande do Norte ao Amapá, abrangendo cinco bacias sedimentares com potencial para petróleo. </a:t>
            </a:r>
          </a:p>
          <a:p>
            <a:pPr algn="just">
              <a:spcAft>
                <a:spcPts val="800"/>
              </a:spcAft>
            </a:pPr>
            <a:r>
              <a:rPr lang="pt-BR" sz="1200" kern="100" dirty="0">
                <a:solidFill>
                  <a:schemeClr val="tx1"/>
                </a:solidFill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É considerada a nova fronteira do petróleo no Brasil, com estimativas de reservas comparáveis ao </a:t>
            </a:r>
            <a:r>
              <a:rPr lang="pt-BR" sz="1200" kern="100" dirty="0" err="1">
                <a:solidFill>
                  <a:schemeClr val="tx1"/>
                </a:solidFill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pré</a:t>
            </a:r>
            <a:r>
              <a:rPr lang="pt-BR" sz="1200" kern="100" dirty="0">
                <a:solidFill>
                  <a:schemeClr val="tx1"/>
                </a:solidFill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-sal, especialmente no bloco na Foz do Amazonas.</a:t>
            </a:r>
          </a:p>
          <a:p>
            <a:pPr algn="just">
              <a:spcAft>
                <a:spcPts val="800"/>
              </a:spcAft>
            </a:pPr>
            <a:r>
              <a:rPr lang="pt-BR" sz="1200" kern="100" dirty="0">
                <a:solidFill>
                  <a:schemeClr val="tx1"/>
                </a:solidFill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A exploração enfrenta forte resistência ambiental, pois a região abriga ecossistemas sensíveis </a:t>
            </a:r>
          </a:p>
          <a:p>
            <a:pPr algn="just">
              <a:spcAft>
                <a:spcPts val="800"/>
              </a:spcAft>
            </a:pPr>
            <a:r>
              <a:rPr lang="pt-BR" sz="1200" dirty="0">
                <a:solidFill>
                  <a:schemeClr val="tx1"/>
                </a:solidFill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A Petrobras planeja investir cerca de US$ 3 bilhões até 2029, com a perfuração de 15 poços. </a:t>
            </a:r>
          </a:p>
          <a:p>
            <a:pPr algn="just">
              <a:spcAft>
                <a:spcPts val="800"/>
              </a:spcAft>
            </a:pPr>
            <a:r>
              <a:rPr lang="pt-BR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Maio/2025: Ibama autoriza Petrobras a fazer vistorias e simulações na Margem Equatorial</a:t>
            </a:r>
          </a:p>
          <a:p>
            <a:pPr algn="just">
              <a:spcAft>
                <a:spcPts val="800"/>
              </a:spcAft>
            </a:pPr>
            <a:r>
              <a:rPr lang="pt-BR" sz="1200" b="1" dirty="0">
                <a:solidFill>
                  <a:schemeClr val="tx1"/>
                </a:solidFill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PELC: Necessidade de acompanhar atividades offshore do Estado do RJ com atividades concorrentes, como as da Margem Equatorial.</a:t>
            </a:r>
            <a:endParaRPr lang="pt-BR" sz="1100" dirty="0">
              <a:solidFill>
                <a:schemeClr val="tx1"/>
              </a:solidFill>
            </a:endParaRPr>
          </a:p>
        </p:txBody>
      </p:sp>
      <p:sp>
        <p:nvSpPr>
          <p:cNvPr id="2" name="Espaço Reservado para Conteúdo 2">
            <a:extLst>
              <a:ext uri="{FF2B5EF4-FFF2-40B4-BE49-F238E27FC236}">
                <a16:creationId xmlns:a16="http://schemas.microsoft.com/office/drawing/2014/main" id="{C05B6DEF-F414-2041-137A-719D246E8AA7}"/>
              </a:ext>
            </a:extLst>
          </p:cNvPr>
          <p:cNvSpPr txBox="1">
            <a:spLocks/>
          </p:cNvSpPr>
          <p:nvPr/>
        </p:nvSpPr>
        <p:spPr>
          <a:xfrm>
            <a:off x="5381296" y="5161952"/>
            <a:ext cx="4573411" cy="381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indent="0" algn="just">
              <a:spcAft>
                <a:spcPts val="800"/>
              </a:spcAft>
              <a:buNone/>
            </a:pPr>
            <a:r>
              <a:rPr lang="pt-BR" sz="1200" kern="100" dirty="0">
                <a:solidFill>
                  <a:schemeClr val="tx1"/>
                </a:solidFill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Fonte: PETROBRAS</a:t>
            </a:r>
            <a:endParaRPr lang="pt-BR" sz="1100" dirty="0">
              <a:solidFill>
                <a:schemeClr val="tx1"/>
              </a:solidFill>
            </a:endParaRPr>
          </a:p>
        </p:txBody>
      </p:sp>
      <p:pic>
        <p:nvPicPr>
          <p:cNvPr id="4" name="image6.png">
            <a:extLst>
              <a:ext uri="{FF2B5EF4-FFF2-40B4-BE49-F238E27FC236}">
                <a16:creationId xmlns:a16="http://schemas.microsoft.com/office/drawing/2014/main" id="{DD3511B4-1248-FCB0-129F-73EB083B8314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5" name="image8.png">
            <a:extLst>
              <a:ext uri="{FF2B5EF4-FFF2-40B4-BE49-F238E27FC236}">
                <a16:creationId xmlns:a16="http://schemas.microsoft.com/office/drawing/2014/main" id="{039C37B6-2C0D-3809-2E39-75C549173854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6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93E44369-8453-07E4-06BB-F53C964AEC78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144443" y="522016"/>
            <a:ext cx="1670400" cy="8352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1540119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79" name="Google Shape;2779;p256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780" name="Google Shape;2780;p256"/>
          <p:cNvSpPr txBox="1"/>
          <p:nvPr/>
        </p:nvSpPr>
        <p:spPr>
          <a:xfrm>
            <a:off x="645273" y="30297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44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Setor de óleo e gás</a:t>
            </a:r>
            <a:br>
              <a:rPr lang="pt-BR" sz="32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pt-BR" sz="28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Proposições de ações institucionais</a:t>
            </a:r>
            <a:endParaRPr sz="3200" b="1" i="0" u="none" strike="noStrike" cap="none">
              <a:solidFill>
                <a:srgbClr val="13435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781" name="Google Shape;2781;p256"/>
          <p:cNvGrpSpPr/>
          <p:nvPr/>
        </p:nvGrpSpPr>
        <p:grpSpPr>
          <a:xfrm>
            <a:off x="-1079525" y="1357586"/>
            <a:ext cx="12160329" cy="5051884"/>
            <a:chOff x="-4239994" y="-650538"/>
            <a:chExt cx="12160329" cy="5051884"/>
          </a:xfrm>
        </p:grpSpPr>
        <p:sp>
          <p:nvSpPr>
            <p:cNvPr id="2782" name="Google Shape;2782;p256"/>
            <p:cNvSpPr/>
            <p:nvPr/>
          </p:nvSpPr>
          <p:spPr>
            <a:xfrm>
              <a:off x="-4239994" y="-650538"/>
              <a:ext cx="5051884" cy="5051884"/>
            </a:xfrm>
            <a:prstGeom prst="blockArc">
              <a:avLst>
                <a:gd name="adj1" fmla="val 18900000"/>
                <a:gd name="adj2" fmla="val 2700000"/>
                <a:gd name="adj3" fmla="val 428"/>
              </a:avLst>
            </a:prstGeom>
            <a:noFill/>
            <a:ln w="12700" cap="flat" cmpd="sng">
              <a:solidFill>
                <a:srgbClr val="354254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3" name="Google Shape;2783;p256"/>
            <p:cNvSpPr/>
            <p:nvPr/>
          </p:nvSpPr>
          <p:spPr>
            <a:xfrm>
              <a:off x="522133" y="375080"/>
              <a:ext cx="7398202" cy="750161"/>
            </a:xfrm>
            <a:prstGeom prst="rect">
              <a:avLst/>
            </a:prstGeom>
            <a:solidFill>
              <a:schemeClr val="dk2"/>
            </a:solidFill>
            <a:ln w="12700" cap="flat" cmpd="sng">
              <a:solidFill>
                <a:schemeClr val="l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4" name="Google Shape;2784;p256"/>
            <p:cNvSpPr txBox="1"/>
            <p:nvPr/>
          </p:nvSpPr>
          <p:spPr>
            <a:xfrm>
              <a:off x="522133" y="375080"/>
              <a:ext cx="7398202" cy="75016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95425" tIns="40625" rIns="40625" bIns="40625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600" b="0" i="0" u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Criação de comissão de acompanhamento e atuação na Plataforma Logística de Apoio </a:t>
              </a:r>
              <a:r>
                <a:rPr lang="pt-BR" sz="1600" b="0" i="1" u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Offshore </a:t>
              </a:r>
              <a:r>
                <a:rPr lang="pt-BR" sz="1600" b="0" i="0" u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do Estado do Rio de Janeiro </a:t>
              </a:r>
              <a:endParaRPr sz="1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85" name="Google Shape;2785;p256"/>
            <p:cNvSpPr/>
            <p:nvPr/>
          </p:nvSpPr>
          <p:spPr>
            <a:xfrm>
              <a:off x="53282" y="281310"/>
              <a:ext cx="937701" cy="937701"/>
            </a:xfrm>
            <a:prstGeom prst="ellipse">
              <a:avLst/>
            </a:prstGeom>
            <a:solidFill>
              <a:schemeClr val="lt2"/>
            </a:solidFill>
            <a:ln w="12700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6" name="Google Shape;2786;p256"/>
            <p:cNvSpPr/>
            <p:nvPr/>
          </p:nvSpPr>
          <p:spPr>
            <a:xfrm>
              <a:off x="794816" y="1500322"/>
              <a:ext cx="7125519" cy="750161"/>
            </a:xfrm>
            <a:prstGeom prst="rect">
              <a:avLst/>
            </a:prstGeom>
            <a:solidFill>
              <a:schemeClr val="dk2"/>
            </a:solidFill>
            <a:ln w="12700" cap="flat" cmpd="sng">
              <a:solidFill>
                <a:schemeClr val="l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7" name="Google Shape;2787;p256"/>
            <p:cNvSpPr txBox="1"/>
            <p:nvPr/>
          </p:nvSpPr>
          <p:spPr>
            <a:xfrm>
              <a:off x="794816" y="1500322"/>
              <a:ext cx="7125519" cy="75016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95425" tIns="40625" rIns="40625" bIns="40625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600" b="0" i="0" u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Observatório de Projetos e Atividade de Apoio </a:t>
              </a:r>
              <a:r>
                <a:rPr lang="pt-BR" sz="1600" b="0" i="1" u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Offshore </a:t>
              </a:r>
              <a:endParaRPr sz="1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88" name="Google Shape;2788;p256"/>
            <p:cNvSpPr/>
            <p:nvPr/>
          </p:nvSpPr>
          <p:spPr>
            <a:xfrm>
              <a:off x="368331" y="1382885"/>
              <a:ext cx="937701" cy="937701"/>
            </a:xfrm>
            <a:prstGeom prst="ellipse">
              <a:avLst/>
            </a:prstGeom>
            <a:solidFill>
              <a:schemeClr val="lt2"/>
            </a:solidFill>
            <a:ln w="12700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9" name="Google Shape;2789;p256"/>
            <p:cNvSpPr/>
            <p:nvPr/>
          </p:nvSpPr>
          <p:spPr>
            <a:xfrm>
              <a:off x="522133" y="2625564"/>
              <a:ext cx="7398202" cy="750161"/>
            </a:xfrm>
            <a:prstGeom prst="rect">
              <a:avLst/>
            </a:prstGeom>
            <a:solidFill>
              <a:schemeClr val="dk2"/>
            </a:solidFill>
            <a:ln w="12700" cap="flat" cmpd="sng">
              <a:solidFill>
                <a:schemeClr val="l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0" name="Google Shape;2790;p256"/>
            <p:cNvSpPr txBox="1"/>
            <p:nvPr/>
          </p:nvSpPr>
          <p:spPr>
            <a:xfrm>
              <a:off x="522133" y="2625564"/>
              <a:ext cx="7398202" cy="75016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95425" tIns="40625" rIns="40625" bIns="40625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600" b="0" i="0" u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Agenda positiva para os acessos terrestres </a:t>
              </a:r>
              <a:endParaRPr sz="1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91" name="Google Shape;2791;p256"/>
            <p:cNvSpPr/>
            <p:nvPr/>
          </p:nvSpPr>
          <p:spPr>
            <a:xfrm>
              <a:off x="53282" y="2531794"/>
              <a:ext cx="937701" cy="937701"/>
            </a:xfrm>
            <a:prstGeom prst="ellipse">
              <a:avLst/>
            </a:prstGeom>
            <a:solidFill>
              <a:schemeClr val="lt2"/>
            </a:solidFill>
            <a:ln w="12700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792" name="Google Shape;2792;p256" descr="Vetor de Offshore Jack Up Oil Rig Icon. Gas Sea Rig Platform Illustration.  Petroleum Extraction Logo. Fuel Production Symbol. do Stock | Adobe Stock"/>
          <p:cNvPicPr preferRelativeResize="0"/>
          <p:nvPr/>
        </p:nvPicPr>
        <p:blipFill rotWithShape="1">
          <a:blip r:embed="rId3">
            <a:alphaModFix/>
          </a:blip>
          <a:srcRect l="7843"/>
          <a:stretch/>
        </p:blipFill>
        <p:spPr>
          <a:xfrm>
            <a:off x="1865876" y="3220745"/>
            <a:ext cx="1221591" cy="13255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3" name="Google Shape;2793;p256" descr="Usuários com preenchimento sólido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295650" y="2359912"/>
            <a:ext cx="756000" cy="75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4" name="Google Shape;2794;p256" descr="Lupa com preenchimento sólido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581400" y="3513248"/>
            <a:ext cx="720000" cy="7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5" name="Google Shape;2795;p256" descr="Marca de seleção com preenchimento sólido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349650" y="4676825"/>
            <a:ext cx="648000" cy="64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414;p24"/>
          <p:cNvSpPr/>
          <p:nvPr/>
        </p:nvSpPr>
        <p:spPr>
          <a:xfrm>
            <a:off x="693222" y="5801220"/>
            <a:ext cx="1215397" cy="253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pt-BR" sz="105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Fonte: PELC (2022)</a:t>
            </a:r>
            <a:endParaRPr sz="105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image6.png">
            <a:extLst>
              <a:ext uri="{FF2B5EF4-FFF2-40B4-BE49-F238E27FC236}">
                <a16:creationId xmlns:a16="http://schemas.microsoft.com/office/drawing/2014/main" id="{9926BB25-2DEE-9265-4C91-3DF86FB5A4DE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9EF2480C-7CB8-6B38-DD4E-FE594802842C}"/>
              </a:ext>
            </a:extLst>
          </p:cNvPr>
          <p:cNvPicPr/>
          <p:nvPr/>
        </p:nvPicPr>
        <p:blipFill>
          <a:blip r:embed="rId8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DB03DFB4-D6C1-E4BE-0D90-D3C8614D6A1F}"/>
              </a:ext>
            </a:extLst>
          </p:cNvPr>
          <p:cNvPicPr/>
          <p:nvPr/>
        </p:nvPicPr>
        <p:blipFill>
          <a:blip r:embed="rId9"/>
          <a:srcRect/>
          <a:stretch>
            <a:fillRect/>
          </a:stretch>
        </p:blipFill>
        <p:spPr>
          <a:xfrm>
            <a:off x="10144443" y="522016"/>
            <a:ext cx="1670400" cy="8352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2971355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0" name="Google Shape;2800;p257" descr="Contrato obriga MRS a investir em preservação ferroviária - 29/07/2022 -  Sobre Trilhos - Folh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92559" y="4651152"/>
            <a:ext cx="5371677" cy="20887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1" name="Google Shape;2801;p25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1536" y="2336139"/>
            <a:ext cx="2453798" cy="218572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2" name="Google Shape;2802;p257" descr="Vast Infraestrutura supera recordes no Porto do Açu com operações de  transbordo de petróleo - Petrosolgas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743683" y="159337"/>
            <a:ext cx="2020553" cy="204452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3" name="Google Shape;2803;p257" descr="BR-101: nova concessionária começa a operar a Rio-Santos - Jornal Atual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723295" y="2336139"/>
            <a:ext cx="2414762" cy="2183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4" name="Google Shape;2804;p257" descr="Porto de Angra dos Reis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31536" y="4654143"/>
            <a:ext cx="2183959" cy="2082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5" name="Google Shape;2805;p257" descr="Assinatura do contrato da BR-116/101/RJ/SP está prevista para 1º/2 -  Revista Caminhoneiro | Portal de Notícias sobre Transporte Rodoviário de  Cargas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31535" y="159337"/>
            <a:ext cx="5502385" cy="20618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9" name="Google Shape;2809;p257" descr="Arco Metropolitano 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276018" y="2333149"/>
            <a:ext cx="2488218" cy="21866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6.png">
            <a:extLst>
              <a:ext uri="{FF2B5EF4-FFF2-40B4-BE49-F238E27FC236}">
                <a16:creationId xmlns:a16="http://schemas.microsoft.com/office/drawing/2014/main" id="{8A4242FB-1386-0087-59DB-23E8E294A35E}"/>
              </a:ext>
            </a:extLst>
          </p:cNvPr>
          <p:cNvPicPr/>
          <p:nvPr/>
        </p:nvPicPr>
        <p:blipFill>
          <a:blip r:embed="rId10"/>
          <a:srcRect/>
          <a:stretch>
            <a:fillRect/>
          </a:stretch>
        </p:blipFill>
        <p:spPr>
          <a:xfrm>
            <a:off x="8486775" y="6179894"/>
            <a:ext cx="1193588" cy="773193"/>
          </a:xfrm>
          <a:prstGeom prst="rect">
            <a:avLst/>
          </a:prstGeom>
          <a:ln/>
        </p:spPr>
      </p:pic>
      <p:pic>
        <p:nvPicPr>
          <p:cNvPr id="3" name="image8.png">
            <a:extLst>
              <a:ext uri="{FF2B5EF4-FFF2-40B4-BE49-F238E27FC236}">
                <a16:creationId xmlns:a16="http://schemas.microsoft.com/office/drawing/2014/main" id="{4D514689-7A09-6563-7B04-2D3DD96CEC24}"/>
              </a:ext>
            </a:extLst>
          </p:cNvPr>
          <p:cNvPicPr/>
          <p:nvPr/>
        </p:nvPicPr>
        <p:blipFill>
          <a:blip r:embed="rId11"/>
          <a:srcRect/>
          <a:stretch>
            <a:fillRect/>
          </a:stretch>
        </p:blipFill>
        <p:spPr>
          <a:xfrm>
            <a:off x="9799440" y="6332694"/>
            <a:ext cx="2392559" cy="525306"/>
          </a:xfrm>
          <a:prstGeom prst="rect">
            <a:avLst/>
          </a:prstGeom>
          <a:ln/>
        </p:spPr>
      </p:pic>
      <p:pic>
        <p:nvPicPr>
          <p:cNvPr id="6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00F605D8-9DBF-E84C-1C5A-C6B87BAF6627}"/>
              </a:ext>
            </a:extLst>
          </p:cNvPr>
          <p:cNvPicPr/>
          <p:nvPr/>
        </p:nvPicPr>
        <p:blipFill>
          <a:blip r:embed="rId12"/>
          <a:srcRect/>
          <a:stretch>
            <a:fillRect/>
          </a:stretch>
        </p:blipFill>
        <p:spPr>
          <a:xfrm>
            <a:off x="8765627" y="2067036"/>
            <a:ext cx="3070237" cy="2061893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17282AAB-99CE-1C2D-67DF-77C8DD44AD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86B03F18-05E8-4185-A8B9-081E31CBB903}"/>
              </a:ext>
            </a:extLst>
          </p:cNvPr>
          <p:cNvSpPr txBox="1"/>
          <p:nvPr/>
        </p:nvSpPr>
        <p:spPr>
          <a:xfrm>
            <a:off x="2002052" y="613685"/>
            <a:ext cx="806597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Obrigado!</a:t>
            </a:r>
          </a:p>
        </p:txBody>
      </p:sp>
    </p:spTree>
    <p:extLst>
      <p:ext uri="{BB962C8B-B14F-4D97-AF65-F5344CB8AC3E}">
        <p14:creationId xmlns:p14="http://schemas.microsoft.com/office/powerpoint/2010/main" val="23124998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2">
          <a:extLst>
            <a:ext uri="{FF2B5EF4-FFF2-40B4-BE49-F238E27FC236}">
              <a16:creationId xmlns:a16="http://schemas.microsoft.com/office/drawing/2014/main" id="{109232D3-D34D-F89D-4F7B-6A664B8D1B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3" name="Google Shape;433;p25">
            <a:extLst>
              <a:ext uri="{FF2B5EF4-FFF2-40B4-BE49-F238E27FC236}">
                <a16:creationId xmlns:a16="http://schemas.microsoft.com/office/drawing/2014/main" id="{B8E2AF1F-359B-40F7-A534-544E3DDE966D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43720" y="986038"/>
            <a:ext cx="9972675" cy="5048250"/>
          </a:xfrm>
          <a:prstGeom prst="rect">
            <a:avLst/>
          </a:prstGeom>
          <a:noFill/>
          <a:ln w="12700" cap="flat" cmpd="sng">
            <a:solidFill>
              <a:srgbClr val="FFFFFF"/>
            </a:solidFill>
            <a:prstDash val="dash"/>
            <a:round/>
            <a:headEnd type="none" w="sm" len="sm"/>
            <a:tailEnd type="none" w="sm" len="sm"/>
          </a:ln>
        </p:spPr>
      </p:pic>
      <p:sp>
        <p:nvSpPr>
          <p:cNvPr id="436" name="Google Shape;436;p25">
            <a:extLst>
              <a:ext uri="{FF2B5EF4-FFF2-40B4-BE49-F238E27FC236}">
                <a16:creationId xmlns:a16="http://schemas.microsoft.com/office/drawing/2014/main" id="{42128A13-4525-6462-DBA6-6E3E2BB850A1}"/>
              </a:ext>
            </a:extLst>
          </p:cNvPr>
          <p:cNvSpPr/>
          <p:nvPr/>
        </p:nvSpPr>
        <p:spPr>
          <a:xfrm>
            <a:off x="5880807" y="3921325"/>
            <a:ext cx="458788" cy="320675"/>
          </a:xfrm>
          <a:custGeom>
            <a:avLst/>
            <a:gdLst/>
            <a:ahLst/>
            <a:cxnLst/>
            <a:rect l="l" t="t" r="r" b="b"/>
            <a:pathLst>
              <a:path w="288132" h="226219" extrusionOk="0">
                <a:moveTo>
                  <a:pt x="0" y="14288"/>
                </a:moveTo>
                <a:cubicBezTo>
                  <a:pt x="3969" y="13494"/>
                  <a:pt x="7963" y="12816"/>
                  <a:pt x="11907" y="11906"/>
                </a:cubicBezTo>
                <a:cubicBezTo>
                  <a:pt x="18285" y="10434"/>
                  <a:pt x="24433" y="7673"/>
                  <a:pt x="30957" y="7144"/>
                </a:cubicBezTo>
                <a:cubicBezTo>
                  <a:pt x="53914" y="5283"/>
                  <a:pt x="76994" y="5557"/>
                  <a:pt x="100013" y="4763"/>
                </a:cubicBezTo>
                <a:cubicBezTo>
                  <a:pt x="105569" y="3969"/>
                  <a:pt x="111160" y="3385"/>
                  <a:pt x="116682" y="2381"/>
                </a:cubicBezTo>
                <a:cubicBezTo>
                  <a:pt x="119902" y="1796"/>
                  <a:pt x="122934" y="0"/>
                  <a:pt x="126207" y="0"/>
                </a:cubicBezTo>
                <a:cubicBezTo>
                  <a:pt x="141309" y="0"/>
                  <a:pt x="156369" y="1587"/>
                  <a:pt x="171450" y="2381"/>
                </a:cubicBezTo>
                <a:cubicBezTo>
                  <a:pt x="174625" y="3175"/>
                  <a:pt x="178048" y="3299"/>
                  <a:pt x="180975" y="4763"/>
                </a:cubicBezTo>
                <a:cubicBezTo>
                  <a:pt x="213717" y="21135"/>
                  <a:pt x="182656" y="10086"/>
                  <a:pt x="202407" y="16669"/>
                </a:cubicBezTo>
                <a:cubicBezTo>
                  <a:pt x="203994" y="19050"/>
                  <a:pt x="205015" y="21928"/>
                  <a:pt x="207169" y="23813"/>
                </a:cubicBezTo>
                <a:cubicBezTo>
                  <a:pt x="211477" y="27582"/>
                  <a:pt x="216878" y="29904"/>
                  <a:pt x="221457" y="33338"/>
                </a:cubicBezTo>
                <a:lnTo>
                  <a:pt x="230982" y="40481"/>
                </a:lnTo>
                <a:cubicBezTo>
                  <a:pt x="231776" y="43656"/>
                  <a:pt x="231739" y="47164"/>
                  <a:pt x="233363" y="50006"/>
                </a:cubicBezTo>
                <a:cubicBezTo>
                  <a:pt x="235034" y="52930"/>
                  <a:pt x="238351" y="54563"/>
                  <a:pt x="240507" y="57150"/>
                </a:cubicBezTo>
                <a:cubicBezTo>
                  <a:pt x="242339" y="59349"/>
                  <a:pt x="243682" y="61913"/>
                  <a:pt x="245269" y="64294"/>
                </a:cubicBezTo>
                <a:cubicBezTo>
                  <a:pt x="246063" y="69850"/>
                  <a:pt x="246388" y="75494"/>
                  <a:pt x="247650" y="80963"/>
                </a:cubicBezTo>
                <a:cubicBezTo>
                  <a:pt x="248779" y="85854"/>
                  <a:pt x="251588" y="90298"/>
                  <a:pt x="252413" y="95250"/>
                </a:cubicBezTo>
                <a:cubicBezTo>
                  <a:pt x="255332" y="112766"/>
                  <a:pt x="253623" y="104854"/>
                  <a:pt x="257175" y="119063"/>
                </a:cubicBezTo>
                <a:cubicBezTo>
                  <a:pt x="257969" y="127000"/>
                  <a:pt x="258567" y="134960"/>
                  <a:pt x="259557" y="142875"/>
                </a:cubicBezTo>
                <a:cubicBezTo>
                  <a:pt x="260156" y="147666"/>
                  <a:pt x="261938" y="152335"/>
                  <a:pt x="261938" y="157163"/>
                </a:cubicBezTo>
                <a:cubicBezTo>
                  <a:pt x="261938" y="160436"/>
                  <a:pt x="260199" y="163479"/>
                  <a:pt x="259557" y="166688"/>
                </a:cubicBezTo>
                <a:cubicBezTo>
                  <a:pt x="258610" y="171422"/>
                  <a:pt x="257969" y="176213"/>
                  <a:pt x="257175" y="180975"/>
                </a:cubicBezTo>
                <a:cubicBezTo>
                  <a:pt x="259371" y="196345"/>
                  <a:pt x="255986" y="196454"/>
                  <a:pt x="266700" y="204788"/>
                </a:cubicBezTo>
                <a:cubicBezTo>
                  <a:pt x="271218" y="208302"/>
                  <a:pt x="280988" y="214313"/>
                  <a:pt x="280988" y="214313"/>
                </a:cubicBezTo>
                <a:cubicBezTo>
                  <a:pt x="284079" y="223586"/>
                  <a:pt x="281594" y="219681"/>
                  <a:pt x="288132" y="226219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7" name="Google Shape;437;p25">
            <a:extLst>
              <a:ext uri="{FF2B5EF4-FFF2-40B4-BE49-F238E27FC236}">
                <a16:creationId xmlns:a16="http://schemas.microsoft.com/office/drawing/2014/main" id="{C541105F-74F9-173B-47A7-03BA77EECD3F}"/>
              </a:ext>
            </a:extLst>
          </p:cNvPr>
          <p:cNvSpPr/>
          <p:nvPr/>
        </p:nvSpPr>
        <p:spPr>
          <a:xfrm>
            <a:off x="4007557" y="3918150"/>
            <a:ext cx="1371600" cy="617538"/>
          </a:xfrm>
          <a:custGeom>
            <a:avLst/>
            <a:gdLst/>
            <a:ahLst/>
            <a:cxnLst/>
            <a:rect l="l" t="t" r="r" b="b"/>
            <a:pathLst>
              <a:path w="1014416" h="435769" extrusionOk="0">
                <a:moveTo>
                  <a:pt x="1014416" y="26194"/>
                </a:moveTo>
                <a:cubicBezTo>
                  <a:pt x="1005616" y="25394"/>
                  <a:pt x="979573" y="23323"/>
                  <a:pt x="969172" y="21432"/>
                </a:cubicBezTo>
                <a:cubicBezTo>
                  <a:pt x="966703" y="20983"/>
                  <a:pt x="964464" y="19659"/>
                  <a:pt x="962029" y="19050"/>
                </a:cubicBezTo>
                <a:cubicBezTo>
                  <a:pt x="958102" y="18068"/>
                  <a:pt x="954073" y="17547"/>
                  <a:pt x="950122" y="16669"/>
                </a:cubicBezTo>
                <a:cubicBezTo>
                  <a:pt x="946927" y="15959"/>
                  <a:pt x="943792" y="14998"/>
                  <a:pt x="940597" y="14288"/>
                </a:cubicBezTo>
                <a:cubicBezTo>
                  <a:pt x="917619" y="9182"/>
                  <a:pt x="940243" y="14693"/>
                  <a:pt x="914404" y="9525"/>
                </a:cubicBezTo>
                <a:cubicBezTo>
                  <a:pt x="906927" y="8029"/>
                  <a:pt x="904545" y="7033"/>
                  <a:pt x="897735" y="4763"/>
                </a:cubicBezTo>
                <a:cubicBezTo>
                  <a:pt x="886622" y="5557"/>
                  <a:pt x="875368" y="5208"/>
                  <a:pt x="864397" y="7144"/>
                </a:cubicBezTo>
                <a:cubicBezTo>
                  <a:pt x="861579" y="7641"/>
                  <a:pt x="859884" y="10780"/>
                  <a:pt x="857254" y="11907"/>
                </a:cubicBezTo>
                <a:cubicBezTo>
                  <a:pt x="854246" y="13196"/>
                  <a:pt x="850876" y="13389"/>
                  <a:pt x="847729" y="14288"/>
                </a:cubicBezTo>
                <a:cubicBezTo>
                  <a:pt x="845315" y="14978"/>
                  <a:pt x="842966" y="15875"/>
                  <a:pt x="840585" y="16669"/>
                </a:cubicBezTo>
                <a:cubicBezTo>
                  <a:pt x="820110" y="30318"/>
                  <a:pt x="833524" y="23186"/>
                  <a:pt x="819154" y="28575"/>
                </a:cubicBezTo>
                <a:cubicBezTo>
                  <a:pt x="815151" y="30076"/>
                  <a:pt x="811412" y="32377"/>
                  <a:pt x="807247" y="33338"/>
                </a:cubicBezTo>
                <a:cubicBezTo>
                  <a:pt x="801011" y="34777"/>
                  <a:pt x="794547" y="34925"/>
                  <a:pt x="788197" y="35719"/>
                </a:cubicBezTo>
                <a:cubicBezTo>
                  <a:pt x="781034" y="38107"/>
                  <a:pt x="777355" y="39661"/>
                  <a:pt x="769147" y="40482"/>
                </a:cubicBezTo>
                <a:cubicBezTo>
                  <a:pt x="757274" y="41669"/>
                  <a:pt x="745323" y="41912"/>
                  <a:pt x="733429" y="42863"/>
                </a:cubicBezTo>
                <a:cubicBezTo>
                  <a:pt x="700067" y="45532"/>
                  <a:pt x="720356" y="44049"/>
                  <a:pt x="695329" y="47625"/>
                </a:cubicBezTo>
                <a:cubicBezTo>
                  <a:pt x="688994" y="48530"/>
                  <a:pt x="682614" y="49102"/>
                  <a:pt x="676279" y="50007"/>
                </a:cubicBezTo>
                <a:cubicBezTo>
                  <a:pt x="654788" y="53077"/>
                  <a:pt x="669029" y="50717"/>
                  <a:pt x="654847" y="54769"/>
                </a:cubicBezTo>
                <a:cubicBezTo>
                  <a:pt x="651700" y="55668"/>
                  <a:pt x="648457" y="56210"/>
                  <a:pt x="645322" y="57150"/>
                </a:cubicBezTo>
                <a:cubicBezTo>
                  <a:pt x="640514" y="58593"/>
                  <a:pt x="631035" y="61913"/>
                  <a:pt x="631035" y="61913"/>
                </a:cubicBezTo>
                <a:cubicBezTo>
                  <a:pt x="607222" y="61119"/>
                  <a:pt x="583341" y="61511"/>
                  <a:pt x="559597" y="59532"/>
                </a:cubicBezTo>
                <a:cubicBezTo>
                  <a:pt x="554594" y="59115"/>
                  <a:pt x="550072" y="56357"/>
                  <a:pt x="545310" y="54769"/>
                </a:cubicBezTo>
                <a:lnTo>
                  <a:pt x="538166" y="52388"/>
                </a:lnTo>
                <a:cubicBezTo>
                  <a:pt x="526846" y="44840"/>
                  <a:pt x="533737" y="48530"/>
                  <a:pt x="516735" y="42863"/>
                </a:cubicBezTo>
                <a:lnTo>
                  <a:pt x="509591" y="40482"/>
                </a:lnTo>
                <a:lnTo>
                  <a:pt x="502447" y="38100"/>
                </a:lnTo>
                <a:cubicBezTo>
                  <a:pt x="501653" y="35719"/>
                  <a:pt x="501841" y="32732"/>
                  <a:pt x="500066" y="30957"/>
                </a:cubicBezTo>
                <a:cubicBezTo>
                  <a:pt x="498291" y="29182"/>
                  <a:pt x="495167" y="29698"/>
                  <a:pt x="492922" y="28575"/>
                </a:cubicBezTo>
                <a:cubicBezTo>
                  <a:pt x="490363" y="27295"/>
                  <a:pt x="488264" y="25233"/>
                  <a:pt x="485779" y="23813"/>
                </a:cubicBezTo>
                <a:cubicBezTo>
                  <a:pt x="482697" y="22052"/>
                  <a:pt x="479298" y="20876"/>
                  <a:pt x="476254" y="19050"/>
                </a:cubicBezTo>
                <a:cubicBezTo>
                  <a:pt x="471346" y="16105"/>
                  <a:pt x="467396" y="11335"/>
                  <a:pt x="461966" y="9525"/>
                </a:cubicBezTo>
                <a:cubicBezTo>
                  <a:pt x="457204" y="7938"/>
                  <a:pt x="452549" y="5980"/>
                  <a:pt x="447679" y="4763"/>
                </a:cubicBezTo>
                <a:cubicBezTo>
                  <a:pt x="434227" y="1400"/>
                  <a:pt x="441363" y="3024"/>
                  <a:pt x="426247" y="0"/>
                </a:cubicBezTo>
                <a:cubicBezTo>
                  <a:pt x="409578" y="794"/>
                  <a:pt x="392871" y="996"/>
                  <a:pt x="376241" y="2382"/>
                </a:cubicBezTo>
                <a:cubicBezTo>
                  <a:pt x="370692" y="2844"/>
                  <a:pt x="364324" y="7941"/>
                  <a:pt x="359572" y="9525"/>
                </a:cubicBezTo>
                <a:cubicBezTo>
                  <a:pt x="355732" y="10805"/>
                  <a:pt x="351592" y="10925"/>
                  <a:pt x="347666" y="11907"/>
                </a:cubicBezTo>
                <a:cubicBezTo>
                  <a:pt x="345231" y="12516"/>
                  <a:pt x="342936" y="13598"/>
                  <a:pt x="340522" y="14288"/>
                </a:cubicBezTo>
                <a:cubicBezTo>
                  <a:pt x="315337" y="21483"/>
                  <a:pt x="350653" y="10117"/>
                  <a:pt x="316710" y="21432"/>
                </a:cubicBezTo>
                <a:cubicBezTo>
                  <a:pt x="314329" y="22226"/>
                  <a:pt x="311655" y="22421"/>
                  <a:pt x="309566" y="23813"/>
                </a:cubicBezTo>
                <a:lnTo>
                  <a:pt x="295279" y="33338"/>
                </a:lnTo>
                <a:cubicBezTo>
                  <a:pt x="292898" y="34925"/>
                  <a:pt x="290850" y="37195"/>
                  <a:pt x="288135" y="38100"/>
                </a:cubicBezTo>
                <a:lnTo>
                  <a:pt x="280991" y="40482"/>
                </a:lnTo>
                <a:cubicBezTo>
                  <a:pt x="276703" y="44770"/>
                  <a:pt x="272502" y="49903"/>
                  <a:pt x="266704" y="52388"/>
                </a:cubicBezTo>
                <a:cubicBezTo>
                  <a:pt x="263696" y="53677"/>
                  <a:pt x="260354" y="53975"/>
                  <a:pt x="257179" y="54769"/>
                </a:cubicBezTo>
                <a:cubicBezTo>
                  <a:pt x="255591" y="57150"/>
                  <a:pt x="254440" y="59889"/>
                  <a:pt x="252416" y="61913"/>
                </a:cubicBezTo>
                <a:cubicBezTo>
                  <a:pt x="247801" y="66527"/>
                  <a:pt x="243937" y="67120"/>
                  <a:pt x="238129" y="69057"/>
                </a:cubicBezTo>
                <a:cubicBezTo>
                  <a:pt x="230208" y="84897"/>
                  <a:pt x="237042" y="72650"/>
                  <a:pt x="226222" y="88107"/>
                </a:cubicBezTo>
                <a:cubicBezTo>
                  <a:pt x="222940" y="92796"/>
                  <a:pt x="216697" y="102394"/>
                  <a:pt x="216697" y="102394"/>
                </a:cubicBezTo>
                <a:cubicBezTo>
                  <a:pt x="210716" y="120341"/>
                  <a:pt x="218781" y="98228"/>
                  <a:pt x="209554" y="116682"/>
                </a:cubicBezTo>
                <a:cubicBezTo>
                  <a:pt x="208431" y="118927"/>
                  <a:pt x="208391" y="121631"/>
                  <a:pt x="207172" y="123825"/>
                </a:cubicBezTo>
                <a:cubicBezTo>
                  <a:pt x="204392" y="128829"/>
                  <a:pt x="200822" y="133350"/>
                  <a:pt x="197647" y="138113"/>
                </a:cubicBezTo>
                <a:lnTo>
                  <a:pt x="192885" y="145257"/>
                </a:lnTo>
                <a:cubicBezTo>
                  <a:pt x="187929" y="165082"/>
                  <a:pt x="194872" y="146388"/>
                  <a:pt x="183360" y="159544"/>
                </a:cubicBezTo>
                <a:cubicBezTo>
                  <a:pt x="179591" y="163852"/>
                  <a:pt x="177882" y="169785"/>
                  <a:pt x="173835" y="173832"/>
                </a:cubicBezTo>
                <a:cubicBezTo>
                  <a:pt x="170660" y="177007"/>
                  <a:pt x="167267" y="179978"/>
                  <a:pt x="164310" y="183357"/>
                </a:cubicBezTo>
                <a:cubicBezTo>
                  <a:pt x="157194" y="191489"/>
                  <a:pt x="154374" y="198192"/>
                  <a:pt x="147641" y="207169"/>
                </a:cubicBezTo>
                <a:cubicBezTo>
                  <a:pt x="145260" y="210344"/>
                  <a:pt x="143080" y="213681"/>
                  <a:pt x="140497" y="216694"/>
                </a:cubicBezTo>
                <a:cubicBezTo>
                  <a:pt x="138306" y="219251"/>
                  <a:pt x="135421" y="221180"/>
                  <a:pt x="133354" y="223838"/>
                </a:cubicBezTo>
                <a:cubicBezTo>
                  <a:pt x="129840" y="228356"/>
                  <a:pt x="127876" y="234078"/>
                  <a:pt x="123829" y="238125"/>
                </a:cubicBezTo>
                <a:cubicBezTo>
                  <a:pt x="121448" y="240506"/>
                  <a:pt x="118841" y="242682"/>
                  <a:pt x="116685" y="245269"/>
                </a:cubicBezTo>
                <a:cubicBezTo>
                  <a:pt x="114853" y="247468"/>
                  <a:pt x="113946" y="250389"/>
                  <a:pt x="111922" y="252413"/>
                </a:cubicBezTo>
                <a:cubicBezTo>
                  <a:pt x="109899" y="254436"/>
                  <a:pt x="106977" y="255343"/>
                  <a:pt x="104779" y="257175"/>
                </a:cubicBezTo>
                <a:cubicBezTo>
                  <a:pt x="92888" y="267085"/>
                  <a:pt x="103045" y="262516"/>
                  <a:pt x="90491" y="266700"/>
                </a:cubicBezTo>
                <a:lnTo>
                  <a:pt x="69060" y="280988"/>
                </a:lnTo>
                <a:cubicBezTo>
                  <a:pt x="66679" y="282575"/>
                  <a:pt x="64476" y="284470"/>
                  <a:pt x="61916" y="285750"/>
                </a:cubicBezTo>
                <a:lnTo>
                  <a:pt x="52391" y="290513"/>
                </a:lnTo>
                <a:cubicBezTo>
                  <a:pt x="35381" y="316032"/>
                  <a:pt x="61867" y="277309"/>
                  <a:pt x="40485" y="304800"/>
                </a:cubicBezTo>
                <a:cubicBezTo>
                  <a:pt x="36971" y="309318"/>
                  <a:pt x="34135" y="314325"/>
                  <a:pt x="30960" y="319088"/>
                </a:cubicBezTo>
                <a:lnTo>
                  <a:pt x="26197" y="326232"/>
                </a:lnTo>
                <a:lnTo>
                  <a:pt x="19054" y="347663"/>
                </a:lnTo>
                <a:cubicBezTo>
                  <a:pt x="18260" y="350044"/>
                  <a:pt x="17164" y="352346"/>
                  <a:pt x="16672" y="354807"/>
                </a:cubicBezTo>
                <a:cubicBezTo>
                  <a:pt x="15035" y="362991"/>
                  <a:pt x="14152" y="368391"/>
                  <a:pt x="11910" y="376238"/>
                </a:cubicBezTo>
                <a:cubicBezTo>
                  <a:pt x="11220" y="378652"/>
                  <a:pt x="10189" y="380960"/>
                  <a:pt x="9529" y="383382"/>
                </a:cubicBezTo>
                <a:cubicBezTo>
                  <a:pt x="7144" y="392128"/>
                  <a:pt x="3972" y="404813"/>
                  <a:pt x="2385" y="414338"/>
                </a:cubicBezTo>
                <a:cubicBezTo>
                  <a:pt x="-220" y="429972"/>
                  <a:pt x="4" y="426131"/>
                  <a:pt x="4" y="435769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8" name="Google Shape;438;p25">
            <a:extLst>
              <a:ext uri="{FF2B5EF4-FFF2-40B4-BE49-F238E27FC236}">
                <a16:creationId xmlns:a16="http://schemas.microsoft.com/office/drawing/2014/main" id="{7F0891FD-46F1-8779-CBF4-14C0B37D8722}"/>
              </a:ext>
            </a:extLst>
          </p:cNvPr>
          <p:cNvSpPr/>
          <p:nvPr/>
        </p:nvSpPr>
        <p:spPr>
          <a:xfrm>
            <a:off x="5822070" y="3778450"/>
            <a:ext cx="588962" cy="571500"/>
          </a:xfrm>
          <a:prstGeom prst="ellipse">
            <a:avLst/>
          </a:prstGeom>
          <a:noFill/>
          <a:ln w="12700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9" name="Google Shape;439;p25">
            <a:extLst>
              <a:ext uri="{FF2B5EF4-FFF2-40B4-BE49-F238E27FC236}">
                <a16:creationId xmlns:a16="http://schemas.microsoft.com/office/drawing/2014/main" id="{895AEDF2-5690-97BC-E1D0-108E31DD55F0}"/>
              </a:ext>
            </a:extLst>
          </p:cNvPr>
          <p:cNvSpPr/>
          <p:nvPr/>
        </p:nvSpPr>
        <p:spPr>
          <a:xfrm>
            <a:off x="5020382" y="1047950"/>
            <a:ext cx="434974" cy="1084264"/>
          </a:xfrm>
          <a:custGeom>
            <a:avLst/>
            <a:gdLst/>
            <a:ahLst/>
            <a:cxnLst/>
            <a:rect l="l" t="t" r="r" b="b"/>
            <a:pathLst>
              <a:path w="350309" h="883391" extrusionOk="0">
                <a:moveTo>
                  <a:pt x="0" y="0"/>
                </a:moveTo>
                <a:cubicBezTo>
                  <a:pt x="2540" y="10160"/>
                  <a:pt x="11254" y="40199"/>
                  <a:pt x="15029" y="60431"/>
                </a:cubicBezTo>
                <a:cubicBezTo>
                  <a:pt x="18804" y="80663"/>
                  <a:pt x="19535" y="101151"/>
                  <a:pt x="22649" y="121391"/>
                </a:cubicBezTo>
                <a:cubicBezTo>
                  <a:pt x="24618" y="134192"/>
                  <a:pt x="27729" y="146791"/>
                  <a:pt x="30269" y="159491"/>
                </a:cubicBezTo>
                <a:cubicBezTo>
                  <a:pt x="32809" y="192511"/>
                  <a:pt x="32724" y="225839"/>
                  <a:pt x="37889" y="258551"/>
                </a:cubicBezTo>
                <a:cubicBezTo>
                  <a:pt x="40394" y="274419"/>
                  <a:pt x="48049" y="289031"/>
                  <a:pt x="53129" y="304271"/>
                </a:cubicBezTo>
                <a:cubicBezTo>
                  <a:pt x="63645" y="335819"/>
                  <a:pt x="56294" y="320448"/>
                  <a:pt x="75989" y="349991"/>
                </a:cubicBezTo>
                <a:cubicBezTo>
                  <a:pt x="78320" y="359315"/>
                  <a:pt x="90303" y="413870"/>
                  <a:pt x="98849" y="433811"/>
                </a:cubicBezTo>
                <a:cubicBezTo>
                  <a:pt x="103324" y="444252"/>
                  <a:pt x="108453" y="454428"/>
                  <a:pt x="114089" y="464291"/>
                </a:cubicBezTo>
                <a:cubicBezTo>
                  <a:pt x="118633" y="472242"/>
                  <a:pt x="123466" y="480116"/>
                  <a:pt x="129329" y="487151"/>
                </a:cubicBezTo>
                <a:cubicBezTo>
                  <a:pt x="136228" y="495430"/>
                  <a:pt x="143683" y="503395"/>
                  <a:pt x="152189" y="510011"/>
                </a:cubicBezTo>
                <a:cubicBezTo>
                  <a:pt x="166647" y="521256"/>
                  <a:pt x="197909" y="540491"/>
                  <a:pt x="197909" y="540491"/>
                </a:cubicBezTo>
                <a:cubicBezTo>
                  <a:pt x="252367" y="622179"/>
                  <a:pt x="167559" y="498204"/>
                  <a:pt x="236009" y="586211"/>
                </a:cubicBezTo>
                <a:cubicBezTo>
                  <a:pt x="247254" y="600669"/>
                  <a:pt x="266489" y="631931"/>
                  <a:pt x="266489" y="631931"/>
                </a:cubicBezTo>
                <a:cubicBezTo>
                  <a:pt x="278649" y="777855"/>
                  <a:pt x="263420" y="682149"/>
                  <a:pt x="281729" y="746231"/>
                </a:cubicBezTo>
                <a:cubicBezTo>
                  <a:pt x="284606" y="756301"/>
                  <a:pt x="285224" y="767085"/>
                  <a:pt x="289349" y="776711"/>
                </a:cubicBezTo>
                <a:cubicBezTo>
                  <a:pt x="292957" y="785129"/>
                  <a:pt x="300493" y="791380"/>
                  <a:pt x="304589" y="799571"/>
                </a:cubicBezTo>
                <a:cubicBezTo>
                  <a:pt x="308181" y="806755"/>
                  <a:pt x="307754" y="815748"/>
                  <a:pt x="312209" y="822431"/>
                </a:cubicBezTo>
                <a:cubicBezTo>
                  <a:pt x="318187" y="831397"/>
                  <a:pt x="327449" y="837671"/>
                  <a:pt x="335069" y="845291"/>
                </a:cubicBezTo>
                <a:cubicBezTo>
                  <a:pt x="344485" y="873539"/>
                  <a:pt x="339097" y="860967"/>
                  <a:pt x="350309" y="883391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0" name="Google Shape;440;p25">
            <a:extLst>
              <a:ext uri="{FF2B5EF4-FFF2-40B4-BE49-F238E27FC236}">
                <a16:creationId xmlns:a16="http://schemas.microsoft.com/office/drawing/2014/main" id="{C173A4A5-EE28-0B52-6B92-C3BFBEAAE8E1}"/>
              </a:ext>
            </a:extLst>
          </p:cNvPr>
          <p:cNvSpPr/>
          <p:nvPr/>
        </p:nvSpPr>
        <p:spPr>
          <a:xfrm>
            <a:off x="6694487" y="994609"/>
            <a:ext cx="188913" cy="895350"/>
          </a:xfrm>
          <a:custGeom>
            <a:avLst/>
            <a:gdLst/>
            <a:ahLst/>
            <a:cxnLst/>
            <a:rect l="l" t="t" r="r" b="b"/>
            <a:pathLst>
              <a:path w="160059" h="678180" extrusionOk="0">
                <a:moveTo>
                  <a:pt x="160059" y="678180"/>
                </a:moveTo>
                <a:cubicBezTo>
                  <a:pt x="154979" y="629920"/>
                  <a:pt x="159609" y="579618"/>
                  <a:pt x="144819" y="533400"/>
                </a:cubicBezTo>
                <a:cubicBezTo>
                  <a:pt x="138250" y="512873"/>
                  <a:pt x="114339" y="502920"/>
                  <a:pt x="99099" y="487680"/>
                </a:cubicBezTo>
                <a:cubicBezTo>
                  <a:pt x="91479" y="480060"/>
                  <a:pt x="86462" y="468228"/>
                  <a:pt x="76239" y="464820"/>
                </a:cubicBezTo>
                <a:cubicBezTo>
                  <a:pt x="44691" y="454304"/>
                  <a:pt x="60062" y="461655"/>
                  <a:pt x="30519" y="441960"/>
                </a:cubicBezTo>
                <a:cubicBezTo>
                  <a:pt x="20359" y="426720"/>
                  <a:pt x="-1037" y="414525"/>
                  <a:pt x="39" y="396240"/>
                </a:cubicBezTo>
                <a:cubicBezTo>
                  <a:pt x="2579" y="353060"/>
                  <a:pt x="-1530" y="308967"/>
                  <a:pt x="7659" y="266700"/>
                </a:cubicBezTo>
                <a:cubicBezTo>
                  <a:pt x="11550" y="248802"/>
                  <a:pt x="32347" y="238356"/>
                  <a:pt x="38139" y="220980"/>
                </a:cubicBezTo>
                <a:cubicBezTo>
                  <a:pt x="44337" y="202387"/>
                  <a:pt x="46227" y="190032"/>
                  <a:pt x="60999" y="175260"/>
                </a:cubicBezTo>
                <a:cubicBezTo>
                  <a:pt x="67475" y="168784"/>
                  <a:pt x="76239" y="165100"/>
                  <a:pt x="83859" y="160020"/>
                </a:cubicBezTo>
                <a:cubicBezTo>
                  <a:pt x="134404" y="58931"/>
                  <a:pt x="73083" y="185165"/>
                  <a:pt x="106719" y="106680"/>
                </a:cubicBezTo>
                <a:cubicBezTo>
                  <a:pt x="111194" y="96239"/>
                  <a:pt x="117971" y="86836"/>
                  <a:pt x="121959" y="76200"/>
                </a:cubicBezTo>
                <a:cubicBezTo>
                  <a:pt x="125636" y="66394"/>
                  <a:pt x="125454" y="55346"/>
                  <a:pt x="129579" y="45720"/>
                </a:cubicBezTo>
                <a:cubicBezTo>
                  <a:pt x="133187" y="37302"/>
                  <a:pt x="140723" y="31051"/>
                  <a:pt x="144819" y="22860"/>
                </a:cubicBezTo>
                <a:cubicBezTo>
                  <a:pt x="148411" y="15676"/>
                  <a:pt x="148847" y="7184"/>
                  <a:pt x="152439" y="0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1" name="Google Shape;441;p25">
            <a:extLst>
              <a:ext uri="{FF2B5EF4-FFF2-40B4-BE49-F238E27FC236}">
                <a16:creationId xmlns:a16="http://schemas.microsoft.com/office/drawing/2014/main" id="{F8A69D7F-AAEB-E78E-EB4B-60889FA14045}"/>
              </a:ext>
            </a:extLst>
          </p:cNvPr>
          <p:cNvSpPr/>
          <p:nvPr/>
        </p:nvSpPr>
        <p:spPr>
          <a:xfrm>
            <a:off x="1292932" y="3548263"/>
            <a:ext cx="509588" cy="254000"/>
          </a:xfrm>
          <a:custGeom>
            <a:avLst/>
            <a:gdLst/>
            <a:ahLst/>
            <a:cxnLst/>
            <a:rect l="l" t="t" r="r" b="b"/>
            <a:pathLst>
              <a:path w="396240" h="198120" extrusionOk="0">
                <a:moveTo>
                  <a:pt x="396240" y="0"/>
                </a:moveTo>
                <a:cubicBezTo>
                  <a:pt x="313731" y="13752"/>
                  <a:pt x="380184" y="233"/>
                  <a:pt x="327660" y="15240"/>
                </a:cubicBezTo>
                <a:cubicBezTo>
                  <a:pt x="317590" y="18117"/>
                  <a:pt x="307115" y="19548"/>
                  <a:pt x="297180" y="22860"/>
                </a:cubicBezTo>
                <a:cubicBezTo>
                  <a:pt x="220028" y="48577"/>
                  <a:pt x="294987" y="26785"/>
                  <a:pt x="228600" y="53340"/>
                </a:cubicBezTo>
                <a:cubicBezTo>
                  <a:pt x="213685" y="59306"/>
                  <a:pt x="196246" y="59669"/>
                  <a:pt x="182880" y="68580"/>
                </a:cubicBezTo>
                <a:cubicBezTo>
                  <a:pt x="153337" y="88275"/>
                  <a:pt x="168708" y="80924"/>
                  <a:pt x="137160" y="91440"/>
                </a:cubicBezTo>
                <a:cubicBezTo>
                  <a:pt x="116965" y="111635"/>
                  <a:pt x="95775" y="138802"/>
                  <a:pt x="68580" y="152400"/>
                </a:cubicBezTo>
                <a:cubicBezTo>
                  <a:pt x="61396" y="155992"/>
                  <a:pt x="57150" y="152400"/>
                  <a:pt x="45720" y="160020"/>
                </a:cubicBezTo>
                <a:cubicBezTo>
                  <a:pt x="34290" y="167640"/>
                  <a:pt x="50557" y="164415"/>
                  <a:pt x="0" y="198120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3" name="Google Shape;443;p25">
            <a:extLst>
              <a:ext uri="{FF2B5EF4-FFF2-40B4-BE49-F238E27FC236}">
                <a16:creationId xmlns:a16="http://schemas.microsoft.com/office/drawing/2014/main" id="{1A904BE8-056F-593F-8C70-408400A7C3AB}"/>
              </a:ext>
            </a:extLst>
          </p:cNvPr>
          <p:cNvSpPr/>
          <p:nvPr/>
        </p:nvSpPr>
        <p:spPr>
          <a:xfrm>
            <a:off x="8540175" y="4349950"/>
            <a:ext cx="3416899" cy="1702679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pt-BR" sz="1200" b="1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BR-101 Norte</a:t>
            </a:r>
            <a:endParaRPr sz="14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pt-BR" sz="1200" b="1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Autopista Fluminense</a:t>
            </a:r>
            <a:endParaRPr sz="1200" b="1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Char char="•"/>
            </a:pPr>
            <a:r>
              <a:rPr lang="pt-BR" sz="110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Pedido de devolução do contrato (05/2020)</a:t>
            </a:r>
            <a:endParaRPr sz="14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Char char="•"/>
            </a:pPr>
            <a:r>
              <a:rPr lang="pt-BR" sz="110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Pedido de Repactuação (08/2023)</a:t>
            </a:r>
            <a:endParaRPr sz="14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33400" lvl="1" indent="-171450">
              <a:buClr>
                <a:srgbClr val="FFFFFF"/>
              </a:buClr>
              <a:buSzPts val="1100"/>
              <a:buFont typeface="Arial"/>
              <a:buChar char="•"/>
            </a:pPr>
            <a:r>
              <a:rPr lang="pt-BR" sz="110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Concluir duplicação - 33 km não executados (2033)</a:t>
            </a:r>
            <a:endParaRPr sz="1100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33400" lvl="1" indent="-171450">
              <a:buClr>
                <a:srgbClr val="FFFFFF"/>
              </a:buClr>
              <a:buSzPts val="1100"/>
              <a:buFont typeface="Arial"/>
              <a:buChar char="•"/>
            </a:pPr>
            <a:r>
              <a:rPr lang="pt-BR" sz="110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Concluir terceira faixa (Niterói-Manilha) (2024)</a:t>
            </a:r>
            <a:endParaRPr sz="1100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33400" lvl="1" indent="-171450">
              <a:buClr>
                <a:srgbClr val="FFFFFF"/>
              </a:buClr>
              <a:buSzPts val="1100"/>
              <a:buFont typeface="Arial"/>
              <a:buChar char="•"/>
            </a:pPr>
            <a:r>
              <a:rPr lang="pt-BR" sz="110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Melhoria do Trevo de Manilha (2030-2034)</a:t>
            </a:r>
            <a:endParaRPr sz="1100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33400" lvl="1" indent="-171450">
              <a:buClr>
                <a:srgbClr val="FFFFFF"/>
              </a:buClr>
              <a:buSzPts val="1100"/>
              <a:buFont typeface="Arial"/>
              <a:buChar char="•"/>
            </a:pPr>
            <a:r>
              <a:rPr lang="pt-BR" sz="110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Contorno de Campos (2034-2036)</a:t>
            </a:r>
            <a:endParaRPr sz="1100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54" name="Google Shape;454;p25">
            <a:extLst>
              <a:ext uri="{FF2B5EF4-FFF2-40B4-BE49-F238E27FC236}">
                <a16:creationId xmlns:a16="http://schemas.microsoft.com/office/drawing/2014/main" id="{84B8F652-57B1-FFA0-CCA2-58C710F3294D}"/>
              </a:ext>
            </a:extLst>
          </p:cNvPr>
          <p:cNvCxnSpPr/>
          <p:nvPr/>
        </p:nvCxnSpPr>
        <p:spPr>
          <a:xfrm rot="5400000" flipH="1">
            <a:off x="7506018" y="4169135"/>
            <a:ext cx="1423200" cy="641700"/>
          </a:xfrm>
          <a:prstGeom prst="bentConnector3">
            <a:avLst>
              <a:gd name="adj1" fmla="val -1908"/>
            </a:avLst>
          </a:prstGeom>
          <a:noFill/>
          <a:ln w="25400" cap="flat" cmpd="sng">
            <a:solidFill>
              <a:srgbClr val="ED7D31"/>
            </a:solidFill>
            <a:prstDash val="solid"/>
            <a:round/>
            <a:headEnd type="none" w="sm" len="sm"/>
            <a:tailEnd type="triangle" w="med" len="med"/>
          </a:ln>
          <a:effectLst>
            <a:outerShdw blurRad="40000" dist="20000" dir="5400000" rotWithShape="0">
              <a:srgbClr val="000000">
                <a:alpha val="37254"/>
              </a:srgbClr>
            </a:outerShdw>
          </a:effectLst>
        </p:spPr>
      </p:cxnSp>
      <p:cxnSp>
        <p:nvCxnSpPr>
          <p:cNvPr id="455" name="Google Shape;455;p25">
            <a:extLst>
              <a:ext uri="{FF2B5EF4-FFF2-40B4-BE49-F238E27FC236}">
                <a16:creationId xmlns:a16="http://schemas.microsoft.com/office/drawing/2014/main" id="{BA52A82D-0BD3-F0C4-81CC-FC5E130FE827}"/>
              </a:ext>
            </a:extLst>
          </p:cNvPr>
          <p:cNvCxnSpPr/>
          <p:nvPr/>
        </p:nvCxnSpPr>
        <p:spPr>
          <a:xfrm rot="10800000">
            <a:off x="6319676" y="4287872"/>
            <a:ext cx="2297100" cy="1263900"/>
          </a:xfrm>
          <a:prstGeom prst="bentConnector3">
            <a:avLst>
              <a:gd name="adj1" fmla="val 49999"/>
            </a:avLst>
          </a:prstGeom>
          <a:noFill/>
          <a:ln w="25400" cap="flat" cmpd="sng">
            <a:solidFill>
              <a:srgbClr val="ED7D31"/>
            </a:solidFill>
            <a:prstDash val="solid"/>
            <a:round/>
            <a:headEnd type="none" w="sm" len="sm"/>
            <a:tailEnd type="triangle" w="med" len="med"/>
          </a:ln>
          <a:effectLst>
            <a:outerShdw blurRad="40000" dist="20000" dir="5400000" rotWithShape="0">
              <a:srgbClr val="000000">
                <a:alpha val="37254"/>
              </a:srgbClr>
            </a:outerShdw>
          </a:effectLst>
        </p:spPr>
      </p:cxnSp>
      <p:sp>
        <p:nvSpPr>
          <p:cNvPr id="458" name="Google Shape;458;p25">
            <a:extLst>
              <a:ext uri="{FF2B5EF4-FFF2-40B4-BE49-F238E27FC236}">
                <a16:creationId xmlns:a16="http://schemas.microsoft.com/office/drawing/2014/main" id="{AA43A981-2B70-3EC9-C082-5A981E69D02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499491" y="-58545"/>
            <a:ext cx="36850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b="1">
                <a:solidFill>
                  <a:srgbClr val="13435E"/>
                </a:solidFill>
              </a:rPr>
              <a:t>Retrospecto</a:t>
            </a:r>
            <a:endParaRPr/>
          </a:p>
        </p:txBody>
      </p:sp>
      <p:sp>
        <p:nvSpPr>
          <p:cNvPr id="462" name="Google Shape;462;p25">
            <a:extLst>
              <a:ext uri="{FF2B5EF4-FFF2-40B4-BE49-F238E27FC236}">
                <a16:creationId xmlns:a16="http://schemas.microsoft.com/office/drawing/2014/main" id="{6D936B78-9F5F-A48C-8056-3DAE14CC7B68}"/>
              </a:ext>
            </a:extLst>
          </p:cNvPr>
          <p:cNvSpPr/>
          <p:nvPr/>
        </p:nvSpPr>
        <p:spPr>
          <a:xfrm>
            <a:off x="3322320" y="1848568"/>
            <a:ext cx="3547501" cy="1839511"/>
          </a:xfrm>
          <a:custGeom>
            <a:avLst/>
            <a:gdLst/>
            <a:ahLst/>
            <a:cxnLst/>
            <a:rect l="l" t="t" r="r" b="b"/>
            <a:pathLst>
              <a:path w="3474720" h="1798320" extrusionOk="0">
                <a:moveTo>
                  <a:pt x="3474720" y="0"/>
                </a:moveTo>
                <a:lnTo>
                  <a:pt x="3276600" y="91440"/>
                </a:lnTo>
                <a:lnTo>
                  <a:pt x="2834640" y="350520"/>
                </a:lnTo>
                <a:lnTo>
                  <a:pt x="2575560" y="472440"/>
                </a:lnTo>
                <a:cubicBezTo>
                  <a:pt x="2534400" y="488904"/>
                  <a:pt x="2417149" y="530911"/>
                  <a:pt x="2362200" y="563880"/>
                </a:cubicBezTo>
                <a:cubicBezTo>
                  <a:pt x="2330788" y="582727"/>
                  <a:pt x="2296663" y="650743"/>
                  <a:pt x="2270760" y="624840"/>
                </a:cubicBezTo>
                <a:lnTo>
                  <a:pt x="2240280" y="594360"/>
                </a:lnTo>
                <a:lnTo>
                  <a:pt x="2240280" y="594360"/>
                </a:lnTo>
                <a:lnTo>
                  <a:pt x="2057400" y="624840"/>
                </a:lnTo>
                <a:lnTo>
                  <a:pt x="1889760" y="807720"/>
                </a:lnTo>
                <a:lnTo>
                  <a:pt x="1889760" y="807720"/>
                </a:lnTo>
                <a:lnTo>
                  <a:pt x="1737360" y="853440"/>
                </a:lnTo>
                <a:lnTo>
                  <a:pt x="1584960" y="975360"/>
                </a:lnTo>
                <a:lnTo>
                  <a:pt x="1584960" y="975360"/>
                </a:lnTo>
                <a:lnTo>
                  <a:pt x="1417320" y="1173480"/>
                </a:lnTo>
                <a:lnTo>
                  <a:pt x="1203960" y="1356360"/>
                </a:lnTo>
                <a:lnTo>
                  <a:pt x="655320" y="1508760"/>
                </a:lnTo>
                <a:lnTo>
                  <a:pt x="411480" y="1615440"/>
                </a:lnTo>
                <a:lnTo>
                  <a:pt x="243840" y="1615440"/>
                </a:lnTo>
                <a:lnTo>
                  <a:pt x="60960" y="1645920"/>
                </a:lnTo>
                <a:lnTo>
                  <a:pt x="0" y="1798320"/>
                </a:lnTo>
              </a:path>
            </a:pathLst>
          </a:custGeom>
          <a:noFill/>
          <a:ln w="28575" cap="flat" cmpd="sng">
            <a:solidFill>
              <a:srgbClr val="E64E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64" name="Google Shape;464;p25">
            <a:extLst>
              <a:ext uri="{FF2B5EF4-FFF2-40B4-BE49-F238E27FC236}">
                <a16:creationId xmlns:a16="http://schemas.microsoft.com/office/drawing/2014/main" id="{EDE45E1E-F047-BADF-FD08-D17B8F157D40}"/>
              </a:ext>
            </a:extLst>
          </p:cNvPr>
          <p:cNvCxnSpPr/>
          <p:nvPr/>
        </p:nvCxnSpPr>
        <p:spPr>
          <a:xfrm rot="10800000">
            <a:off x="9101959" y="2847592"/>
            <a:ext cx="0" cy="1502358"/>
          </a:xfrm>
          <a:prstGeom prst="straightConnector1">
            <a:avLst/>
          </a:prstGeom>
          <a:noFill/>
          <a:ln w="25400" cap="flat" cmpd="sng">
            <a:solidFill>
              <a:srgbClr val="ED7D31"/>
            </a:solidFill>
            <a:prstDash val="solid"/>
            <a:round/>
            <a:headEnd type="none" w="sm" len="sm"/>
            <a:tailEnd type="triangle" w="med" len="med"/>
          </a:ln>
          <a:effectLst>
            <a:outerShdw blurRad="40000" dist="20000" dir="5400000" rotWithShape="0">
              <a:srgbClr val="000000">
                <a:alpha val="37254"/>
              </a:srgbClr>
            </a:outerShdw>
          </a:effectLst>
        </p:spPr>
      </p:cxnSp>
      <p:sp>
        <p:nvSpPr>
          <p:cNvPr id="469" name="Google Shape;469;p25">
            <a:extLst>
              <a:ext uri="{FF2B5EF4-FFF2-40B4-BE49-F238E27FC236}">
                <a16:creationId xmlns:a16="http://schemas.microsoft.com/office/drawing/2014/main" id="{2C19706C-AAA9-F224-C99A-3878B3B5E608}"/>
              </a:ext>
            </a:extLst>
          </p:cNvPr>
          <p:cNvSpPr/>
          <p:nvPr/>
        </p:nvSpPr>
        <p:spPr>
          <a:xfrm>
            <a:off x="9055100" y="1066800"/>
            <a:ext cx="1270000" cy="1778000"/>
          </a:xfrm>
          <a:custGeom>
            <a:avLst/>
            <a:gdLst/>
            <a:ahLst/>
            <a:cxnLst/>
            <a:rect l="l" t="t" r="r" b="b"/>
            <a:pathLst>
              <a:path w="1270000" h="1778000" extrusionOk="0">
                <a:moveTo>
                  <a:pt x="1244600" y="0"/>
                </a:moveTo>
                <a:lnTo>
                  <a:pt x="1257300" y="215900"/>
                </a:lnTo>
                <a:lnTo>
                  <a:pt x="1270000" y="304800"/>
                </a:lnTo>
                <a:lnTo>
                  <a:pt x="1219200" y="393700"/>
                </a:lnTo>
                <a:lnTo>
                  <a:pt x="1130300" y="495300"/>
                </a:lnTo>
                <a:lnTo>
                  <a:pt x="1066800" y="533400"/>
                </a:lnTo>
                <a:lnTo>
                  <a:pt x="990600" y="647700"/>
                </a:lnTo>
                <a:lnTo>
                  <a:pt x="952500" y="609600"/>
                </a:lnTo>
                <a:lnTo>
                  <a:pt x="850900" y="577850"/>
                </a:lnTo>
                <a:cubicBezTo>
                  <a:pt x="808567" y="594783"/>
                  <a:pt x="806450" y="641350"/>
                  <a:pt x="787400" y="647700"/>
                </a:cubicBezTo>
                <a:cubicBezTo>
                  <a:pt x="768350" y="654050"/>
                  <a:pt x="753533" y="626533"/>
                  <a:pt x="736600" y="615950"/>
                </a:cubicBezTo>
                <a:cubicBezTo>
                  <a:pt x="702733" y="656167"/>
                  <a:pt x="659342" y="715433"/>
                  <a:pt x="635000" y="736600"/>
                </a:cubicBezTo>
                <a:cubicBezTo>
                  <a:pt x="610658" y="757767"/>
                  <a:pt x="605367" y="740833"/>
                  <a:pt x="590550" y="742950"/>
                </a:cubicBezTo>
                <a:lnTo>
                  <a:pt x="482600" y="863600"/>
                </a:lnTo>
                <a:lnTo>
                  <a:pt x="431800" y="965200"/>
                </a:lnTo>
                <a:lnTo>
                  <a:pt x="381000" y="1079500"/>
                </a:lnTo>
                <a:lnTo>
                  <a:pt x="381000" y="1079500"/>
                </a:lnTo>
                <a:lnTo>
                  <a:pt x="292100" y="1219200"/>
                </a:lnTo>
                <a:lnTo>
                  <a:pt x="330200" y="1295400"/>
                </a:lnTo>
                <a:lnTo>
                  <a:pt x="304800" y="1409700"/>
                </a:lnTo>
                <a:lnTo>
                  <a:pt x="304800" y="1409700"/>
                </a:lnTo>
                <a:lnTo>
                  <a:pt x="177800" y="1549400"/>
                </a:lnTo>
                <a:lnTo>
                  <a:pt x="139700" y="1663700"/>
                </a:lnTo>
                <a:lnTo>
                  <a:pt x="0" y="1778000"/>
                </a:lnTo>
              </a:path>
            </a:pathLst>
          </a:custGeom>
          <a:noFill/>
          <a:ln w="44450" cap="flat" cmpd="sng">
            <a:solidFill>
              <a:srgbClr val="FFFF00">
                <a:alpha val="64313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0" name="Google Shape;470;p25">
            <a:extLst>
              <a:ext uri="{FF2B5EF4-FFF2-40B4-BE49-F238E27FC236}">
                <a16:creationId xmlns:a16="http://schemas.microsoft.com/office/drawing/2014/main" id="{AA07C792-69AF-02F5-1C5D-1C8C19343694}"/>
              </a:ext>
            </a:extLst>
          </p:cNvPr>
          <p:cNvSpPr/>
          <p:nvPr/>
        </p:nvSpPr>
        <p:spPr>
          <a:xfrm>
            <a:off x="6584950" y="2813050"/>
            <a:ext cx="2444750" cy="1320800"/>
          </a:xfrm>
          <a:custGeom>
            <a:avLst/>
            <a:gdLst/>
            <a:ahLst/>
            <a:cxnLst/>
            <a:rect l="l" t="t" r="r" b="b"/>
            <a:pathLst>
              <a:path w="2444750" h="1320800" extrusionOk="0">
                <a:moveTo>
                  <a:pt x="2444750" y="0"/>
                </a:moveTo>
                <a:lnTo>
                  <a:pt x="2393950" y="19050"/>
                </a:lnTo>
                <a:lnTo>
                  <a:pt x="2324100" y="88900"/>
                </a:lnTo>
                <a:lnTo>
                  <a:pt x="2286000" y="171450"/>
                </a:lnTo>
                <a:lnTo>
                  <a:pt x="2235200" y="228600"/>
                </a:lnTo>
                <a:lnTo>
                  <a:pt x="2159000" y="311150"/>
                </a:lnTo>
                <a:lnTo>
                  <a:pt x="2082800" y="349250"/>
                </a:lnTo>
                <a:lnTo>
                  <a:pt x="2044700" y="374650"/>
                </a:lnTo>
                <a:lnTo>
                  <a:pt x="1993900" y="425450"/>
                </a:lnTo>
                <a:lnTo>
                  <a:pt x="1993900" y="425450"/>
                </a:lnTo>
                <a:lnTo>
                  <a:pt x="1968500" y="476250"/>
                </a:lnTo>
                <a:lnTo>
                  <a:pt x="1873250" y="527050"/>
                </a:lnTo>
                <a:lnTo>
                  <a:pt x="1816100" y="615950"/>
                </a:lnTo>
                <a:lnTo>
                  <a:pt x="1765300" y="666750"/>
                </a:lnTo>
                <a:lnTo>
                  <a:pt x="1682750" y="635000"/>
                </a:lnTo>
                <a:lnTo>
                  <a:pt x="1600200" y="603250"/>
                </a:lnTo>
                <a:lnTo>
                  <a:pt x="1511300" y="603250"/>
                </a:lnTo>
                <a:lnTo>
                  <a:pt x="1441450" y="615950"/>
                </a:lnTo>
                <a:lnTo>
                  <a:pt x="1333500" y="660400"/>
                </a:lnTo>
                <a:lnTo>
                  <a:pt x="1295400" y="692150"/>
                </a:lnTo>
                <a:lnTo>
                  <a:pt x="1231900" y="698500"/>
                </a:lnTo>
                <a:lnTo>
                  <a:pt x="1162050" y="723900"/>
                </a:lnTo>
                <a:lnTo>
                  <a:pt x="1143000" y="781050"/>
                </a:lnTo>
                <a:lnTo>
                  <a:pt x="1073150" y="844550"/>
                </a:lnTo>
                <a:lnTo>
                  <a:pt x="1035050" y="908050"/>
                </a:lnTo>
                <a:lnTo>
                  <a:pt x="1022350" y="971550"/>
                </a:lnTo>
                <a:lnTo>
                  <a:pt x="895350" y="1041400"/>
                </a:lnTo>
                <a:lnTo>
                  <a:pt x="793750" y="1066800"/>
                </a:lnTo>
                <a:lnTo>
                  <a:pt x="698500" y="1155700"/>
                </a:lnTo>
                <a:lnTo>
                  <a:pt x="596900" y="1200150"/>
                </a:lnTo>
                <a:lnTo>
                  <a:pt x="482600" y="1219200"/>
                </a:lnTo>
                <a:lnTo>
                  <a:pt x="412750" y="1270000"/>
                </a:lnTo>
                <a:lnTo>
                  <a:pt x="361950" y="1244600"/>
                </a:lnTo>
                <a:lnTo>
                  <a:pt x="330200" y="1231900"/>
                </a:lnTo>
                <a:lnTo>
                  <a:pt x="241300" y="1308100"/>
                </a:lnTo>
                <a:lnTo>
                  <a:pt x="76200" y="1308100"/>
                </a:lnTo>
                <a:lnTo>
                  <a:pt x="0" y="1320800"/>
                </a:lnTo>
              </a:path>
            </a:pathLst>
          </a:custGeom>
          <a:noFill/>
          <a:ln w="44450" cap="flat" cmpd="sng">
            <a:solidFill>
              <a:srgbClr val="FFFF00">
                <a:alpha val="64313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1" name="Google Shape;471;p25">
            <a:extLst>
              <a:ext uri="{FF2B5EF4-FFF2-40B4-BE49-F238E27FC236}">
                <a16:creationId xmlns:a16="http://schemas.microsoft.com/office/drawing/2014/main" id="{E398796E-1808-D51A-8A5F-B2D92A26252B}"/>
              </a:ext>
            </a:extLst>
          </p:cNvPr>
          <p:cNvSpPr/>
          <p:nvPr/>
        </p:nvSpPr>
        <p:spPr>
          <a:xfrm>
            <a:off x="5810250" y="4146550"/>
            <a:ext cx="742950" cy="374650"/>
          </a:xfrm>
          <a:custGeom>
            <a:avLst/>
            <a:gdLst/>
            <a:ahLst/>
            <a:cxnLst/>
            <a:rect l="l" t="t" r="r" b="b"/>
            <a:pathLst>
              <a:path w="742950" h="374650" extrusionOk="0">
                <a:moveTo>
                  <a:pt x="742950" y="0"/>
                </a:moveTo>
                <a:lnTo>
                  <a:pt x="717550" y="50800"/>
                </a:lnTo>
                <a:lnTo>
                  <a:pt x="647700" y="69850"/>
                </a:lnTo>
                <a:lnTo>
                  <a:pt x="577850" y="69850"/>
                </a:lnTo>
                <a:lnTo>
                  <a:pt x="488950" y="69850"/>
                </a:lnTo>
                <a:lnTo>
                  <a:pt x="419100" y="101600"/>
                </a:lnTo>
                <a:lnTo>
                  <a:pt x="298450" y="120650"/>
                </a:lnTo>
                <a:lnTo>
                  <a:pt x="209550" y="146050"/>
                </a:lnTo>
                <a:lnTo>
                  <a:pt x="76200" y="190500"/>
                </a:lnTo>
                <a:lnTo>
                  <a:pt x="50800" y="260350"/>
                </a:lnTo>
                <a:lnTo>
                  <a:pt x="12700" y="336550"/>
                </a:lnTo>
                <a:lnTo>
                  <a:pt x="0" y="374650"/>
                </a:lnTo>
              </a:path>
            </a:pathLst>
          </a:custGeom>
          <a:noFill/>
          <a:ln w="44450" cap="flat" cmpd="sng">
            <a:solidFill>
              <a:srgbClr val="FFFF00">
                <a:alpha val="64313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4" name="Google Shape;474;p25">
            <a:extLst>
              <a:ext uri="{FF2B5EF4-FFF2-40B4-BE49-F238E27FC236}">
                <a16:creationId xmlns:a16="http://schemas.microsoft.com/office/drawing/2014/main" id="{60094B4A-5CC4-744B-E1E1-5E5B5B43BC39}"/>
              </a:ext>
            </a:extLst>
          </p:cNvPr>
          <p:cNvSpPr/>
          <p:nvPr/>
        </p:nvSpPr>
        <p:spPr>
          <a:xfrm>
            <a:off x="5879100" y="3900150"/>
            <a:ext cx="407400" cy="290849"/>
          </a:xfrm>
          <a:custGeom>
            <a:avLst/>
            <a:gdLst/>
            <a:ahLst/>
            <a:cxnLst/>
            <a:rect l="l" t="t" r="r" b="b"/>
            <a:pathLst>
              <a:path w="901700" h="314211" extrusionOk="0">
                <a:moveTo>
                  <a:pt x="901700" y="314211"/>
                </a:moveTo>
                <a:lnTo>
                  <a:pt x="901700" y="231661"/>
                </a:lnTo>
                <a:lnTo>
                  <a:pt x="863600" y="136411"/>
                </a:lnTo>
                <a:lnTo>
                  <a:pt x="831850" y="72911"/>
                </a:lnTo>
                <a:lnTo>
                  <a:pt x="787400" y="53861"/>
                </a:lnTo>
                <a:cubicBezTo>
                  <a:pt x="768350" y="53861"/>
                  <a:pt x="750028" y="56605"/>
                  <a:pt x="730250" y="53861"/>
                </a:cubicBezTo>
                <a:cubicBezTo>
                  <a:pt x="710472" y="51117"/>
                  <a:pt x="689237" y="42884"/>
                  <a:pt x="668730" y="37396"/>
                </a:cubicBezTo>
                <a:lnTo>
                  <a:pt x="514350" y="41161"/>
                </a:lnTo>
                <a:lnTo>
                  <a:pt x="423469" y="19050"/>
                </a:lnTo>
                <a:lnTo>
                  <a:pt x="391516" y="0"/>
                </a:lnTo>
                <a:lnTo>
                  <a:pt x="304800" y="28461"/>
                </a:lnTo>
                <a:lnTo>
                  <a:pt x="266701" y="15761"/>
                </a:lnTo>
                <a:lnTo>
                  <a:pt x="177800" y="3061"/>
                </a:lnTo>
                <a:lnTo>
                  <a:pt x="114300" y="41161"/>
                </a:lnTo>
                <a:lnTo>
                  <a:pt x="38100" y="60211"/>
                </a:lnTo>
                <a:lnTo>
                  <a:pt x="25400" y="79261"/>
                </a:lnTo>
                <a:lnTo>
                  <a:pt x="0" y="85611"/>
                </a:lnTo>
              </a:path>
            </a:pathLst>
          </a:custGeom>
          <a:noFill/>
          <a:ln w="47625" cap="flat" cmpd="sng">
            <a:solidFill>
              <a:srgbClr val="FFFF00">
                <a:alpha val="6000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D5B727C2-163C-8B75-FB6E-00C8C1EEADAF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10983310" y="6250388"/>
            <a:ext cx="1199312" cy="607612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3965585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4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2">
          <a:extLst>
            <a:ext uri="{FF2B5EF4-FFF2-40B4-BE49-F238E27FC236}">
              <a16:creationId xmlns:a16="http://schemas.microsoft.com/office/drawing/2014/main" id="{CAAB3ED6-CB46-3EF8-C73A-42348ACC54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3" name="Google Shape;433;p25">
            <a:extLst>
              <a:ext uri="{FF2B5EF4-FFF2-40B4-BE49-F238E27FC236}">
                <a16:creationId xmlns:a16="http://schemas.microsoft.com/office/drawing/2014/main" id="{F3F68BF8-06A4-60AA-0EB5-BF2ED43ED0A3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43720" y="986038"/>
            <a:ext cx="9972675" cy="5048250"/>
          </a:xfrm>
          <a:prstGeom prst="rect">
            <a:avLst/>
          </a:prstGeom>
          <a:noFill/>
          <a:ln w="12700" cap="flat" cmpd="sng">
            <a:solidFill>
              <a:srgbClr val="FFFFFF"/>
            </a:solidFill>
            <a:prstDash val="dash"/>
            <a:round/>
            <a:headEnd type="none" w="sm" len="sm"/>
            <a:tailEnd type="none" w="sm" len="sm"/>
          </a:ln>
        </p:spPr>
      </p:pic>
      <p:sp>
        <p:nvSpPr>
          <p:cNvPr id="434" name="Google Shape;434;p25">
            <a:extLst>
              <a:ext uri="{FF2B5EF4-FFF2-40B4-BE49-F238E27FC236}">
                <a16:creationId xmlns:a16="http://schemas.microsoft.com/office/drawing/2014/main" id="{95F84D27-4F5C-3487-0913-F7C6673DAC54}"/>
              </a:ext>
            </a:extLst>
          </p:cNvPr>
          <p:cNvSpPr/>
          <p:nvPr/>
        </p:nvSpPr>
        <p:spPr>
          <a:xfrm>
            <a:off x="3659895" y="3656214"/>
            <a:ext cx="587376" cy="571500"/>
          </a:xfrm>
          <a:prstGeom prst="ellipse">
            <a:avLst/>
          </a:prstGeom>
          <a:noFill/>
          <a:ln w="12700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6" name="Google Shape;436;p25">
            <a:extLst>
              <a:ext uri="{FF2B5EF4-FFF2-40B4-BE49-F238E27FC236}">
                <a16:creationId xmlns:a16="http://schemas.microsoft.com/office/drawing/2014/main" id="{2C29AD1E-512E-AC91-45AC-634325A71D55}"/>
              </a:ext>
            </a:extLst>
          </p:cNvPr>
          <p:cNvSpPr/>
          <p:nvPr/>
        </p:nvSpPr>
        <p:spPr>
          <a:xfrm>
            <a:off x="5880807" y="3921325"/>
            <a:ext cx="458788" cy="320675"/>
          </a:xfrm>
          <a:custGeom>
            <a:avLst/>
            <a:gdLst/>
            <a:ahLst/>
            <a:cxnLst/>
            <a:rect l="l" t="t" r="r" b="b"/>
            <a:pathLst>
              <a:path w="288132" h="226219" extrusionOk="0">
                <a:moveTo>
                  <a:pt x="0" y="14288"/>
                </a:moveTo>
                <a:cubicBezTo>
                  <a:pt x="3969" y="13494"/>
                  <a:pt x="7963" y="12816"/>
                  <a:pt x="11907" y="11906"/>
                </a:cubicBezTo>
                <a:cubicBezTo>
                  <a:pt x="18285" y="10434"/>
                  <a:pt x="24433" y="7673"/>
                  <a:pt x="30957" y="7144"/>
                </a:cubicBezTo>
                <a:cubicBezTo>
                  <a:pt x="53914" y="5283"/>
                  <a:pt x="76994" y="5557"/>
                  <a:pt x="100013" y="4763"/>
                </a:cubicBezTo>
                <a:cubicBezTo>
                  <a:pt x="105569" y="3969"/>
                  <a:pt x="111160" y="3385"/>
                  <a:pt x="116682" y="2381"/>
                </a:cubicBezTo>
                <a:cubicBezTo>
                  <a:pt x="119902" y="1796"/>
                  <a:pt x="122934" y="0"/>
                  <a:pt x="126207" y="0"/>
                </a:cubicBezTo>
                <a:cubicBezTo>
                  <a:pt x="141309" y="0"/>
                  <a:pt x="156369" y="1587"/>
                  <a:pt x="171450" y="2381"/>
                </a:cubicBezTo>
                <a:cubicBezTo>
                  <a:pt x="174625" y="3175"/>
                  <a:pt x="178048" y="3299"/>
                  <a:pt x="180975" y="4763"/>
                </a:cubicBezTo>
                <a:cubicBezTo>
                  <a:pt x="213717" y="21135"/>
                  <a:pt x="182656" y="10086"/>
                  <a:pt x="202407" y="16669"/>
                </a:cubicBezTo>
                <a:cubicBezTo>
                  <a:pt x="203994" y="19050"/>
                  <a:pt x="205015" y="21928"/>
                  <a:pt x="207169" y="23813"/>
                </a:cubicBezTo>
                <a:cubicBezTo>
                  <a:pt x="211477" y="27582"/>
                  <a:pt x="216878" y="29904"/>
                  <a:pt x="221457" y="33338"/>
                </a:cubicBezTo>
                <a:lnTo>
                  <a:pt x="230982" y="40481"/>
                </a:lnTo>
                <a:cubicBezTo>
                  <a:pt x="231776" y="43656"/>
                  <a:pt x="231739" y="47164"/>
                  <a:pt x="233363" y="50006"/>
                </a:cubicBezTo>
                <a:cubicBezTo>
                  <a:pt x="235034" y="52930"/>
                  <a:pt x="238351" y="54563"/>
                  <a:pt x="240507" y="57150"/>
                </a:cubicBezTo>
                <a:cubicBezTo>
                  <a:pt x="242339" y="59349"/>
                  <a:pt x="243682" y="61913"/>
                  <a:pt x="245269" y="64294"/>
                </a:cubicBezTo>
                <a:cubicBezTo>
                  <a:pt x="246063" y="69850"/>
                  <a:pt x="246388" y="75494"/>
                  <a:pt x="247650" y="80963"/>
                </a:cubicBezTo>
                <a:cubicBezTo>
                  <a:pt x="248779" y="85854"/>
                  <a:pt x="251588" y="90298"/>
                  <a:pt x="252413" y="95250"/>
                </a:cubicBezTo>
                <a:cubicBezTo>
                  <a:pt x="255332" y="112766"/>
                  <a:pt x="253623" y="104854"/>
                  <a:pt x="257175" y="119063"/>
                </a:cubicBezTo>
                <a:cubicBezTo>
                  <a:pt x="257969" y="127000"/>
                  <a:pt x="258567" y="134960"/>
                  <a:pt x="259557" y="142875"/>
                </a:cubicBezTo>
                <a:cubicBezTo>
                  <a:pt x="260156" y="147666"/>
                  <a:pt x="261938" y="152335"/>
                  <a:pt x="261938" y="157163"/>
                </a:cubicBezTo>
                <a:cubicBezTo>
                  <a:pt x="261938" y="160436"/>
                  <a:pt x="260199" y="163479"/>
                  <a:pt x="259557" y="166688"/>
                </a:cubicBezTo>
                <a:cubicBezTo>
                  <a:pt x="258610" y="171422"/>
                  <a:pt x="257969" y="176213"/>
                  <a:pt x="257175" y="180975"/>
                </a:cubicBezTo>
                <a:cubicBezTo>
                  <a:pt x="259371" y="196345"/>
                  <a:pt x="255986" y="196454"/>
                  <a:pt x="266700" y="204788"/>
                </a:cubicBezTo>
                <a:cubicBezTo>
                  <a:pt x="271218" y="208302"/>
                  <a:pt x="280988" y="214313"/>
                  <a:pt x="280988" y="214313"/>
                </a:cubicBezTo>
                <a:cubicBezTo>
                  <a:pt x="284079" y="223586"/>
                  <a:pt x="281594" y="219681"/>
                  <a:pt x="288132" y="226219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7" name="Google Shape;437;p25">
            <a:extLst>
              <a:ext uri="{FF2B5EF4-FFF2-40B4-BE49-F238E27FC236}">
                <a16:creationId xmlns:a16="http://schemas.microsoft.com/office/drawing/2014/main" id="{B7C22B82-8DDC-E1D4-659E-7CB9A8E17C70}"/>
              </a:ext>
            </a:extLst>
          </p:cNvPr>
          <p:cNvSpPr/>
          <p:nvPr/>
        </p:nvSpPr>
        <p:spPr>
          <a:xfrm>
            <a:off x="4007557" y="3918150"/>
            <a:ext cx="1371600" cy="617538"/>
          </a:xfrm>
          <a:custGeom>
            <a:avLst/>
            <a:gdLst/>
            <a:ahLst/>
            <a:cxnLst/>
            <a:rect l="l" t="t" r="r" b="b"/>
            <a:pathLst>
              <a:path w="1014416" h="435769" extrusionOk="0">
                <a:moveTo>
                  <a:pt x="1014416" y="26194"/>
                </a:moveTo>
                <a:cubicBezTo>
                  <a:pt x="1005616" y="25394"/>
                  <a:pt x="979573" y="23323"/>
                  <a:pt x="969172" y="21432"/>
                </a:cubicBezTo>
                <a:cubicBezTo>
                  <a:pt x="966703" y="20983"/>
                  <a:pt x="964464" y="19659"/>
                  <a:pt x="962029" y="19050"/>
                </a:cubicBezTo>
                <a:cubicBezTo>
                  <a:pt x="958102" y="18068"/>
                  <a:pt x="954073" y="17547"/>
                  <a:pt x="950122" y="16669"/>
                </a:cubicBezTo>
                <a:cubicBezTo>
                  <a:pt x="946927" y="15959"/>
                  <a:pt x="943792" y="14998"/>
                  <a:pt x="940597" y="14288"/>
                </a:cubicBezTo>
                <a:cubicBezTo>
                  <a:pt x="917619" y="9182"/>
                  <a:pt x="940243" y="14693"/>
                  <a:pt x="914404" y="9525"/>
                </a:cubicBezTo>
                <a:cubicBezTo>
                  <a:pt x="906927" y="8029"/>
                  <a:pt x="904545" y="7033"/>
                  <a:pt x="897735" y="4763"/>
                </a:cubicBezTo>
                <a:cubicBezTo>
                  <a:pt x="886622" y="5557"/>
                  <a:pt x="875368" y="5208"/>
                  <a:pt x="864397" y="7144"/>
                </a:cubicBezTo>
                <a:cubicBezTo>
                  <a:pt x="861579" y="7641"/>
                  <a:pt x="859884" y="10780"/>
                  <a:pt x="857254" y="11907"/>
                </a:cubicBezTo>
                <a:cubicBezTo>
                  <a:pt x="854246" y="13196"/>
                  <a:pt x="850876" y="13389"/>
                  <a:pt x="847729" y="14288"/>
                </a:cubicBezTo>
                <a:cubicBezTo>
                  <a:pt x="845315" y="14978"/>
                  <a:pt x="842966" y="15875"/>
                  <a:pt x="840585" y="16669"/>
                </a:cubicBezTo>
                <a:cubicBezTo>
                  <a:pt x="820110" y="30318"/>
                  <a:pt x="833524" y="23186"/>
                  <a:pt x="819154" y="28575"/>
                </a:cubicBezTo>
                <a:cubicBezTo>
                  <a:pt x="815151" y="30076"/>
                  <a:pt x="811412" y="32377"/>
                  <a:pt x="807247" y="33338"/>
                </a:cubicBezTo>
                <a:cubicBezTo>
                  <a:pt x="801011" y="34777"/>
                  <a:pt x="794547" y="34925"/>
                  <a:pt x="788197" y="35719"/>
                </a:cubicBezTo>
                <a:cubicBezTo>
                  <a:pt x="781034" y="38107"/>
                  <a:pt x="777355" y="39661"/>
                  <a:pt x="769147" y="40482"/>
                </a:cubicBezTo>
                <a:cubicBezTo>
                  <a:pt x="757274" y="41669"/>
                  <a:pt x="745323" y="41912"/>
                  <a:pt x="733429" y="42863"/>
                </a:cubicBezTo>
                <a:cubicBezTo>
                  <a:pt x="700067" y="45532"/>
                  <a:pt x="720356" y="44049"/>
                  <a:pt x="695329" y="47625"/>
                </a:cubicBezTo>
                <a:cubicBezTo>
                  <a:pt x="688994" y="48530"/>
                  <a:pt x="682614" y="49102"/>
                  <a:pt x="676279" y="50007"/>
                </a:cubicBezTo>
                <a:cubicBezTo>
                  <a:pt x="654788" y="53077"/>
                  <a:pt x="669029" y="50717"/>
                  <a:pt x="654847" y="54769"/>
                </a:cubicBezTo>
                <a:cubicBezTo>
                  <a:pt x="651700" y="55668"/>
                  <a:pt x="648457" y="56210"/>
                  <a:pt x="645322" y="57150"/>
                </a:cubicBezTo>
                <a:cubicBezTo>
                  <a:pt x="640514" y="58593"/>
                  <a:pt x="631035" y="61913"/>
                  <a:pt x="631035" y="61913"/>
                </a:cubicBezTo>
                <a:cubicBezTo>
                  <a:pt x="607222" y="61119"/>
                  <a:pt x="583341" y="61511"/>
                  <a:pt x="559597" y="59532"/>
                </a:cubicBezTo>
                <a:cubicBezTo>
                  <a:pt x="554594" y="59115"/>
                  <a:pt x="550072" y="56357"/>
                  <a:pt x="545310" y="54769"/>
                </a:cubicBezTo>
                <a:lnTo>
                  <a:pt x="538166" y="52388"/>
                </a:lnTo>
                <a:cubicBezTo>
                  <a:pt x="526846" y="44840"/>
                  <a:pt x="533737" y="48530"/>
                  <a:pt x="516735" y="42863"/>
                </a:cubicBezTo>
                <a:lnTo>
                  <a:pt x="509591" y="40482"/>
                </a:lnTo>
                <a:lnTo>
                  <a:pt x="502447" y="38100"/>
                </a:lnTo>
                <a:cubicBezTo>
                  <a:pt x="501653" y="35719"/>
                  <a:pt x="501841" y="32732"/>
                  <a:pt x="500066" y="30957"/>
                </a:cubicBezTo>
                <a:cubicBezTo>
                  <a:pt x="498291" y="29182"/>
                  <a:pt x="495167" y="29698"/>
                  <a:pt x="492922" y="28575"/>
                </a:cubicBezTo>
                <a:cubicBezTo>
                  <a:pt x="490363" y="27295"/>
                  <a:pt x="488264" y="25233"/>
                  <a:pt x="485779" y="23813"/>
                </a:cubicBezTo>
                <a:cubicBezTo>
                  <a:pt x="482697" y="22052"/>
                  <a:pt x="479298" y="20876"/>
                  <a:pt x="476254" y="19050"/>
                </a:cubicBezTo>
                <a:cubicBezTo>
                  <a:pt x="471346" y="16105"/>
                  <a:pt x="467396" y="11335"/>
                  <a:pt x="461966" y="9525"/>
                </a:cubicBezTo>
                <a:cubicBezTo>
                  <a:pt x="457204" y="7938"/>
                  <a:pt x="452549" y="5980"/>
                  <a:pt x="447679" y="4763"/>
                </a:cubicBezTo>
                <a:cubicBezTo>
                  <a:pt x="434227" y="1400"/>
                  <a:pt x="441363" y="3024"/>
                  <a:pt x="426247" y="0"/>
                </a:cubicBezTo>
                <a:cubicBezTo>
                  <a:pt x="409578" y="794"/>
                  <a:pt x="392871" y="996"/>
                  <a:pt x="376241" y="2382"/>
                </a:cubicBezTo>
                <a:cubicBezTo>
                  <a:pt x="370692" y="2844"/>
                  <a:pt x="364324" y="7941"/>
                  <a:pt x="359572" y="9525"/>
                </a:cubicBezTo>
                <a:cubicBezTo>
                  <a:pt x="355732" y="10805"/>
                  <a:pt x="351592" y="10925"/>
                  <a:pt x="347666" y="11907"/>
                </a:cubicBezTo>
                <a:cubicBezTo>
                  <a:pt x="345231" y="12516"/>
                  <a:pt x="342936" y="13598"/>
                  <a:pt x="340522" y="14288"/>
                </a:cubicBezTo>
                <a:cubicBezTo>
                  <a:pt x="315337" y="21483"/>
                  <a:pt x="350653" y="10117"/>
                  <a:pt x="316710" y="21432"/>
                </a:cubicBezTo>
                <a:cubicBezTo>
                  <a:pt x="314329" y="22226"/>
                  <a:pt x="311655" y="22421"/>
                  <a:pt x="309566" y="23813"/>
                </a:cubicBezTo>
                <a:lnTo>
                  <a:pt x="295279" y="33338"/>
                </a:lnTo>
                <a:cubicBezTo>
                  <a:pt x="292898" y="34925"/>
                  <a:pt x="290850" y="37195"/>
                  <a:pt x="288135" y="38100"/>
                </a:cubicBezTo>
                <a:lnTo>
                  <a:pt x="280991" y="40482"/>
                </a:lnTo>
                <a:cubicBezTo>
                  <a:pt x="276703" y="44770"/>
                  <a:pt x="272502" y="49903"/>
                  <a:pt x="266704" y="52388"/>
                </a:cubicBezTo>
                <a:cubicBezTo>
                  <a:pt x="263696" y="53677"/>
                  <a:pt x="260354" y="53975"/>
                  <a:pt x="257179" y="54769"/>
                </a:cubicBezTo>
                <a:cubicBezTo>
                  <a:pt x="255591" y="57150"/>
                  <a:pt x="254440" y="59889"/>
                  <a:pt x="252416" y="61913"/>
                </a:cubicBezTo>
                <a:cubicBezTo>
                  <a:pt x="247801" y="66527"/>
                  <a:pt x="243937" y="67120"/>
                  <a:pt x="238129" y="69057"/>
                </a:cubicBezTo>
                <a:cubicBezTo>
                  <a:pt x="230208" y="84897"/>
                  <a:pt x="237042" y="72650"/>
                  <a:pt x="226222" y="88107"/>
                </a:cubicBezTo>
                <a:cubicBezTo>
                  <a:pt x="222940" y="92796"/>
                  <a:pt x="216697" y="102394"/>
                  <a:pt x="216697" y="102394"/>
                </a:cubicBezTo>
                <a:cubicBezTo>
                  <a:pt x="210716" y="120341"/>
                  <a:pt x="218781" y="98228"/>
                  <a:pt x="209554" y="116682"/>
                </a:cubicBezTo>
                <a:cubicBezTo>
                  <a:pt x="208431" y="118927"/>
                  <a:pt x="208391" y="121631"/>
                  <a:pt x="207172" y="123825"/>
                </a:cubicBezTo>
                <a:cubicBezTo>
                  <a:pt x="204392" y="128829"/>
                  <a:pt x="200822" y="133350"/>
                  <a:pt x="197647" y="138113"/>
                </a:cubicBezTo>
                <a:lnTo>
                  <a:pt x="192885" y="145257"/>
                </a:lnTo>
                <a:cubicBezTo>
                  <a:pt x="187929" y="165082"/>
                  <a:pt x="194872" y="146388"/>
                  <a:pt x="183360" y="159544"/>
                </a:cubicBezTo>
                <a:cubicBezTo>
                  <a:pt x="179591" y="163852"/>
                  <a:pt x="177882" y="169785"/>
                  <a:pt x="173835" y="173832"/>
                </a:cubicBezTo>
                <a:cubicBezTo>
                  <a:pt x="170660" y="177007"/>
                  <a:pt x="167267" y="179978"/>
                  <a:pt x="164310" y="183357"/>
                </a:cubicBezTo>
                <a:cubicBezTo>
                  <a:pt x="157194" y="191489"/>
                  <a:pt x="154374" y="198192"/>
                  <a:pt x="147641" y="207169"/>
                </a:cubicBezTo>
                <a:cubicBezTo>
                  <a:pt x="145260" y="210344"/>
                  <a:pt x="143080" y="213681"/>
                  <a:pt x="140497" y="216694"/>
                </a:cubicBezTo>
                <a:cubicBezTo>
                  <a:pt x="138306" y="219251"/>
                  <a:pt x="135421" y="221180"/>
                  <a:pt x="133354" y="223838"/>
                </a:cubicBezTo>
                <a:cubicBezTo>
                  <a:pt x="129840" y="228356"/>
                  <a:pt x="127876" y="234078"/>
                  <a:pt x="123829" y="238125"/>
                </a:cubicBezTo>
                <a:cubicBezTo>
                  <a:pt x="121448" y="240506"/>
                  <a:pt x="118841" y="242682"/>
                  <a:pt x="116685" y="245269"/>
                </a:cubicBezTo>
                <a:cubicBezTo>
                  <a:pt x="114853" y="247468"/>
                  <a:pt x="113946" y="250389"/>
                  <a:pt x="111922" y="252413"/>
                </a:cubicBezTo>
                <a:cubicBezTo>
                  <a:pt x="109899" y="254436"/>
                  <a:pt x="106977" y="255343"/>
                  <a:pt x="104779" y="257175"/>
                </a:cubicBezTo>
                <a:cubicBezTo>
                  <a:pt x="92888" y="267085"/>
                  <a:pt x="103045" y="262516"/>
                  <a:pt x="90491" y="266700"/>
                </a:cubicBezTo>
                <a:lnTo>
                  <a:pt x="69060" y="280988"/>
                </a:lnTo>
                <a:cubicBezTo>
                  <a:pt x="66679" y="282575"/>
                  <a:pt x="64476" y="284470"/>
                  <a:pt x="61916" y="285750"/>
                </a:cubicBezTo>
                <a:lnTo>
                  <a:pt x="52391" y="290513"/>
                </a:lnTo>
                <a:cubicBezTo>
                  <a:pt x="35381" y="316032"/>
                  <a:pt x="61867" y="277309"/>
                  <a:pt x="40485" y="304800"/>
                </a:cubicBezTo>
                <a:cubicBezTo>
                  <a:pt x="36971" y="309318"/>
                  <a:pt x="34135" y="314325"/>
                  <a:pt x="30960" y="319088"/>
                </a:cubicBezTo>
                <a:lnTo>
                  <a:pt x="26197" y="326232"/>
                </a:lnTo>
                <a:lnTo>
                  <a:pt x="19054" y="347663"/>
                </a:lnTo>
                <a:cubicBezTo>
                  <a:pt x="18260" y="350044"/>
                  <a:pt x="17164" y="352346"/>
                  <a:pt x="16672" y="354807"/>
                </a:cubicBezTo>
                <a:cubicBezTo>
                  <a:pt x="15035" y="362991"/>
                  <a:pt x="14152" y="368391"/>
                  <a:pt x="11910" y="376238"/>
                </a:cubicBezTo>
                <a:cubicBezTo>
                  <a:pt x="11220" y="378652"/>
                  <a:pt x="10189" y="380960"/>
                  <a:pt x="9529" y="383382"/>
                </a:cubicBezTo>
                <a:cubicBezTo>
                  <a:pt x="7144" y="392128"/>
                  <a:pt x="3972" y="404813"/>
                  <a:pt x="2385" y="414338"/>
                </a:cubicBezTo>
                <a:cubicBezTo>
                  <a:pt x="-220" y="429972"/>
                  <a:pt x="4" y="426131"/>
                  <a:pt x="4" y="435769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9" name="Google Shape;439;p25">
            <a:extLst>
              <a:ext uri="{FF2B5EF4-FFF2-40B4-BE49-F238E27FC236}">
                <a16:creationId xmlns:a16="http://schemas.microsoft.com/office/drawing/2014/main" id="{D7A8BA89-614F-C9CA-D6F5-30C1E2D75D5E}"/>
              </a:ext>
            </a:extLst>
          </p:cNvPr>
          <p:cNvSpPr/>
          <p:nvPr/>
        </p:nvSpPr>
        <p:spPr>
          <a:xfrm>
            <a:off x="5020382" y="1047950"/>
            <a:ext cx="434974" cy="1084264"/>
          </a:xfrm>
          <a:custGeom>
            <a:avLst/>
            <a:gdLst/>
            <a:ahLst/>
            <a:cxnLst/>
            <a:rect l="l" t="t" r="r" b="b"/>
            <a:pathLst>
              <a:path w="350309" h="883391" extrusionOk="0">
                <a:moveTo>
                  <a:pt x="0" y="0"/>
                </a:moveTo>
                <a:cubicBezTo>
                  <a:pt x="2540" y="10160"/>
                  <a:pt x="11254" y="40199"/>
                  <a:pt x="15029" y="60431"/>
                </a:cubicBezTo>
                <a:cubicBezTo>
                  <a:pt x="18804" y="80663"/>
                  <a:pt x="19535" y="101151"/>
                  <a:pt x="22649" y="121391"/>
                </a:cubicBezTo>
                <a:cubicBezTo>
                  <a:pt x="24618" y="134192"/>
                  <a:pt x="27729" y="146791"/>
                  <a:pt x="30269" y="159491"/>
                </a:cubicBezTo>
                <a:cubicBezTo>
                  <a:pt x="32809" y="192511"/>
                  <a:pt x="32724" y="225839"/>
                  <a:pt x="37889" y="258551"/>
                </a:cubicBezTo>
                <a:cubicBezTo>
                  <a:pt x="40394" y="274419"/>
                  <a:pt x="48049" y="289031"/>
                  <a:pt x="53129" y="304271"/>
                </a:cubicBezTo>
                <a:cubicBezTo>
                  <a:pt x="63645" y="335819"/>
                  <a:pt x="56294" y="320448"/>
                  <a:pt x="75989" y="349991"/>
                </a:cubicBezTo>
                <a:cubicBezTo>
                  <a:pt x="78320" y="359315"/>
                  <a:pt x="90303" y="413870"/>
                  <a:pt x="98849" y="433811"/>
                </a:cubicBezTo>
                <a:cubicBezTo>
                  <a:pt x="103324" y="444252"/>
                  <a:pt x="108453" y="454428"/>
                  <a:pt x="114089" y="464291"/>
                </a:cubicBezTo>
                <a:cubicBezTo>
                  <a:pt x="118633" y="472242"/>
                  <a:pt x="123466" y="480116"/>
                  <a:pt x="129329" y="487151"/>
                </a:cubicBezTo>
                <a:cubicBezTo>
                  <a:pt x="136228" y="495430"/>
                  <a:pt x="143683" y="503395"/>
                  <a:pt x="152189" y="510011"/>
                </a:cubicBezTo>
                <a:cubicBezTo>
                  <a:pt x="166647" y="521256"/>
                  <a:pt x="197909" y="540491"/>
                  <a:pt x="197909" y="540491"/>
                </a:cubicBezTo>
                <a:cubicBezTo>
                  <a:pt x="252367" y="622179"/>
                  <a:pt x="167559" y="498204"/>
                  <a:pt x="236009" y="586211"/>
                </a:cubicBezTo>
                <a:cubicBezTo>
                  <a:pt x="247254" y="600669"/>
                  <a:pt x="266489" y="631931"/>
                  <a:pt x="266489" y="631931"/>
                </a:cubicBezTo>
                <a:cubicBezTo>
                  <a:pt x="278649" y="777855"/>
                  <a:pt x="263420" y="682149"/>
                  <a:pt x="281729" y="746231"/>
                </a:cubicBezTo>
                <a:cubicBezTo>
                  <a:pt x="284606" y="756301"/>
                  <a:pt x="285224" y="767085"/>
                  <a:pt x="289349" y="776711"/>
                </a:cubicBezTo>
                <a:cubicBezTo>
                  <a:pt x="292957" y="785129"/>
                  <a:pt x="300493" y="791380"/>
                  <a:pt x="304589" y="799571"/>
                </a:cubicBezTo>
                <a:cubicBezTo>
                  <a:pt x="308181" y="806755"/>
                  <a:pt x="307754" y="815748"/>
                  <a:pt x="312209" y="822431"/>
                </a:cubicBezTo>
                <a:cubicBezTo>
                  <a:pt x="318187" y="831397"/>
                  <a:pt x="327449" y="837671"/>
                  <a:pt x="335069" y="845291"/>
                </a:cubicBezTo>
                <a:cubicBezTo>
                  <a:pt x="344485" y="873539"/>
                  <a:pt x="339097" y="860967"/>
                  <a:pt x="350309" y="883391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0" name="Google Shape;440;p25">
            <a:extLst>
              <a:ext uri="{FF2B5EF4-FFF2-40B4-BE49-F238E27FC236}">
                <a16:creationId xmlns:a16="http://schemas.microsoft.com/office/drawing/2014/main" id="{02F58AE5-D1F5-CE58-AE0B-96EAAC8FE896}"/>
              </a:ext>
            </a:extLst>
          </p:cNvPr>
          <p:cNvSpPr/>
          <p:nvPr/>
        </p:nvSpPr>
        <p:spPr>
          <a:xfrm>
            <a:off x="6694487" y="994609"/>
            <a:ext cx="188913" cy="895350"/>
          </a:xfrm>
          <a:custGeom>
            <a:avLst/>
            <a:gdLst/>
            <a:ahLst/>
            <a:cxnLst/>
            <a:rect l="l" t="t" r="r" b="b"/>
            <a:pathLst>
              <a:path w="160059" h="678180" extrusionOk="0">
                <a:moveTo>
                  <a:pt x="160059" y="678180"/>
                </a:moveTo>
                <a:cubicBezTo>
                  <a:pt x="154979" y="629920"/>
                  <a:pt x="159609" y="579618"/>
                  <a:pt x="144819" y="533400"/>
                </a:cubicBezTo>
                <a:cubicBezTo>
                  <a:pt x="138250" y="512873"/>
                  <a:pt x="114339" y="502920"/>
                  <a:pt x="99099" y="487680"/>
                </a:cubicBezTo>
                <a:cubicBezTo>
                  <a:pt x="91479" y="480060"/>
                  <a:pt x="86462" y="468228"/>
                  <a:pt x="76239" y="464820"/>
                </a:cubicBezTo>
                <a:cubicBezTo>
                  <a:pt x="44691" y="454304"/>
                  <a:pt x="60062" y="461655"/>
                  <a:pt x="30519" y="441960"/>
                </a:cubicBezTo>
                <a:cubicBezTo>
                  <a:pt x="20359" y="426720"/>
                  <a:pt x="-1037" y="414525"/>
                  <a:pt x="39" y="396240"/>
                </a:cubicBezTo>
                <a:cubicBezTo>
                  <a:pt x="2579" y="353060"/>
                  <a:pt x="-1530" y="308967"/>
                  <a:pt x="7659" y="266700"/>
                </a:cubicBezTo>
                <a:cubicBezTo>
                  <a:pt x="11550" y="248802"/>
                  <a:pt x="32347" y="238356"/>
                  <a:pt x="38139" y="220980"/>
                </a:cubicBezTo>
                <a:cubicBezTo>
                  <a:pt x="44337" y="202387"/>
                  <a:pt x="46227" y="190032"/>
                  <a:pt x="60999" y="175260"/>
                </a:cubicBezTo>
                <a:cubicBezTo>
                  <a:pt x="67475" y="168784"/>
                  <a:pt x="76239" y="165100"/>
                  <a:pt x="83859" y="160020"/>
                </a:cubicBezTo>
                <a:cubicBezTo>
                  <a:pt x="134404" y="58931"/>
                  <a:pt x="73083" y="185165"/>
                  <a:pt x="106719" y="106680"/>
                </a:cubicBezTo>
                <a:cubicBezTo>
                  <a:pt x="111194" y="96239"/>
                  <a:pt x="117971" y="86836"/>
                  <a:pt x="121959" y="76200"/>
                </a:cubicBezTo>
                <a:cubicBezTo>
                  <a:pt x="125636" y="66394"/>
                  <a:pt x="125454" y="55346"/>
                  <a:pt x="129579" y="45720"/>
                </a:cubicBezTo>
                <a:cubicBezTo>
                  <a:pt x="133187" y="37302"/>
                  <a:pt x="140723" y="31051"/>
                  <a:pt x="144819" y="22860"/>
                </a:cubicBezTo>
                <a:cubicBezTo>
                  <a:pt x="148411" y="15676"/>
                  <a:pt x="148847" y="7184"/>
                  <a:pt x="152439" y="0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1" name="Google Shape;441;p25">
            <a:extLst>
              <a:ext uri="{FF2B5EF4-FFF2-40B4-BE49-F238E27FC236}">
                <a16:creationId xmlns:a16="http://schemas.microsoft.com/office/drawing/2014/main" id="{0328BA2D-E371-971A-DFA7-83590FE9B461}"/>
              </a:ext>
            </a:extLst>
          </p:cNvPr>
          <p:cNvSpPr/>
          <p:nvPr/>
        </p:nvSpPr>
        <p:spPr>
          <a:xfrm>
            <a:off x="1292932" y="3548263"/>
            <a:ext cx="509588" cy="254000"/>
          </a:xfrm>
          <a:custGeom>
            <a:avLst/>
            <a:gdLst/>
            <a:ahLst/>
            <a:cxnLst/>
            <a:rect l="l" t="t" r="r" b="b"/>
            <a:pathLst>
              <a:path w="396240" h="198120" extrusionOk="0">
                <a:moveTo>
                  <a:pt x="396240" y="0"/>
                </a:moveTo>
                <a:cubicBezTo>
                  <a:pt x="313731" y="13752"/>
                  <a:pt x="380184" y="233"/>
                  <a:pt x="327660" y="15240"/>
                </a:cubicBezTo>
                <a:cubicBezTo>
                  <a:pt x="317590" y="18117"/>
                  <a:pt x="307115" y="19548"/>
                  <a:pt x="297180" y="22860"/>
                </a:cubicBezTo>
                <a:cubicBezTo>
                  <a:pt x="220028" y="48577"/>
                  <a:pt x="294987" y="26785"/>
                  <a:pt x="228600" y="53340"/>
                </a:cubicBezTo>
                <a:cubicBezTo>
                  <a:pt x="213685" y="59306"/>
                  <a:pt x="196246" y="59669"/>
                  <a:pt x="182880" y="68580"/>
                </a:cubicBezTo>
                <a:cubicBezTo>
                  <a:pt x="153337" y="88275"/>
                  <a:pt x="168708" y="80924"/>
                  <a:pt x="137160" y="91440"/>
                </a:cubicBezTo>
                <a:cubicBezTo>
                  <a:pt x="116965" y="111635"/>
                  <a:pt x="95775" y="138802"/>
                  <a:pt x="68580" y="152400"/>
                </a:cubicBezTo>
                <a:cubicBezTo>
                  <a:pt x="61396" y="155992"/>
                  <a:pt x="57150" y="152400"/>
                  <a:pt x="45720" y="160020"/>
                </a:cubicBezTo>
                <a:cubicBezTo>
                  <a:pt x="34290" y="167640"/>
                  <a:pt x="50557" y="164415"/>
                  <a:pt x="0" y="198120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2" name="Google Shape;442;p25">
            <a:extLst>
              <a:ext uri="{FF2B5EF4-FFF2-40B4-BE49-F238E27FC236}">
                <a16:creationId xmlns:a16="http://schemas.microsoft.com/office/drawing/2014/main" id="{E21F8CBF-B537-E143-D962-2E9E8901130D}"/>
              </a:ext>
            </a:extLst>
          </p:cNvPr>
          <p:cNvSpPr/>
          <p:nvPr/>
        </p:nvSpPr>
        <p:spPr>
          <a:xfrm>
            <a:off x="2916945" y="4507113"/>
            <a:ext cx="587376" cy="571500"/>
          </a:xfrm>
          <a:prstGeom prst="ellipse">
            <a:avLst/>
          </a:prstGeom>
          <a:noFill/>
          <a:ln w="12700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5" name="Google Shape;445;p25">
            <a:extLst>
              <a:ext uri="{FF2B5EF4-FFF2-40B4-BE49-F238E27FC236}">
                <a16:creationId xmlns:a16="http://schemas.microsoft.com/office/drawing/2014/main" id="{C7B844D9-47C8-91EC-62F4-0FE5DB670F2E}"/>
              </a:ext>
            </a:extLst>
          </p:cNvPr>
          <p:cNvSpPr/>
          <p:nvPr/>
        </p:nvSpPr>
        <p:spPr>
          <a:xfrm>
            <a:off x="8623" y="2271470"/>
            <a:ext cx="1949621" cy="976313"/>
          </a:xfrm>
          <a:prstGeom prst="roundRect">
            <a:avLst>
              <a:gd name="adj" fmla="val 0"/>
            </a:avLst>
          </a:prstGeom>
          <a:solidFill>
            <a:srgbClr val="009242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pt-BR" sz="1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BR-116 Sul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CCR Rio SP </a:t>
            </a:r>
            <a:endParaRPr sz="1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algn="just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Char char="•"/>
            </a:pPr>
            <a:r>
              <a:rPr lang="pt-BR"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Início: 03/2022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algn="just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Char char="•"/>
            </a:pPr>
            <a:r>
              <a:rPr lang="pt-BR"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Nova Pista da Serra das Araras (2029)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46" name="Google Shape;446;p25">
            <a:extLst>
              <a:ext uri="{FF2B5EF4-FFF2-40B4-BE49-F238E27FC236}">
                <a16:creationId xmlns:a16="http://schemas.microsoft.com/office/drawing/2014/main" id="{73032BB4-585A-169D-FB8A-96C6F6F0176D}"/>
              </a:ext>
            </a:extLst>
          </p:cNvPr>
          <p:cNvCxnSpPr/>
          <p:nvPr/>
        </p:nvCxnSpPr>
        <p:spPr>
          <a:xfrm>
            <a:off x="3210632" y="5078613"/>
            <a:ext cx="0" cy="319087"/>
          </a:xfrm>
          <a:prstGeom prst="straightConnector1">
            <a:avLst/>
          </a:prstGeom>
          <a:noFill/>
          <a:ln w="25400" cap="flat" cmpd="sng">
            <a:solidFill>
              <a:srgbClr val="009242"/>
            </a:solidFill>
            <a:prstDash val="solid"/>
            <a:round/>
            <a:headEnd type="stealth" w="lg" len="lg"/>
            <a:tailEnd type="none" w="sm" len="sm"/>
          </a:ln>
          <a:effectLst>
            <a:outerShdw blurRad="40000" dist="20000" dir="5400000" rotWithShape="0">
              <a:srgbClr val="000000">
                <a:alpha val="37254"/>
              </a:srgbClr>
            </a:outerShdw>
          </a:effectLst>
        </p:spPr>
      </p:cxnSp>
      <p:sp>
        <p:nvSpPr>
          <p:cNvPr id="449" name="Google Shape;449;p25">
            <a:extLst>
              <a:ext uri="{FF2B5EF4-FFF2-40B4-BE49-F238E27FC236}">
                <a16:creationId xmlns:a16="http://schemas.microsoft.com/office/drawing/2014/main" id="{F818492F-65C1-1E79-D761-B8E268C8E34A}"/>
              </a:ext>
            </a:extLst>
          </p:cNvPr>
          <p:cNvSpPr/>
          <p:nvPr/>
        </p:nvSpPr>
        <p:spPr>
          <a:xfrm>
            <a:off x="2070805" y="5331026"/>
            <a:ext cx="3567425" cy="1147652"/>
          </a:xfrm>
          <a:prstGeom prst="roundRect">
            <a:avLst>
              <a:gd name="adj" fmla="val 0"/>
            </a:avLst>
          </a:prstGeom>
          <a:solidFill>
            <a:srgbClr val="009242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pt-BR" sz="1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BR-101 Sul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pt-BR"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CCR Rio SP  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Char char="•"/>
            </a:pPr>
            <a:r>
              <a:rPr lang="pt-BR"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Duplicação de Túneis (2027)</a:t>
            </a:r>
            <a:endParaRPr sz="1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Char char="•"/>
            </a:pPr>
            <a:r>
              <a:rPr lang="pt-BR"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Duplicação até Angra dos Reis (2027-2029)</a:t>
            </a:r>
            <a:endParaRPr sz="1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Char char="•"/>
            </a:pPr>
            <a:r>
              <a:rPr lang="pt-BR"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Implantação de Sistema </a:t>
            </a:r>
            <a:r>
              <a:rPr lang="pt-BR" sz="1200" i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Free Flow </a:t>
            </a:r>
            <a:r>
              <a:rPr lang="pt-BR"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(05/2023)</a:t>
            </a:r>
            <a:endParaRPr sz="1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50" name="Google Shape;450;p25">
            <a:extLst>
              <a:ext uri="{FF2B5EF4-FFF2-40B4-BE49-F238E27FC236}">
                <a16:creationId xmlns:a16="http://schemas.microsoft.com/office/drawing/2014/main" id="{0C09D9DF-94EC-825B-6805-80E730948587}"/>
              </a:ext>
            </a:extLst>
          </p:cNvPr>
          <p:cNvCxnSpPr>
            <a:stCxn id="445" idx="2"/>
            <a:endCxn id="434" idx="2"/>
          </p:cNvCxnSpPr>
          <p:nvPr/>
        </p:nvCxnSpPr>
        <p:spPr>
          <a:xfrm rot="-5400000" flipH="1">
            <a:off x="1974634" y="2256583"/>
            <a:ext cx="694200" cy="2676600"/>
          </a:xfrm>
          <a:prstGeom prst="bentConnector2">
            <a:avLst/>
          </a:prstGeom>
          <a:noFill/>
          <a:ln w="25400" cap="flat" cmpd="sng">
            <a:solidFill>
              <a:srgbClr val="009242"/>
            </a:solidFill>
            <a:prstDash val="solid"/>
            <a:round/>
            <a:headEnd type="none" w="sm" len="sm"/>
            <a:tailEnd type="triangle" w="med" len="med"/>
          </a:ln>
          <a:effectLst>
            <a:outerShdw blurRad="40000" dist="20000" dir="5400000" rotWithShape="0">
              <a:srgbClr val="000000">
                <a:alpha val="37254"/>
              </a:srgbClr>
            </a:outerShdw>
          </a:effectLst>
        </p:spPr>
      </p:cxnSp>
      <p:sp>
        <p:nvSpPr>
          <p:cNvPr id="458" name="Google Shape;458;p25">
            <a:extLst>
              <a:ext uri="{FF2B5EF4-FFF2-40B4-BE49-F238E27FC236}">
                <a16:creationId xmlns:a16="http://schemas.microsoft.com/office/drawing/2014/main" id="{53E6E0B8-6E4C-8870-E40C-2C1559F1577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499491" y="-58545"/>
            <a:ext cx="36850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b="1">
                <a:solidFill>
                  <a:srgbClr val="13435E"/>
                </a:solidFill>
              </a:rPr>
              <a:t>Retrospecto</a:t>
            </a:r>
            <a:endParaRPr/>
          </a:p>
        </p:txBody>
      </p:sp>
      <p:sp>
        <p:nvSpPr>
          <p:cNvPr id="462" name="Google Shape;462;p25">
            <a:extLst>
              <a:ext uri="{FF2B5EF4-FFF2-40B4-BE49-F238E27FC236}">
                <a16:creationId xmlns:a16="http://schemas.microsoft.com/office/drawing/2014/main" id="{49E45DA7-D761-8D91-07F4-FFF7A3DA8257}"/>
              </a:ext>
            </a:extLst>
          </p:cNvPr>
          <p:cNvSpPr/>
          <p:nvPr/>
        </p:nvSpPr>
        <p:spPr>
          <a:xfrm>
            <a:off x="3322320" y="1848568"/>
            <a:ext cx="3547501" cy="1839511"/>
          </a:xfrm>
          <a:custGeom>
            <a:avLst/>
            <a:gdLst/>
            <a:ahLst/>
            <a:cxnLst/>
            <a:rect l="l" t="t" r="r" b="b"/>
            <a:pathLst>
              <a:path w="3474720" h="1798320" extrusionOk="0">
                <a:moveTo>
                  <a:pt x="3474720" y="0"/>
                </a:moveTo>
                <a:lnTo>
                  <a:pt x="3276600" y="91440"/>
                </a:lnTo>
                <a:lnTo>
                  <a:pt x="2834640" y="350520"/>
                </a:lnTo>
                <a:lnTo>
                  <a:pt x="2575560" y="472440"/>
                </a:lnTo>
                <a:cubicBezTo>
                  <a:pt x="2534400" y="488904"/>
                  <a:pt x="2417149" y="530911"/>
                  <a:pt x="2362200" y="563880"/>
                </a:cubicBezTo>
                <a:cubicBezTo>
                  <a:pt x="2330788" y="582727"/>
                  <a:pt x="2296663" y="650743"/>
                  <a:pt x="2270760" y="624840"/>
                </a:cubicBezTo>
                <a:lnTo>
                  <a:pt x="2240280" y="594360"/>
                </a:lnTo>
                <a:lnTo>
                  <a:pt x="2240280" y="594360"/>
                </a:lnTo>
                <a:lnTo>
                  <a:pt x="2057400" y="624840"/>
                </a:lnTo>
                <a:lnTo>
                  <a:pt x="1889760" y="807720"/>
                </a:lnTo>
                <a:lnTo>
                  <a:pt x="1889760" y="807720"/>
                </a:lnTo>
                <a:lnTo>
                  <a:pt x="1737360" y="853440"/>
                </a:lnTo>
                <a:lnTo>
                  <a:pt x="1584960" y="975360"/>
                </a:lnTo>
                <a:lnTo>
                  <a:pt x="1584960" y="975360"/>
                </a:lnTo>
                <a:lnTo>
                  <a:pt x="1417320" y="1173480"/>
                </a:lnTo>
                <a:lnTo>
                  <a:pt x="1203960" y="1356360"/>
                </a:lnTo>
                <a:lnTo>
                  <a:pt x="655320" y="1508760"/>
                </a:lnTo>
                <a:lnTo>
                  <a:pt x="411480" y="1615440"/>
                </a:lnTo>
                <a:lnTo>
                  <a:pt x="243840" y="1615440"/>
                </a:lnTo>
                <a:lnTo>
                  <a:pt x="60960" y="1645920"/>
                </a:lnTo>
                <a:lnTo>
                  <a:pt x="0" y="1798320"/>
                </a:lnTo>
              </a:path>
            </a:pathLst>
          </a:custGeom>
          <a:noFill/>
          <a:ln w="28575" cap="flat" cmpd="sng">
            <a:solidFill>
              <a:srgbClr val="E64E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7" name="Google Shape;467;p25">
            <a:extLst>
              <a:ext uri="{FF2B5EF4-FFF2-40B4-BE49-F238E27FC236}">
                <a16:creationId xmlns:a16="http://schemas.microsoft.com/office/drawing/2014/main" id="{EE418ACF-4653-0998-CEA3-FCE9DBBF6FBC}"/>
              </a:ext>
            </a:extLst>
          </p:cNvPr>
          <p:cNvSpPr/>
          <p:nvPr/>
        </p:nvSpPr>
        <p:spPr>
          <a:xfrm>
            <a:off x="1276350" y="3352800"/>
            <a:ext cx="3009900" cy="704850"/>
          </a:xfrm>
          <a:custGeom>
            <a:avLst/>
            <a:gdLst/>
            <a:ahLst/>
            <a:cxnLst/>
            <a:rect l="l" t="t" r="r" b="b"/>
            <a:pathLst>
              <a:path w="3009900" h="704850" extrusionOk="0">
                <a:moveTo>
                  <a:pt x="3009900" y="704850"/>
                </a:moveTo>
                <a:lnTo>
                  <a:pt x="2933700" y="695325"/>
                </a:lnTo>
                <a:lnTo>
                  <a:pt x="2838450" y="657225"/>
                </a:lnTo>
                <a:lnTo>
                  <a:pt x="2790825" y="619125"/>
                </a:lnTo>
                <a:lnTo>
                  <a:pt x="2790825" y="561975"/>
                </a:lnTo>
                <a:lnTo>
                  <a:pt x="2724150" y="590550"/>
                </a:lnTo>
                <a:lnTo>
                  <a:pt x="2686050" y="600075"/>
                </a:lnTo>
                <a:lnTo>
                  <a:pt x="2628900" y="581025"/>
                </a:lnTo>
                <a:lnTo>
                  <a:pt x="2543175" y="485775"/>
                </a:lnTo>
                <a:lnTo>
                  <a:pt x="2466975" y="428625"/>
                </a:lnTo>
                <a:lnTo>
                  <a:pt x="2409825" y="390525"/>
                </a:lnTo>
                <a:lnTo>
                  <a:pt x="2400300" y="352425"/>
                </a:lnTo>
                <a:lnTo>
                  <a:pt x="2352675" y="352425"/>
                </a:lnTo>
                <a:lnTo>
                  <a:pt x="2305050" y="371475"/>
                </a:lnTo>
                <a:lnTo>
                  <a:pt x="2266950" y="390525"/>
                </a:lnTo>
                <a:lnTo>
                  <a:pt x="2181225" y="390525"/>
                </a:lnTo>
                <a:lnTo>
                  <a:pt x="2076450" y="381000"/>
                </a:lnTo>
                <a:lnTo>
                  <a:pt x="2028825" y="342900"/>
                </a:lnTo>
                <a:lnTo>
                  <a:pt x="1943100" y="323850"/>
                </a:lnTo>
                <a:lnTo>
                  <a:pt x="1866900" y="257175"/>
                </a:lnTo>
                <a:lnTo>
                  <a:pt x="1838325" y="200025"/>
                </a:lnTo>
                <a:lnTo>
                  <a:pt x="1771650" y="152400"/>
                </a:lnTo>
                <a:lnTo>
                  <a:pt x="1743075" y="114300"/>
                </a:lnTo>
                <a:lnTo>
                  <a:pt x="1695450" y="85725"/>
                </a:lnTo>
                <a:lnTo>
                  <a:pt x="1619250" y="38100"/>
                </a:lnTo>
                <a:lnTo>
                  <a:pt x="1552575" y="0"/>
                </a:lnTo>
                <a:lnTo>
                  <a:pt x="1323975" y="19050"/>
                </a:lnTo>
                <a:lnTo>
                  <a:pt x="1104900" y="57150"/>
                </a:lnTo>
                <a:lnTo>
                  <a:pt x="981075" y="95250"/>
                </a:lnTo>
                <a:lnTo>
                  <a:pt x="904875" y="123825"/>
                </a:lnTo>
                <a:lnTo>
                  <a:pt x="828675" y="152400"/>
                </a:lnTo>
                <a:lnTo>
                  <a:pt x="714375" y="152400"/>
                </a:lnTo>
                <a:lnTo>
                  <a:pt x="695325" y="114300"/>
                </a:lnTo>
                <a:lnTo>
                  <a:pt x="666750" y="142875"/>
                </a:lnTo>
                <a:lnTo>
                  <a:pt x="552450" y="200025"/>
                </a:lnTo>
                <a:lnTo>
                  <a:pt x="457200" y="238125"/>
                </a:lnTo>
                <a:lnTo>
                  <a:pt x="381000" y="247650"/>
                </a:lnTo>
                <a:lnTo>
                  <a:pt x="247650" y="295275"/>
                </a:lnTo>
                <a:lnTo>
                  <a:pt x="152400" y="352425"/>
                </a:lnTo>
                <a:lnTo>
                  <a:pt x="95250" y="409575"/>
                </a:lnTo>
                <a:lnTo>
                  <a:pt x="0" y="438150"/>
                </a:lnTo>
              </a:path>
            </a:pathLst>
          </a:custGeom>
          <a:noFill/>
          <a:ln w="57150" cap="flat" cmpd="sng">
            <a:solidFill>
              <a:srgbClr val="FFFF00">
                <a:alpha val="52549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8" name="Google Shape;468;p25">
            <a:extLst>
              <a:ext uri="{FF2B5EF4-FFF2-40B4-BE49-F238E27FC236}">
                <a16:creationId xmlns:a16="http://schemas.microsoft.com/office/drawing/2014/main" id="{B1101A8D-E001-F7F1-AC1B-2F65D87DA173}"/>
              </a:ext>
            </a:extLst>
          </p:cNvPr>
          <p:cNvSpPr/>
          <p:nvPr/>
        </p:nvSpPr>
        <p:spPr>
          <a:xfrm>
            <a:off x="1733550" y="4429125"/>
            <a:ext cx="2990850" cy="1371600"/>
          </a:xfrm>
          <a:custGeom>
            <a:avLst/>
            <a:gdLst/>
            <a:ahLst/>
            <a:cxnLst/>
            <a:rect l="l" t="t" r="r" b="b"/>
            <a:pathLst>
              <a:path w="2990850" h="1371600" extrusionOk="0">
                <a:moveTo>
                  <a:pt x="0" y="1371600"/>
                </a:moveTo>
                <a:lnTo>
                  <a:pt x="66675" y="1295400"/>
                </a:lnTo>
                <a:lnTo>
                  <a:pt x="104775" y="1228725"/>
                </a:lnTo>
                <a:lnTo>
                  <a:pt x="123825" y="1143000"/>
                </a:lnTo>
                <a:lnTo>
                  <a:pt x="104775" y="1057275"/>
                </a:lnTo>
                <a:lnTo>
                  <a:pt x="76200" y="1009650"/>
                </a:lnTo>
                <a:lnTo>
                  <a:pt x="28575" y="952500"/>
                </a:lnTo>
                <a:lnTo>
                  <a:pt x="47625" y="895350"/>
                </a:lnTo>
                <a:lnTo>
                  <a:pt x="95250" y="838200"/>
                </a:lnTo>
                <a:lnTo>
                  <a:pt x="104775" y="771525"/>
                </a:lnTo>
                <a:lnTo>
                  <a:pt x="114300" y="695325"/>
                </a:lnTo>
                <a:lnTo>
                  <a:pt x="152400" y="619125"/>
                </a:lnTo>
                <a:lnTo>
                  <a:pt x="161925" y="571500"/>
                </a:lnTo>
                <a:lnTo>
                  <a:pt x="228600" y="552450"/>
                </a:lnTo>
                <a:lnTo>
                  <a:pt x="352425" y="514350"/>
                </a:lnTo>
                <a:lnTo>
                  <a:pt x="381000" y="533400"/>
                </a:lnTo>
                <a:lnTo>
                  <a:pt x="495300" y="542925"/>
                </a:lnTo>
                <a:lnTo>
                  <a:pt x="514350" y="476250"/>
                </a:lnTo>
                <a:lnTo>
                  <a:pt x="590550" y="466725"/>
                </a:lnTo>
                <a:lnTo>
                  <a:pt x="628650" y="485775"/>
                </a:lnTo>
                <a:lnTo>
                  <a:pt x="638175" y="428625"/>
                </a:lnTo>
                <a:cubicBezTo>
                  <a:pt x="666750" y="422275"/>
                  <a:pt x="703263" y="406400"/>
                  <a:pt x="723900" y="409575"/>
                </a:cubicBezTo>
                <a:cubicBezTo>
                  <a:pt x="744538" y="412750"/>
                  <a:pt x="752475" y="449263"/>
                  <a:pt x="762000" y="447675"/>
                </a:cubicBezTo>
                <a:cubicBezTo>
                  <a:pt x="771525" y="446088"/>
                  <a:pt x="774700" y="415925"/>
                  <a:pt x="781050" y="400050"/>
                </a:cubicBezTo>
                <a:lnTo>
                  <a:pt x="800100" y="304800"/>
                </a:lnTo>
                <a:lnTo>
                  <a:pt x="828675" y="276225"/>
                </a:lnTo>
                <a:lnTo>
                  <a:pt x="857250" y="209550"/>
                </a:lnTo>
                <a:lnTo>
                  <a:pt x="990600" y="209550"/>
                </a:lnTo>
                <a:lnTo>
                  <a:pt x="1066800" y="219075"/>
                </a:lnTo>
                <a:lnTo>
                  <a:pt x="1085850" y="266700"/>
                </a:lnTo>
                <a:lnTo>
                  <a:pt x="1143000" y="314325"/>
                </a:lnTo>
                <a:lnTo>
                  <a:pt x="1143000" y="381000"/>
                </a:lnTo>
                <a:lnTo>
                  <a:pt x="1152525" y="476250"/>
                </a:lnTo>
                <a:lnTo>
                  <a:pt x="1219200" y="457200"/>
                </a:lnTo>
                <a:lnTo>
                  <a:pt x="1266825" y="400050"/>
                </a:lnTo>
                <a:lnTo>
                  <a:pt x="1266825" y="400050"/>
                </a:lnTo>
                <a:lnTo>
                  <a:pt x="1371600" y="485775"/>
                </a:lnTo>
                <a:lnTo>
                  <a:pt x="1428750" y="523875"/>
                </a:lnTo>
                <a:lnTo>
                  <a:pt x="1533525" y="523875"/>
                </a:lnTo>
                <a:lnTo>
                  <a:pt x="1619250" y="476250"/>
                </a:lnTo>
                <a:lnTo>
                  <a:pt x="1647825" y="409575"/>
                </a:lnTo>
                <a:lnTo>
                  <a:pt x="1676400" y="361950"/>
                </a:lnTo>
                <a:lnTo>
                  <a:pt x="1666875" y="285750"/>
                </a:lnTo>
                <a:lnTo>
                  <a:pt x="1695450" y="247650"/>
                </a:lnTo>
                <a:lnTo>
                  <a:pt x="1752600" y="276225"/>
                </a:lnTo>
                <a:lnTo>
                  <a:pt x="1819275" y="228600"/>
                </a:lnTo>
                <a:lnTo>
                  <a:pt x="1905000" y="266700"/>
                </a:lnTo>
                <a:lnTo>
                  <a:pt x="1962150" y="228600"/>
                </a:lnTo>
                <a:lnTo>
                  <a:pt x="2076450" y="200025"/>
                </a:lnTo>
                <a:lnTo>
                  <a:pt x="2162175" y="171450"/>
                </a:lnTo>
                <a:lnTo>
                  <a:pt x="2247900" y="133350"/>
                </a:lnTo>
                <a:lnTo>
                  <a:pt x="2352675" y="95250"/>
                </a:lnTo>
                <a:lnTo>
                  <a:pt x="2381250" y="47625"/>
                </a:lnTo>
                <a:lnTo>
                  <a:pt x="2419350" y="19050"/>
                </a:lnTo>
                <a:lnTo>
                  <a:pt x="2457450" y="0"/>
                </a:lnTo>
                <a:lnTo>
                  <a:pt x="2524125" y="76200"/>
                </a:lnTo>
                <a:lnTo>
                  <a:pt x="2609850" y="114300"/>
                </a:lnTo>
                <a:lnTo>
                  <a:pt x="2676525" y="152400"/>
                </a:lnTo>
                <a:lnTo>
                  <a:pt x="2714625" y="142875"/>
                </a:lnTo>
                <a:lnTo>
                  <a:pt x="2762250" y="104775"/>
                </a:lnTo>
                <a:lnTo>
                  <a:pt x="2828925" y="85725"/>
                </a:lnTo>
                <a:lnTo>
                  <a:pt x="2933700" y="47625"/>
                </a:lnTo>
                <a:lnTo>
                  <a:pt x="2990850" y="47625"/>
                </a:lnTo>
              </a:path>
            </a:pathLst>
          </a:custGeom>
          <a:noFill/>
          <a:ln w="44450" cap="flat" cmpd="sng">
            <a:solidFill>
              <a:srgbClr val="FFFF00">
                <a:alpha val="55294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55B7FEFF-D22D-75DC-232B-8E10075DAD79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10983310" y="6250388"/>
            <a:ext cx="1199312" cy="607612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221422240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4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2">
          <a:extLst>
            <a:ext uri="{FF2B5EF4-FFF2-40B4-BE49-F238E27FC236}">
              <a16:creationId xmlns:a16="http://schemas.microsoft.com/office/drawing/2014/main" id="{393907B3-194D-3C59-D5AD-7213A71575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3" name="Google Shape;433;p25">
            <a:extLst>
              <a:ext uri="{FF2B5EF4-FFF2-40B4-BE49-F238E27FC236}">
                <a16:creationId xmlns:a16="http://schemas.microsoft.com/office/drawing/2014/main" id="{C179446F-8E56-5756-D350-AC6DD0543BDE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43720" y="986038"/>
            <a:ext cx="9972675" cy="5048250"/>
          </a:xfrm>
          <a:prstGeom prst="rect">
            <a:avLst/>
          </a:prstGeom>
          <a:noFill/>
          <a:ln w="12700" cap="flat" cmpd="sng">
            <a:solidFill>
              <a:srgbClr val="FFFFFF"/>
            </a:solidFill>
            <a:prstDash val="dash"/>
            <a:round/>
            <a:headEnd type="none" w="sm" len="sm"/>
            <a:tailEnd type="none" w="sm" len="sm"/>
          </a:ln>
        </p:spPr>
      </p:pic>
      <p:sp>
        <p:nvSpPr>
          <p:cNvPr id="436" name="Google Shape;436;p25">
            <a:extLst>
              <a:ext uri="{FF2B5EF4-FFF2-40B4-BE49-F238E27FC236}">
                <a16:creationId xmlns:a16="http://schemas.microsoft.com/office/drawing/2014/main" id="{7524F3C0-B341-66F1-8047-872AA09BBB6A}"/>
              </a:ext>
            </a:extLst>
          </p:cNvPr>
          <p:cNvSpPr/>
          <p:nvPr/>
        </p:nvSpPr>
        <p:spPr>
          <a:xfrm>
            <a:off x="5880807" y="3921325"/>
            <a:ext cx="458788" cy="320675"/>
          </a:xfrm>
          <a:custGeom>
            <a:avLst/>
            <a:gdLst/>
            <a:ahLst/>
            <a:cxnLst/>
            <a:rect l="l" t="t" r="r" b="b"/>
            <a:pathLst>
              <a:path w="288132" h="226219" extrusionOk="0">
                <a:moveTo>
                  <a:pt x="0" y="14288"/>
                </a:moveTo>
                <a:cubicBezTo>
                  <a:pt x="3969" y="13494"/>
                  <a:pt x="7963" y="12816"/>
                  <a:pt x="11907" y="11906"/>
                </a:cubicBezTo>
                <a:cubicBezTo>
                  <a:pt x="18285" y="10434"/>
                  <a:pt x="24433" y="7673"/>
                  <a:pt x="30957" y="7144"/>
                </a:cubicBezTo>
                <a:cubicBezTo>
                  <a:pt x="53914" y="5283"/>
                  <a:pt x="76994" y="5557"/>
                  <a:pt x="100013" y="4763"/>
                </a:cubicBezTo>
                <a:cubicBezTo>
                  <a:pt x="105569" y="3969"/>
                  <a:pt x="111160" y="3385"/>
                  <a:pt x="116682" y="2381"/>
                </a:cubicBezTo>
                <a:cubicBezTo>
                  <a:pt x="119902" y="1796"/>
                  <a:pt x="122934" y="0"/>
                  <a:pt x="126207" y="0"/>
                </a:cubicBezTo>
                <a:cubicBezTo>
                  <a:pt x="141309" y="0"/>
                  <a:pt x="156369" y="1587"/>
                  <a:pt x="171450" y="2381"/>
                </a:cubicBezTo>
                <a:cubicBezTo>
                  <a:pt x="174625" y="3175"/>
                  <a:pt x="178048" y="3299"/>
                  <a:pt x="180975" y="4763"/>
                </a:cubicBezTo>
                <a:cubicBezTo>
                  <a:pt x="213717" y="21135"/>
                  <a:pt x="182656" y="10086"/>
                  <a:pt x="202407" y="16669"/>
                </a:cubicBezTo>
                <a:cubicBezTo>
                  <a:pt x="203994" y="19050"/>
                  <a:pt x="205015" y="21928"/>
                  <a:pt x="207169" y="23813"/>
                </a:cubicBezTo>
                <a:cubicBezTo>
                  <a:pt x="211477" y="27582"/>
                  <a:pt x="216878" y="29904"/>
                  <a:pt x="221457" y="33338"/>
                </a:cubicBezTo>
                <a:lnTo>
                  <a:pt x="230982" y="40481"/>
                </a:lnTo>
                <a:cubicBezTo>
                  <a:pt x="231776" y="43656"/>
                  <a:pt x="231739" y="47164"/>
                  <a:pt x="233363" y="50006"/>
                </a:cubicBezTo>
                <a:cubicBezTo>
                  <a:pt x="235034" y="52930"/>
                  <a:pt x="238351" y="54563"/>
                  <a:pt x="240507" y="57150"/>
                </a:cubicBezTo>
                <a:cubicBezTo>
                  <a:pt x="242339" y="59349"/>
                  <a:pt x="243682" y="61913"/>
                  <a:pt x="245269" y="64294"/>
                </a:cubicBezTo>
                <a:cubicBezTo>
                  <a:pt x="246063" y="69850"/>
                  <a:pt x="246388" y="75494"/>
                  <a:pt x="247650" y="80963"/>
                </a:cubicBezTo>
                <a:cubicBezTo>
                  <a:pt x="248779" y="85854"/>
                  <a:pt x="251588" y="90298"/>
                  <a:pt x="252413" y="95250"/>
                </a:cubicBezTo>
                <a:cubicBezTo>
                  <a:pt x="255332" y="112766"/>
                  <a:pt x="253623" y="104854"/>
                  <a:pt x="257175" y="119063"/>
                </a:cubicBezTo>
                <a:cubicBezTo>
                  <a:pt x="257969" y="127000"/>
                  <a:pt x="258567" y="134960"/>
                  <a:pt x="259557" y="142875"/>
                </a:cubicBezTo>
                <a:cubicBezTo>
                  <a:pt x="260156" y="147666"/>
                  <a:pt x="261938" y="152335"/>
                  <a:pt x="261938" y="157163"/>
                </a:cubicBezTo>
                <a:cubicBezTo>
                  <a:pt x="261938" y="160436"/>
                  <a:pt x="260199" y="163479"/>
                  <a:pt x="259557" y="166688"/>
                </a:cubicBezTo>
                <a:cubicBezTo>
                  <a:pt x="258610" y="171422"/>
                  <a:pt x="257969" y="176213"/>
                  <a:pt x="257175" y="180975"/>
                </a:cubicBezTo>
                <a:cubicBezTo>
                  <a:pt x="259371" y="196345"/>
                  <a:pt x="255986" y="196454"/>
                  <a:pt x="266700" y="204788"/>
                </a:cubicBezTo>
                <a:cubicBezTo>
                  <a:pt x="271218" y="208302"/>
                  <a:pt x="280988" y="214313"/>
                  <a:pt x="280988" y="214313"/>
                </a:cubicBezTo>
                <a:cubicBezTo>
                  <a:pt x="284079" y="223586"/>
                  <a:pt x="281594" y="219681"/>
                  <a:pt x="288132" y="226219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7" name="Google Shape;437;p25">
            <a:extLst>
              <a:ext uri="{FF2B5EF4-FFF2-40B4-BE49-F238E27FC236}">
                <a16:creationId xmlns:a16="http://schemas.microsoft.com/office/drawing/2014/main" id="{B70C2CC3-90D9-45DA-1D7E-2D17DF472357}"/>
              </a:ext>
            </a:extLst>
          </p:cNvPr>
          <p:cNvSpPr/>
          <p:nvPr/>
        </p:nvSpPr>
        <p:spPr>
          <a:xfrm>
            <a:off x="4007557" y="3918150"/>
            <a:ext cx="1371600" cy="617538"/>
          </a:xfrm>
          <a:custGeom>
            <a:avLst/>
            <a:gdLst/>
            <a:ahLst/>
            <a:cxnLst/>
            <a:rect l="l" t="t" r="r" b="b"/>
            <a:pathLst>
              <a:path w="1014416" h="435769" extrusionOk="0">
                <a:moveTo>
                  <a:pt x="1014416" y="26194"/>
                </a:moveTo>
                <a:cubicBezTo>
                  <a:pt x="1005616" y="25394"/>
                  <a:pt x="979573" y="23323"/>
                  <a:pt x="969172" y="21432"/>
                </a:cubicBezTo>
                <a:cubicBezTo>
                  <a:pt x="966703" y="20983"/>
                  <a:pt x="964464" y="19659"/>
                  <a:pt x="962029" y="19050"/>
                </a:cubicBezTo>
                <a:cubicBezTo>
                  <a:pt x="958102" y="18068"/>
                  <a:pt x="954073" y="17547"/>
                  <a:pt x="950122" y="16669"/>
                </a:cubicBezTo>
                <a:cubicBezTo>
                  <a:pt x="946927" y="15959"/>
                  <a:pt x="943792" y="14998"/>
                  <a:pt x="940597" y="14288"/>
                </a:cubicBezTo>
                <a:cubicBezTo>
                  <a:pt x="917619" y="9182"/>
                  <a:pt x="940243" y="14693"/>
                  <a:pt x="914404" y="9525"/>
                </a:cubicBezTo>
                <a:cubicBezTo>
                  <a:pt x="906927" y="8029"/>
                  <a:pt x="904545" y="7033"/>
                  <a:pt x="897735" y="4763"/>
                </a:cubicBezTo>
                <a:cubicBezTo>
                  <a:pt x="886622" y="5557"/>
                  <a:pt x="875368" y="5208"/>
                  <a:pt x="864397" y="7144"/>
                </a:cubicBezTo>
                <a:cubicBezTo>
                  <a:pt x="861579" y="7641"/>
                  <a:pt x="859884" y="10780"/>
                  <a:pt x="857254" y="11907"/>
                </a:cubicBezTo>
                <a:cubicBezTo>
                  <a:pt x="854246" y="13196"/>
                  <a:pt x="850876" y="13389"/>
                  <a:pt x="847729" y="14288"/>
                </a:cubicBezTo>
                <a:cubicBezTo>
                  <a:pt x="845315" y="14978"/>
                  <a:pt x="842966" y="15875"/>
                  <a:pt x="840585" y="16669"/>
                </a:cubicBezTo>
                <a:cubicBezTo>
                  <a:pt x="820110" y="30318"/>
                  <a:pt x="833524" y="23186"/>
                  <a:pt x="819154" y="28575"/>
                </a:cubicBezTo>
                <a:cubicBezTo>
                  <a:pt x="815151" y="30076"/>
                  <a:pt x="811412" y="32377"/>
                  <a:pt x="807247" y="33338"/>
                </a:cubicBezTo>
                <a:cubicBezTo>
                  <a:pt x="801011" y="34777"/>
                  <a:pt x="794547" y="34925"/>
                  <a:pt x="788197" y="35719"/>
                </a:cubicBezTo>
                <a:cubicBezTo>
                  <a:pt x="781034" y="38107"/>
                  <a:pt x="777355" y="39661"/>
                  <a:pt x="769147" y="40482"/>
                </a:cubicBezTo>
                <a:cubicBezTo>
                  <a:pt x="757274" y="41669"/>
                  <a:pt x="745323" y="41912"/>
                  <a:pt x="733429" y="42863"/>
                </a:cubicBezTo>
                <a:cubicBezTo>
                  <a:pt x="700067" y="45532"/>
                  <a:pt x="720356" y="44049"/>
                  <a:pt x="695329" y="47625"/>
                </a:cubicBezTo>
                <a:cubicBezTo>
                  <a:pt x="688994" y="48530"/>
                  <a:pt x="682614" y="49102"/>
                  <a:pt x="676279" y="50007"/>
                </a:cubicBezTo>
                <a:cubicBezTo>
                  <a:pt x="654788" y="53077"/>
                  <a:pt x="669029" y="50717"/>
                  <a:pt x="654847" y="54769"/>
                </a:cubicBezTo>
                <a:cubicBezTo>
                  <a:pt x="651700" y="55668"/>
                  <a:pt x="648457" y="56210"/>
                  <a:pt x="645322" y="57150"/>
                </a:cubicBezTo>
                <a:cubicBezTo>
                  <a:pt x="640514" y="58593"/>
                  <a:pt x="631035" y="61913"/>
                  <a:pt x="631035" y="61913"/>
                </a:cubicBezTo>
                <a:cubicBezTo>
                  <a:pt x="607222" y="61119"/>
                  <a:pt x="583341" y="61511"/>
                  <a:pt x="559597" y="59532"/>
                </a:cubicBezTo>
                <a:cubicBezTo>
                  <a:pt x="554594" y="59115"/>
                  <a:pt x="550072" y="56357"/>
                  <a:pt x="545310" y="54769"/>
                </a:cubicBezTo>
                <a:lnTo>
                  <a:pt x="538166" y="52388"/>
                </a:lnTo>
                <a:cubicBezTo>
                  <a:pt x="526846" y="44840"/>
                  <a:pt x="533737" y="48530"/>
                  <a:pt x="516735" y="42863"/>
                </a:cubicBezTo>
                <a:lnTo>
                  <a:pt x="509591" y="40482"/>
                </a:lnTo>
                <a:lnTo>
                  <a:pt x="502447" y="38100"/>
                </a:lnTo>
                <a:cubicBezTo>
                  <a:pt x="501653" y="35719"/>
                  <a:pt x="501841" y="32732"/>
                  <a:pt x="500066" y="30957"/>
                </a:cubicBezTo>
                <a:cubicBezTo>
                  <a:pt x="498291" y="29182"/>
                  <a:pt x="495167" y="29698"/>
                  <a:pt x="492922" y="28575"/>
                </a:cubicBezTo>
                <a:cubicBezTo>
                  <a:pt x="490363" y="27295"/>
                  <a:pt x="488264" y="25233"/>
                  <a:pt x="485779" y="23813"/>
                </a:cubicBezTo>
                <a:cubicBezTo>
                  <a:pt x="482697" y="22052"/>
                  <a:pt x="479298" y="20876"/>
                  <a:pt x="476254" y="19050"/>
                </a:cubicBezTo>
                <a:cubicBezTo>
                  <a:pt x="471346" y="16105"/>
                  <a:pt x="467396" y="11335"/>
                  <a:pt x="461966" y="9525"/>
                </a:cubicBezTo>
                <a:cubicBezTo>
                  <a:pt x="457204" y="7938"/>
                  <a:pt x="452549" y="5980"/>
                  <a:pt x="447679" y="4763"/>
                </a:cubicBezTo>
                <a:cubicBezTo>
                  <a:pt x="434227" y="1400"/>
                  <a:pt x="441363" y="3024"/>
                  <a:pt x="426247" y="0"/>
                </a:cubicBezTo>
                <a:cubicBezTo>
                  <a:pt x="409578" y="794"/>
                  <a:pt x="392871" y="996"/>
                  <a:pt x="376241" y="2382"/>
                </a:cubicBezTo>
                <a:cubicBezTo>
                  <a:pt x="370692" y="2844"/>
                  <a:pt x="364324" y="7941"/>
                  <a:pt x="359572" y="9525"/>
                </a:cubicBezTo>
                <a:cubicBezTo>
                  <a:pt x="355732" y="10805"/>
                  <a:pt x="351592" y="10925"/>
                  <a:pt x="347666" y="11907"/>
                </a:cubicBezTo>
                <a:cubicBezTo>
                  <a:pt x="345231" y="12516"/>
                  <a:pt x="342936" y="13598"/>
                  <a:pt x="340522" y="14288"/>
                </a:cubicBezTo>
                <a:cubicBezTo>
                  <a:pt x="315337" y="21483"/>
                  <a:pt x="350653" y="10117"/>
                  <a:pt x="316710" y="21432"/>
                </a:cubicBezTo>
                <a:cubicBezTo>
                  <a:pt x="314329" y="22226"/>
                  <a:pt x="311655" y="22421"/>
                  <a:pt x="309566" y="23813"/>
                </a:cubicBezTo>
                <a:lnTo>
                  <a:pt x="295279" y="33338"/>
                </a:lnTo>
                <a:cubicBezTo>
                  <a:pt x="292898" y="34925"/>
                  <a:pt x="290850" y="37195"/>
                  <a:pt x="288135" y="38100"/>
                </a:cubicBezTo>
                <a:lnTo>
                  <a:pt x="280991" y="40482"/>
                </a:lnTo>
                <a:cubicBezTo>
                  <a:pt x="276703" y="44770"/>
                  <a:pt x="272502" y="49903"/>
                  <a:pt x="266704" y="52388"/>
                </a:cubicBezTo>
                <a:cubicBezTo>
                  <a:pt x="263696" y="53677"/>
                  <a:pt x="260354" y="53975"/>
                  <a:pt x="257179" y="54769"/>
                </a:cubicBezTo>
                <a:cubicBezTo>
                  <a:pt x="255591" y="57150"/>
                  <a:pt x="254440" y="59889"/>
                  <a:pt x="252416" y="61913"/>
                </a:cubicBezTo>
                <a:cubicBezTo>
                  <a:pt x="247801" y="66527"/>
                  <a:pt x="243937" y="67120"/>
                  <a:pt x="238129" y="69057"/>
                </a:cubicBezTo>
                <a:cubicBezTo>
                  <a:pt x="230208" y="84897"/>
                  <a:pt x="237042" y="72650"/>
                  <a:pt x="226222" y="88107"/>
                </a:cubicBezTo>
                <a:cubicBezTo>
                  <a:pt x="222940" y="92796"/>
                  <a:pt x="216697" y="102394"/>
                  <a:pt x="216697" y="102394"/>
                </a:cubicBezTo>
                <a:cubicBezTo>
                  <a:pt x="210716" y="120341"/>
                  <a:pt x="218781" y="98228"/>
                  <a:pt x="209554" y="116682"/>
                </a:cubicBezTo>
                <a:cubicBezTo>
                  <a:pt x="208431" y="118927"/>
                  <a:pt x="208391" y="121631"/>
                  <a:pt x="207172" y="123825"/>
                </a:cubicBezTo>
                <a:cubicBezTo>
                  <a:pt x="204392" y="128829"/>
                  <a:pt x="200822" y="133350"/>
                  <a:pt x="197647" y="138113"/>
                </a:cubicBezTo>
                <a:lnTo>
                  <a:pt x="192885" y="145257"/>
                </a:lnTo>
                <a:cubicBezTo>
                  <a:pt x="187929" y="165082"/>
                  <a:pt x="194872" y="146388"/>
                  <a:pt x="183360" y="159544"/>
                </a:cubicBezTo>
                <a:cubicBezTo>
                  <a:pt x="179591" y="163852"/>
                  <a:pt x="177882" y="169785"/>
                  <a:pt x="173835" y="173832"/>
                </a:cubicBezTo>
                <a:cubicBezTo>
                  <a:pt x="170660" y="177007"/>
                  <a:pt x="167267" y="179978"/>
                  <a:pt x="164310" y="183357"/>
                </a:cubicBezTo>
                <a:cubicBezTo>
                  <a:pt x="157194" y="191489"/>
                  <a:pt x="154374" y="198192"/>
                  <a:pt x="147641" y="207169"/>
                </a:cubicBezTo>
                <a:cubicBezTo>
                  <a:pt x="145260" y="210344"/>
                  <a:pt x="143080" y="213681"/>
                  <a:pt x="140497" y="216694"/>
                </a:cubicBezTo>
                <a:cubicBezTo>
                  <a:pt x="138306" y="219251"/>
                  <a:pt x="135421" y="221180"/>
                  <a:pt x="133354" y="223838"/>
                </a:cubicBezTo>
                <a:cubicBezTo>
                  <a:pt x="129840" y="228356"/>
                  <a:pt x="127876" y="234078"/>
                  <a:pt x="123829" y="238125"/>
                </a:cubicBezTo>
                <a:cubicBezTo>
                  <a:pt x="121448" y="240506"/>
                  <a:pt x="118841" y="242682"/>
                  <a:pt x="116685" y="245269"/>
                </a:cubicBezTo>
                <a:cubicBezTo>
                  <a:pt x="114853" y="247468"/>
                  <a:pt x="113946" y="250389"/>
                  <a:pt x="111922" y="252413"/>
                </a:cubicBezTo>
                <a:cubicBezTo>
                  <a:pt x="109899" y="254436"/>
                  <a:pt x="106977" y="255343"/>
                  <a:pt x="104779" y="257175"/>
                </a:cubicBezTo>
                <a:cubicBezTo>
                  <a:pt x="92888" y="267085"/>
                  <a:pt x="103045" y="262516"/>
                  <a:pt x="90491" y="266700"/>
                </a:cubicBezTo>
                <a:lnTo>
                  <a:pt x="69060" y="280988"/>
                </a:lnTo>
                <a:cubicBezTo>
                  <a:pt x="66679" y="282575"/>
                  <a:pt x="64476" y="284470"/>
                  <a:pt x="61916" y="285750"/>
                </a:cubicBezTo>
                <a:lnTo>
                  <a:pt x="52391" y="290513"/>
                </a:lnTo>
                <a:cubicBezTo>
                  <a:pt x="35381" y="316032"/>
                  <a:pt x="61867" y="277309"/>
                  <a:pt x="40485" y="304800"/>
                </a:cubicBezTo>
                <a:cubicBezTo>
                  <a:pt x="36971" y="309318"/>
                  <a:pt x="34135" y="314325"/>
                  <a:pt x="30960" y="319088"/>
                </a:cubicBezTo>
                <a:lnTo>
                  <a:pt x="26197" y="326232"/>
                </a:lnTo>
                <a:lnTo>
                  <a:pt x="19054" y="347663"/>
                </a:lnTo>
                <a:cubicBezTo>
                  <a:pt x="18260" y="350044"/>
                  <a:pt x="17164" y="352346"/>
                  <a:pt x="16672" y="354807"/>
                </a:cubicBezTo>
                <a:cubicBezTo>
                  <a:pt x="15035" y="362991"/>
                  <a:pt x="14152" y="368391"/>
                  <a:pt x="11910" y="376238"/>
                </a:cubicBezTo>
                <a:cubicBezTo>
                  <a:pt x="11220" y="378652"/>
                  <a:pt x="10189" y="380960"/>
                  <a:pt x="9529" y="383382"/>
                </a:cubicBezTo>
                <a:cubicBezTo>
                  <a:pt x="7144" y="392128"/>
                  <a:pt x="3972" y="404813"/>
                  <a:pt x="2385" y="414338"/>
                </a:cubicBezTo>
                <a:cubicBezTo>
                  <a:pt x="-220" y="429972"/>
                  <a:pt x="4" y="426131"/>
                  <a:pt x="4" y="435769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8" name="Google Shape;438;p25">
            <a:extLst>
              <a:ext uri="{FF2B5EF4-FFF2-40B4-BE49-F238E27FC236}">
                <a16:creationId xmlns:a16="http://schemas.microsoft.com/office/drawing/2014/main" id="{6DF4CDC3-2C70-6452-6264-69FA8E39D702}"/>
              </a:ext>
            </a:extLst>
          </p:cNvPr>
          <p:cNvSpPr/>
          <p:nvPr/>
        </p:nvSpPr>
        <p:spPr>
          <a:xfrm>
            <a:off x="5822070" y="3778450"/>
            <a:ext cx="588962" cy="571500"/>
          </a:xfrm>
          <a:prstGeom prst="ellipse">
            <a:avLst/>
          </a:prstGeom>
          <a:noFill/>
          <a:ln w="12700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9" name="Google Shape;439;p25">
            <a:extLst>
              <a:ext uri="{FF2B5EF4-FFF2-40B4-BE49-F238E27FC236}">
                <a16:creationId xmlns:a16="http://schemas.microsoft.com/office/drawing/2014/main" id="{76A65AA3-780B-2EF2-A834-6871D764E7AF}"/>
              </a:ext>
            </a:extLst>
          </p:cNvPr>
          <p:cNvSpPr/>
          <p:nvPr/>
        </p:nvSpPr>
        <p:spPr>
          <a:xfrm>
            <a:off x="5020382" y="1047950"/>
            <a:ext cx="434974" cy="1084264"/>
          </a:xfrm>
          <a:custGeom>
            <a:avLst/>
            <a:gdLst/>
            <a:ahLst/>
            <a:cxnLst/>
            <a:rect l="l" t="t" r="r" b="b"/>
            <a:pathLst>
              <a:path w="350309" h="883391" extrusionOk="0">
                <a:moveTo>
                  <a:pt x="0" y="0"/>
                </a:moveTo>
                <a:cubicBezTo>
                  <a:pt x="2540" y="10160"/>
                  <a:pt x="11254" y="40199"/>
                  <a:pt x="15029" y="60431"/>
                </a:cubicBezTo>
                <a:cubicBezTo>
                  <a:pt x="18804" y="80663"/>
                  <a:pt x="19535" y="101151"/>
                  <a:pt x="22649" y="121391"/>
                </a:cubicBezTo>
                <a:cubicBezTo>
                  <a:pt x="24618" y="134192"/>
                  <a:pt x="27729" y="146791"/>
                  <a:pt x="30269" y="159491"/>
                </a:cubicBezTo>
                <a:cubicBezTo>
                  <a:pt x="32809" y="192511"/>
                  <a:pt x="32724" y="225839"/>
                  <a:pt x="37889" y="258551"/>
                </a:cubicBezTo>
                <a:cubicBezTo>
                  <a:pt x="40394" y="274419"/>
                  <a:pt x="48049" y="289031"/>
                  <a:pt x="53129" y="304271"/>
                </a:cubicBezTo>
                <a:cubicBezTo>
                  <a:pt x="63645" y="335819"/>
                  <a:pt x="56294" y="320448"/>
                  <a:pt x="75989" y="349991"/>
                </a:cubicBezTo>
                <a:cubicBezTo>
                  <a:pt x="78320" y="359315"/>
                  <a:pt x="90303" y="413870"/>
                  <a:pt x="98849" y="433811"/>
                </a:cubicBezTo>
                <a:cubicBezTo>
                  <a:pt x="103324" y="444252"/>
                  <a:pt x="108453" y="454428"/>
                  <a:pt x="114089" y="464291"/>
                </a:cubicBezTo>
                <a:cubicBezTo>
                  <a:pt x="118633" y="472242"/>
                  <a:pt x="123466" y="480116"/>
                  <a:pt x="129329" y="487151"/>
                </a:cubicBezTo>
                <a:cubicBezTo>
                  <a:pt x="136228" y="495430"/>
                  <a:pt x="143683" y="503395"/>
                  <a:pt x="152189" y="510011"/>
                </a:cubicBezTo>
                <a:cubicBezTo>
                  <a:pt x="166647" y="521256"/>
                  <a:pt x="197909" y="540491"/>
                  <a:pt x="197909" y="540491"/>
                </a:cubicBezTo>
                <a:cubicBezTo>
                  <a:pt x="252367" y="622179"/>
                  <a:pt x="167559" y="498204"/>
                  <a:pt x="236009" y="586211"/>
                </a:cubicBezTo>
                <a:cubicBezTo>
                  <a:pt x="247254" y="600669"/>
                  <a:pt x="266489" y="631931"/>
                  <a:pt x="266489" y="631931"/>
                </a:cubicBezTo>
                <a:cubicBezTo>
                  <a:pt x="278649" y="777855"/>
                  <a:pt x="263420" y="682149"/>
                  <a:pt x="281729" y="746231"/>
                </a:cubicBezTo>
                <a:cubicBezTo>
                  <a:pt x="284606" y="756301"/>
                  <a:pt x="285224" y="767085"/>
                  <a:pt x="289349" y="776711"/>
                </a:cubicBezTo>
                <a:cubicBezTo>
                  <a:pt x="292957" y="785129"/>
                  <a:pt x="300493" y="791380"/>
                  <a:pt x="304589" y="799571"/>
                </a:cubicBezTo>
                <a:cubicBezTo>
                  <a:pt x="308181" y="806755"/>
                  <a:pt x="307754" y="815748"/>
                  <a:pt x="312209" y="822431"/>
                </a:cubicBezTo>
                <a:cubicBezTo>
                  <a:pt x="318187" y="831397"/>
                  <a:pt x="327449" y="837671"/>
                  <a:pt x="335069" y="845291"/>
                </a:cubicBezTo>
                <a:cubicBezTo>
                  <a:pt x="344485" y="873539"/>
                  <a:pt x="339097" y="860967"/>
                  <a:pt x="350309" y="883391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0" name="Google Shape;440;p25">
            <a:extLst>
              <a:ext uri="{FF2B5EF4-FFF2-40B4-BE49-F238E27FC236}">
                <a16:creationId xmlns:a16="http://schemas.microsoft.com/office/drawing/2014/main" id="{D957DB63-34E6-2371-0986-925708017029}"/>
              </a:ext>
            </a:extLst>
          </p:cNvPr>
          <p:cNvSpPr/>
          <p:nvPr/>
        </p:nvSpPr>
        <p:spPr>
          <a:xfrm>
            <a:off x="6694487" y="994609"/>
            <a:ext cx="188913" cy="895350"/>
          </a:xfrm>
          <a:custGeom>
            <a:avLst/>
            <a:gdLst/>
            <a:ahLst/>
            <a:cxnLst/>
            <a:rect l="l" t="t" r="r" b="b"/>
            <a:pathLst>
              <a:path w="160059" h="678180" extrusionOk="0">
                <a:moveTo>
                  <a:pt x="160059" y="678180"/>
                </a:moveTo>
                <a:cubicBezTo>
                  <a:pt x="154979" y="629920"/>
                  <a:pt x="159609" y="579618"/>
                  <a:pt x="144819" y="533400"/>
                </a:cubicBezTo>
                <a:cubicBezTo>
                  <a:pt x="138250" y="512873"/>
                  <a:pt x="114339" y="502920"/>
                  <a:pt x="99099" y="487680"/>
                </a:cubicBezTo>
                <a:cubicBezTo>
                  <a:pt x="91479" y="480060"/>
                  <a:pt x="86462" y="468228"/>
                  <a:pt x="76239" y="464820"/>
                </a:cubicBezTo>
                <a:cubicBezTo>
                  <a:pt x="44691" y="454304"/>
                  <a:pt x="60062" y="461655"/>
                  <a:pt x="30519" y="441960"/>
                </a:cubicBezTo>
                <a:cubicBezTo>
                  <a:pt x="20359" y="426720"/>
                  <a:pt x="-1037" y="414525"/>
                  <a:pt x="39" y="396240"/>
                </a:cubicBezTo>
                <a:cubicBezTo>
                  <a:pt x="2579" y="353060"/>
                  <a:pt x="-1530" y="308967"/>
                  <a:pt x="7659" y="266700"/>
                </a:cubicBezTo>
                <a:cubicBezTo>
                  <a:pt x="11550" y="248802"/>
                  <a:pt x="32347" y="238356"/>
                  <a:pt x="38139" y="220980"/>
                </a:cubicBezTo>
                <a:cubicBezTo>
                  <a:pt x="44337" y="202387"/>
                  <a:pt x="46227" y="190032"/>
                  <a:pt x="60999" y="175260"/>
                </a:cubicBezTo>
                <a:cubicBezTo>
                  <a:pt x="67475" y="168784"/>
                  <a:pt x="76239" y="165100"/>
                  <a:pt x="83859" y="160020"/>
                </a:cubicBezTo>
                <a:cubicBezTo>
                  <a:pt x="134404" y="58931"/>
                  <a:pt x="73083" y="185165"/>
                  <a:pt x="106719" y="106680"/>
                </a:cubicBezTo>
                <a:cubicBezTo>
                  <a:pt x="111194" y="96239"/>
                  <a:pt x="117971" y="86836"/>
                  <a:pt x="121959" y="76200"/>
                </a:cubicBezTo>
                <a:cubicBezTo>
                  <a:pt x="125636" y="66394"/>
                  <a:pt x="125454" y="55346"/>
                  <a:pt x="129579" y="45720"/>
                </a:cubicBezTo>
                <a:cubicBezTo>
                  <a:pt x="133187" y="37302"/>
                  <a:pt x="140723" y="31051"/>
                  <a:pt x="144819" y="22860"/>
                </a:cubicBezTo>
                <a:cubicBezTo>
                  <a:pt x="148411" y="15676"/>
                  <a:pt x="148847" y="7184"/>
                  <a:pt x="152439" y="0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1" name="Google Shape;441;p25">
            <a:extLst>
              <a:ext uri="{FF2B5EF4-FFF2-40B4-BE49-F238E27FC236}">
                <a16:creationId xmlns:a16="http://schemas.microsoft.com/office/drawing/2014/main" id="{E2D08F94-AFEF-17F4-0EB5-0CE73E33BD9C}"/>
              </a:ext>
            </a:extLst>
          </p:cNvPr>
          <p:cNvSpPr/>
          <p:nvPr/>
        </p:nvSpPr>
        <p:spPr>
          <a:xfrm>
            <a:off x="1292932" y="3548263"/>
            <a:ext cx="509588" cy="254000"/>
          </a:xfrm>
          <a:custGeom>
            <a:avLst/>
            <a:gdLst/>
            <a:ahLst/>
            <a:cxnLst/>
            <a:rect l="l" t="t" r="r" b="b"/>
            <a:pathLst>
              <a:path w="396240" h="198120" extrusionOk="0">
                <a:moveTo>
                  <a:pt x="396240" y="0"/>
                </a:moveTo>
                <a:cubicBezTo>
                  <a:pt x="313731" y="13752"/>
                  <a:pt x="380184" y="233"/>
                  <a:pt x="327660" y="15240"/>
                </a:cubicBezTo>
                <a:cubicBezTo>
                  <a:pt x="317590" y="18117"/>
                  <a:pt x="307115" y="19548"/>
                  <a:pt x="297180" y="22860"/>
                </a:cubicBezTo>
                <a:cubicBezTo>
                  <a:pt x="220028" y="48577"/>
                  <a:pt x="294987" y="26785"/>
                  <a:pt x="228600" y="53340"/>
                </a:cubicBezTo>
                <a:cubicBezTo>
                  <a:pt x="213685" y="59306"/>
                  <a:pt x="196246" y="59669"/>
                  <a:pt x="182880" y="68580"/>
                </a:cubicBezTo>
                <a:cubicBezTo>
                  <a:pt x="153337" y="88275"/>
                  <a:pt x="168708" y="80924"/>
                  <a:pt x="137160" y="91440"/>
                </a:cubicBezTo>
                <a:cubicBezTo>
                  <a:pt x="116965" y="111635"/>
                  <a:pt x="95775" y="138802"/>
                  <a:pt x="68580" y="152400"/>
                </a:cubicBezTo>
                <a:cubicBezTo>
                  <a:pt x="61396" y="155992"/>
                  <a:pt x="57150" y="152400"/>
                  <a:pt x="45720" y="160020"/>
                </a:cubicBezTo>
                <a:cubicBezTo>
                  <a:pt x="34290" y="167640"/>
                  <a:pt x="50557" y="164415"/>
                  <a:pt x="0" y="198120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4" name="Google Shape;444;p25">
            <a:extLst>
              <a:ext uri="{FF2B5EF4-FFF2-40B4-BE49-F238E27FC236}">
                <a16:creationId xmlns:a16="http://schemas.microsoft.com/office/drawing/2014/main" id="{572B62F4-20CF-A11E-4AA4-6B55DDA0D944}"/>
              </a:ext>
            </a:extLst>
          </p:cNvPr>
          <p:cNvSpPr/>
          <p:nvPr/>
        </p:nvSpPr>
        <p:spPr>
          <a:xfrm>
            <a:off x="6967221" y="1940493"/>
            <a:ext cx="1861093" cy="994318"/>
          </a:xfrm>
          <a:prstGeom prst="roundRect">
            <a:avLst>
              <a:gd name="adj" fmla="val 0"/>
            </a:avLst>
          </a:prstGeom>
          <a:solidFill>
            <a:srgbClr val="009242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pt-BR" sz="1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BR-116 Norte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pt-BR" sz="1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Eco Rio Minas</a:t>
            </a:r>
            <a:endParaRPr sz="1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Char char="•"/>
            </a:pPr>
            <a:r>
              <a:rPr lang="pt-BR"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Início: 09/2022</a:t>
            </a:r>
            <a:endParaRPr sz="1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Char char="•"/>
            </a:pPr>
            <a:r>
              <a:rPr lang="pt-BR"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Duplicação até à Divisa RJ/MG (2030)</a:t>
            </a:r>
            <a:endParaRPr sz="1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47" name="Google Shape;447;p25">
            <a:extLst>
              <a:ext uri="{FF2B5EF4-FFF2-40B4-BE49-F238E27FC236}">
                <a16:creationId xmlns:a16="http://schemas.microsoft.com/office/drawing/2014/main" id="{F9E77769-F665-DBD8-1941-5F4812BF3611}"/>
              </a:ext>
            </a:extLst>
          </p:cNvPr>
          <p:cNvCxnSpPr>
            <a:stCxn id="438" idx="7"/>
            <a:endCxn id="448" idx="1"/>
          </p:cNvCxnSpPr>
          <p:nvPr/>
        </p:nvCxnSpPr>
        <p:spPr>
          <a:xfrm rot="-5400000">
            <a:off x="7445131" y="2095294"/>
            <a:ext cx="646500" cy="2887200"/>
          </a:xfrm>
          <a:prstGeom prst="bentConnector2">
            <a:avLst/>
          </a:prstGeom>
          <a:noFill/>
          <a:ln w="25400" cap="flat" cmpd="sng">
            <a:solidFill>
              <a:srgbClr val="009242"/>
            </a:solidFill>
            <a:prstDash val="solid"/>
            <a:round/>
            <a:headEnd type="stealth" w="lg" len="lg"/>
            <a:tailEnd type="none" w="sm" len="sm"/>
          </a:ln>
          <a:effectLst>
            <a:outerShdw blurRad="40000" dist="20000" dir="5400000" rotWithShape="0">
              <a:srgbClr val="000000">
                <a:alpha val="37254"/>
              </a:srgbClr>
            </a:outerShdw>
          </a:effectLst>
        </p:spPr>
      </p:cxnSp>
      <p:sp>
        <p:nvSpPr>
          <p:cNvPr id="448" name="Google Shape;448;p25">
            <a:extLst>
              <a:ext uri="{FF2B5EF4-FFF2-40B4-BE49-F238E27FC236}">
                <a16:creationId xmlns:a16="http://schemas.microsoft.com/office/drawing/2014/main" id="{BA69EEFD-A114-42C1-91A1-441AE71680AE}"/>
              </a:ext>
            </a:extLst>
          </p:cNvPr>
          <p:cNvSpPr/>
          <p:nvPr/>
        </p:nvSpPr>
        <p:spPr>
          <a:xfrm>
            <a:off x="9212015" y="2844800"/>
            <a:ext cx="2600414" cy="741749"/>
          </a:xfrm>
          <a:prstGeom prst="roundRect">
            <a:avLst>
              <a:gd name="adj" fmla="val 0"/>
            </a:avLst>
          </a:prstGeom>
          <a:solidFill>
            <a:srgbClr val="009242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pt-BR" sz="1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BR-493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pt-BR" sz="1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Eco Rio Minas 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Char char="•"/>
            </a:pPr>
            <a:r>
              <a:rPr lang="pt-BR"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Duplicação Magé-Manilha (2026)</a:t>
            </a:r>
            <a:endParaRPr sz="1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2" name="Google Shape;452;p25">
            <a:extLst>
              <a:ext uri="{FF2B5EF4-FFF2-40B4-BE49-F238E27FC236}">
                <a16:creationId xmlns:a16="http://schemas.microsoft.com/office/drawing/2014/main" id="{9B006FBE-F892-393F-7586-CE2F00A7C205}"/>
              </a:ext>
            </a:extLst>
          </p:cNvPr>
          <p:cNvSpPr/>
          <p:nvPr/>
        </p:nvSpPr>
        <p:spPr>
          <a:xfrm>
            <a:off x="4742592" y="3853586"/>
            <a:ext cx="366873" cy="390520"/>
          </a:xfrm>
          <a:prstGeom prst="ellipse">
            <a:avLst/>
          </a:prstGeom>
          <a:noFill/>
          <a:ln w="12700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3" name="Google Shape;453;p25">
            <a:extLst>
              <a:ext uri="{FF2B5EF4-FFF2-40B4-BE49-F238E27FC236}">
                <a16:creationId xmlns:a16="http://schemas.microsoft.com/office/drawing/2014/main" id="{5C666F7E-B45C-14A7-2BD8-0A4B573070B3}"/>
              </a:ext>
            </a:extLst>
          </p:cNvPr>
          <p:cNvSpPr/>
          <p:nvPr/>
        </p:nvSpPr>
        <p:spPr>
          <a:xfrm>
            <a:off x="2494982" y="1017392"/>
            <a:ext cx="2634394" cy="1326575"/>
          </a:xfrm>
          <a:prstGeom prst="roundRect">
            <a:avLst>
              <a:gd name="adj" fmla="val 0"/>
            </a:avLst>
          </a:prstGeom>
          <a:solidFill>
            <a:srgbClr val="009242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pt-BR" sz="1200" b="1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BR-116 Norte</a:t>
            </a:r>
            <a:endParaRPr sz="14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pt-BR" sz="1200" b="1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Eco Rio Minas</a:t>
            </a:r>
            <a:endParaRPr sz="1200" b="1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Char char="•"/>
            </a:pPr>
            <a:r>
              <a:rPr lang="pt-BR" sz="120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Acesso ao Polo Multimodal de Queimados/MRS (2030)</a:t>
            </a:r>
            <a:endParaRPr sz="14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Char char="•"/>
            </a:pPr>
            <a:r>
              <a:rPr lang="pt-BR" sz="1200" i="1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Free Flow </a:t>
            </a:r>
            <a:r>
              <a:rPr lang="pt-BR" sz="120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Dutra Baixada (2028)</a:t>
            </a:r>
            <a:endParaRPr sz="14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8" name="Google Shape;458;p25">
            <a:extLst>
              <a:ext uri="{FF2B5EF4-FFF2-40B4-BE49-F238E27FC236}">
                <a16:creationId xmlns:a16="http://schemas.microsoft.com/office/drawing/2014/main" id="{C39E9F8D-84E9-5EB8-0497-1FC124D5F46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499491" y="-58545"/>
            <a:ext cx="36850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b="1">
                <a:solidFill>
                  <a:srgbClr val="13435E"/>
                </a:solidFill>
              </a:rPr>
              <a:t>Retrospecto</a:t>
            </a:r>
            <a:endParaRPr/>
          </a:p>
        </p:txBody>
      </p:sp>
      <p:cxnSp>
        <p:nvCxnSpPr>
          <p:cNvPr id="460" name="Google Shape;460;p25">
            <a:extLst>
              <a:ext uri="{FF2B5EF4-FFF2-40B4-BE49-F238E27FC236}">
                <a16:creationId xmlns:a16="http://schemas.microsoft.com/office/drawing/2014/main" id="{33285540-FA4B-42D2-241D-7E7457FF8254}"/>
              </a:ext>
            </a:extLst>
          </p:cNvPr>
          <p:cNvCxnSpPr/>
          <p:nvPr/>
        </p:nvCxnSpPr>
        <p:spPr>
          <a:xfrm rot="5400000" flipH="1">
            <a:off x="4136800" y="3077109"/>
            <a:ext cx="1536000" cy="4800"/>
          </a:xfrm>
          <a:prstGeom prst="bentConnector3">
            <a:avLst>
              <a:gd name="adj1" fmla="val 49997"/>
            </a:avLst>
          </a:prstGeom>
          <a:noFill/>
          <a:ln w="25400" cap="flat" cmpd="sng">
            <a:solidFill>
              <a:srgbClr val="009242"/>
            </a:solidFill>
            <a:prstDash val="solid"/>
            <a:round/>
            <a:headEnd type="stealth" w="lg" len="lg"/>
            <a:tailEnd type="none" w="sm" len="sm"/>
          </a:ln>
        </p:spPr>
      </p:cxnSp>
      <p:sp>
        <p:nvSpPr>
          <p:cNvPr id="462" name="Google Shape;462;p25">
            <a:extLst>
              <a:ext uri="{FF2B5EF4-FFF2-40B4-BE49-F238E27FC236}">
                <a16:creationId xmlns:a16="http://schemas.microsoft.com/office/drawing/2014/main" id="{391B9935-404C-F121-EEC5-350C21C787ED}"/>
              </a:ext>
            </a:extLst>
          </p:cNvPr>
          <p:cNvSpPr/>
          <p:nvPr/>
        </p:nvSpPr>
        <p:spPr>
          <a:xfrm>
            <a:off x="3322320" y="1848568"/>
            <a:ext cx="3547501" cy="1839511"/>
          </a:xfrm>
          <a:custGeom>
            <a:avLst/>
            <a:gdLst/>
            <a:ahLst/>
            <a:cxnLst/>
            <a:rect l="l" t="t" r="r" b="b"/>
            <a:pathLst>
              <a:path w="3474720" h="1798320" extrusionOk="0">
                <a:moveTo>
                  <a:pt x="3474720" y="0"/>
                </a:moveTo>
                <a:lnTo>
                  <a:pt x="3276600" y="91440"/>
                </a:lnTo>
                <a:lnTo>
                  <a:pt x="2834640" y="350520"/>
                </a:lnTo>
                <a:lnTo>
                  <a:pt x="2575560" y="472440"/>
                </a:lnTo>
                <a:cubicBezTo>
                  <a:pt x="2534400" y="488904"/>
                  <a:pt x="2417149" y="530911"/>
                  <a:pt x="2362200" y="563880"/>
                </a:cubicBezTo>
                <a:cubicBezTo>
                  <a:pt x="2330788" y="582727"/>
                  <a:pt x="2296663" y="650743"/>
                  <a:pt x="2270760" y="624840"/>
                </a:cubicBezTo>
                <a:lnTo>
                  <a:pt x="2240280" y="594360"/>
                </a:lnTo>
                <a:lnTo>
                  <a:pt x="2240280" y="594360"/>
                </a:lnTo>
                <a:lnTo>
                  <a:pt x="2057400" y="624840"/>
                </a:lnTo>
                <a:lnTo>
                  <a:pt x="1889760" y="807720"/>
                </a:lnTo>
                <a:lnTo>
                  <a:pt x="1889760" y="807720"/>
                </a:lnTo>
                <a:lnTo>
                  <a:pt x="1737360" y="853440"/>
                </a:lnTo>
                <a:lnTo>
                  <a:pt x="1584960" y="975360"/>
                </a:lnTo>
                <a:lnTo>
                  <a:pt x="1584960" y="975360"/>
                </a:lnTo>
                <a:lnTo>
                  <a:pt x="1417320" y="1173480"/>
                </a:lnTo>
                <a:lnTo>
                  <a:pt x="1203960" y="1356360"/>
                </a:lnTo>
                <a:lnTo>
                  <a:pt x="655320" y="1508760"/>
                </a:lnTo>
                <a:lnTo>
                  <a:pt x="411480" y="1615440"/>
                </a:lnTo>
                <a:lnTo>
                  <a:pt x="243840" y="1615440"/>
                </a:lnTo>
                <a:lnTo>
                  <a:pt x="60960" y="1645920"/>
                </a:lnTo>
                <a:lnTo>
                  <a:pt x="0" y="1798320"/>
                </a:lnTo>
              </a:path>
            </a:pathLst>
          </a:custGeom>
          <a:noFill/>
          <a:ln w="28575" cap="flat" cmpd="sng">
            <a:solidFill>
              <a:srgbClr val="E64E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65" name="Google Shape;465;p25">
            <a:extLst>
              <a:ext uri="{FF2B5EF4-FFF2-40B4-BE49-F238E27FC236}">
                <a16:creationId xmlns:a16="http://schemas.microsoft.com/office/drawing/2014/main" id="{BA95F51D-B5A0-D696-58AF-9C4E15196315}"/>
              </a:ext>
            </a:extLst>
          </p:cNvPr>
          <p:cNvCxnSpPr>
            <a:endCxn id="444" idx="1"/>
          </p:cNvCxnSpPr>
          <p:nvPr/>
        </p:nvCxnSpPr>
        <p:spPr>
          <a:xfrm>
            <a:off x="6612021" y="2437652"/>
            <a:ext cx="355200" cy="0"/>
          </a:xfrm>
          <a:prstGeom prst="straightConnector1">
            <a:avLst/>
          </a:prstGeom>
          <a:noFill/>
          <a:ln w="25400" cap="flat" cmpd="sng">
            <a:solidFill>
              <a:srgbClr val="009242"/>
            </a:solidFill>
            <a:prstDash val="solid"/>
            <a:round/>
            <a:headEnd type="stealth" w="lg" len="lg"/>
            <a:tailEnd type="none" w="sm" len="sm"/>
          </a:ln>
        </p:spPr>
      </p:cxnSp>
      <p:sp>
        <p:nvSpPr>
          <p:cNvPr id="471" name="Google Shape;471;p25">
            <a:extLst>
              <a:ext uri="{FF2B5EF4-FFF2-40B4-BE49-F238E27FC236}">
                <a16:creationId xmlns:a16="http://schemas.microsoft.com/office/drawing/2014/main" id="{33AC2836-52B5-0A45-870C-092CBF8E152A}"/>
              </a:ext>
            </a:extLst>
          </p:cNvPr>
          <p:cNvSpPr/>
          <p:nvPr/>
        </p:nvSpPr>
        <p:spPr>
          <a:xfrm>
            <a:off x="5810250" y="4146550"/>
            <a:ext cx="742950" cy="374650"/>
          </a:xfrm>
          <a:custGeom>
            <a:avLst/>
            <a:gdLst/>
            <a:ahLst/>
            <a:cxnLst/>
            <a:rect l="l" t="t" r="r" b="b"/>
            <a:pathLst>
              <a:path w="742950" h="374650" extrusionOk="0">
                <a:moveTo>
                  <a:pt x="742950" y="0"/>
                </a:moveTo>
                <a:lnTo>
                  <a:pt x="717550" y="50800"/>
                </a:lnTo>
                <a:lnTo>
                  <a:pt x="647700" y="69850"/>
                </a:lnTo>
                <a:lnTo>
                  <a:pt x="577850" y="69850"/>
                </a:lnTo>
                <a:lnTo>
                  <a:pt x="488950" y="69850"/>
                </a:lnTo>
                <a:lnTo>
                  <a:pt x="419100" y="101600"/>
                </a:lnTo>
                <a:lnTo>
                  <a:pt x="298450" y="120650"/>
                </a:lnTo>
                <a:lnTo>
                  <a:pt x="209550" y="146050"/>
                </a:lnTo>
                <a:lnTo>
                  <a:pt x="76200" y="190500"/>
                </a:lnTo>
                <a:lnTo>
                  <a:pt x="50800" y="260350"/>
                </a:lnTo>
                <a:lnTo>
                  <a:pt x="12700" y="336550"/>
                </a:lnTo>
                <a:lnTo>
                  <a:pt x="0" y="374650"/>
                </a:lnTo>
              </a:path>
            </a:pathLst>
          </a:custGeom>
          <a:noFill/>
          <a:ln w="44450" cap="flat" cmpd="sng">
            <a:solidFill>
              <a:srgbClr val="FFFF00">
                <a:alpha val="64313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4" name="Google Shape;474;p25">
            <a:extLst>
              <a:ext uri="{FF2B5EF4-FFF2-40B4-BE49-F238E27FC236}">
                <a16:creationId xmlns:a16="http://schemas.microsoft.com/office/drawing/2014/main" id="{F19D1838-9FB9-2608-D38F-F9985886B1EB}"/>
              </a:ext>
            </a:extLst>
          </p:cNvPr>
          <p:cNvSpPr/>
          <p:nvPr/>
        </p:nvSpPr>
        <p:spPr>
          <a:xfrm>
            <a:off x="5879100" y="3900150"/>
            <a:ext cx="407400" cy="290849"/>
          </a:xfrm>
          <a:custGeom>
            <a:avLst/>
            <a:gdLst/>
            <a:ahLst/>
            <a:cxnLst/>
            <a:rect l="l" t="t" r="r" b="b"/>
            <a:pathLst>
              <a:path w="901700" h="314211" extrusionOk="0">
                <a:moveTo>
                  <a:pt x="901700" y="314211"/>
                </a:moveTo>
                <a:lnTo>
                  <a:pt x="901700" y="231661"/>
                </a:lnTo>
                <a:lnTo>
                  <a:pt x="863600" y="136411"/>
                </a:lnTo>
                <a:lnTo>
                  <a:pt x="831850" y="72911"/>
                </a:lnTo>
                <a:lnTo>
                  <a:pt x="787400" y="53861"/>
                </a:lnTo>
                <a:cubicBezTo>
                  <a:pt x="768350" y="53861"/>
                  <a:pt x="750028" y="56605"/>
                  <a:pt x="730250" y="53861"/>
                </a:cubicBezTo>
                <a:cubicBezTo>
                  <a:pt x="710472" y="51117"/>
                  <a:pt x="689237" y="42884"/>
                  <a:pt x="668730" y="37396"/>
                </a:cubicBezTo>
                <a:lnTo>
                  <a:pt x="514350" y="41161"/>
                </a:lnTo>
                <a:lnTo>
                  <a:pt x="423469" y="19050"/>
                </a:lnTo>
                <a:lnTo>
                  <a:pt x="391516" y="0"/>
                </a:lnTo>
                <a:lnTo>
                  <a:pt x="304800" y="28461"/>
                </a:lnTo>
                <a:lnTo>
                  <a:pt x="266701" y="15761"/>
                </a:lnTo>
                <a:lnTo>
                  <a:pt x="177800" y="3061"/>
                </a:lnTo>
                <a:lnTo>
                  <a:pt x="114300" y="41161"/>
                </a:lnTo>
                <a:lnTo>
                  <a:pt x="38100" y="60211"/>
                </a:lnTo>
                <a:lnTo>
                  <a:pt x="25400" y="79261"/>
                </a:lnTo>
                <a:lnTo>
                  <a:pt x="0" y="85611"/>
                </a:lnTo>
              </a:path>
            </a:pathLst>
          </a:custGeom>
          <a:noFill/>
          <a:ln w="47625" cap="flat" cmpd="sng">
            <a:solidFill>
              <a:srgbClr val="FFFF00">
                <a:alpha val="6000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5" name="Google Shape;475;p25">
            <a:extLst>
              <a:ext uri="{FF2B5EF4-FFF2-40B4-BE49-F238E27FC236}">
                <a16:creationId xmlns:a16="http://schemas.microsoft.com/office/drawing/2014/main" id="{B003BEBE-F2F2-246D-5B1D-C012A2D9F1C9}"/>
              </a:ext>
            </a:extLst>
          </p:cNvPr>
          <p:cNvSpPr/>
          <p:nvPr/>
        </p:nvSpPr>
        <p:spPr>
          <a:xfrm>
            <a:off x="5936011" y="1909077"/>
            <a:ext cx="923219" cy="1993907"/>
          </a:xfrm>
          <a:custGeom>
            <a:avLst/>
            <a:gdLst/>
            <a:ahLst/>
            <a:cxnLst/>
            <a:rect l="l" t="t" r="r" b="b"/>
            <a:pathLst>
              <a:path w="923219" h="1993907" extrusionOk="0">
                <a:moveTo>
                  <a:pt x="923219" y="0"/>
                </a:moveTo>
                <a:lnTo>
                  <a:pt x="923219" y="0"/>
                </a:lnTo>
                <a:lnTo>
                  <a:pt x="847019" y="99060"/>
                </a:lnTo>
                <a:lnTo>
                  <a:pt x="816539" y="190500"/>
                </a:lnTo>
                <a:lnTo>
                  <a:pt x="770819" y="213360"/>
                </a:lnTo>
                <a:lnTo>
                  <a:pt x="725099" y="281940"/>
                </a:lnTo>
                <a:lnTo>
                  <a:pt x="725099" y="350520"/>
                </a:lnTo>
                <a:lnTo>
                  <a:pt x="664139" y="464820"/>
                </a:lnTo>
                <a:lnTo>
                  <a:pt x="626039" y="502920"/>
                </a:lnTo>
                <a:lnTo>
                  <a:pt x="717479" y="556260"/>
                </a:lnTo>
                <a:lnTo>
                  <a:pt x="717479" y="556260"/>
                </a:lnTo>
                <a:lnTo>
                  <a:pt x="686999" y="609600"/>
                </a:lnTo>
                <a:cubicBezTo>
                  <a:pt x="666679" y="629920"/>
                  <a:pt x="655249" y="633730"/>
                  <a:pt x="641279" y="647700"/>
                </a:cubicBezTo>
                <a:cubicBezTo>
                  <a:pt x="627309" y="661670"/>
                  <a:pt x="626039" y="671830"/>
                  <a:pt x="603179" y="693420"/>
                </a:cubicBezTo>
                <a:cubicBezTo>
                  <a:pt x="580319" y="715010"/>
                  <a:pt x="537139" y="749300"/>
                  <a:pt x="504119" y="777240"/>
                </a:cubicBezTo>
                <a:lnTo>
                  <a:pt x="504119" y="777240"/>
                </a:lnTo>
                <a:lnTo>
                  <a:pt x="435539" y="815340"/>
                </a:lnTo>
                <a:lnTo>
                  <a:pt x="412679" y="815340"/>
                </a:lnTo>
                <a:lnTo>
                  <a:pt x="389819" y="861060"/>
                </a:lnTo>
                <a:lnTo>
                  <a:pt x="359339" y="914400"/>
                </a:lnTo>
                <a:lnTo>
                  <a:pt x="359339" y="982980"/>
                </a:lnTo>
                <a:lnTo>
                  <a:pt x="328859" y="1043940"/>
                </a:lnTo>
                <a:lnTo>
                  <a:pt x="305999" y="1127760"/>
                </a:lnTo>
                <a:lnTo>
                  <a:pt x="283139" y="1226820"/>
                </a:lnTo>
                <a:lnTo>
                  <a:pt x="283139" y="1295400"/>
                </a:lnTo>
                <a:lnTo>
                  <a:pt x="245039" y="1379220"/>
                </a:lnTo>
                <a:lnTo>
                  <a:pt x="214559" y="1478280"/>
                </a:lnTo>
                <a:lnTo>
                  <a:pt x="176459" y="1539240"/>
                </a:lnTo>
                <a:lnTo>
                  <a:pt x="161219" y="1569720"/>
                </a:lnTo>
                <a:lnTo>
                  <a:pt x="161219" y="1569720"/>
                </a:lnTo>
                <a:lnTo>
                  <a:pt x="199319" y="1668780"/>
                </a:lnTo>
                <a:lnTo>
                  <a:pt x="168839" y="1836420"/>
                </a:lnTo>
                <a:cubicBezTo>
                  <a:pt x="169909" y="1844884"/>
                  <a:pt x="3425" y="1996005"/>
                  <a:pt x="0" y="1993885"/>
                </a:cubicBezTo>
              </a:path>
            </a:pathLst>
          </a:custGeom>
          <a:noFill/>
          <a:ln w="44450" cap="flat" cmpd="sng">
            <a:solidFill>
              <a:srgbClr val="FFFF00">
                <a:alpha val="6000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6" name="Google Shape;476;p25">
            <a:extLst>
              <a:ext uri="{FF2B5EF4-FFF2-40B4-BE49-F238E27FC236}">
                <a16:creationId xmlns:a16="http://schemas.microsoft.com/office/drawing/2014/main" id="{0CAFF897-6306-05C4-4BB4-D2181CC9B582}"/>
              </a:ext>
            </a:extLst>
          </p:cNvPr>
          <p:cNvSpPr/>
          <p:nvPr/>
        </p:nvSpPr>
        <p:spPr>
          <a:xfrm>
            <a:off x="5403850" y="3886200"/>
            <a:ext cx="450850" cy="76200"/>
          </a:xfrm>
          <a:custGeom>
            <a:avLst/>
            <a:gdLst/>
            <a:ahLst/>
            <a:cxnLst/>
            <a:rect l="l" t="t" r="r" b="b"/>
            <a:pathLst>
              <a:path w="450850" h="76200" extrusionOk="0">
                <a:moveTo>
                  <a:pt x="450850" y="53975"/>
                </a:moveTo>
                <a:lnTo>
                  <a:pt x="361950" y="22225"/>
                </a:lnTo>
                <a:lnTo>
                  <a:pt x="301625" y="12700"/>
                </a:lnTo>
                <a:lnTo>
                  <a:pt x="260350" y="6350"/>
                </a:lnTo>
                <a:lnTo>
                  <a:pt x="209550" y="3175"/>
                </a:lnTo>
                <a:lnTo>
                  <a:pt x="165100" y="0"/>
                </a:lnTo>
                <a:lnTo>
                  <a:pt x="107950" y="0"/>
                </a:lnTo>
                <a:lnTo>
                  <a:pt x="41275" y="38100"/>
                </a:lnTo>
                <a:lnTo>
                  <a:pt x="0" y="76200"/>
                </a:lnTo>
              </a:path>
            </a:pathLst>
          </a:custGeom>
          <a:noFill/>
          <a:ln w="44450" cap="flat" cmpd="sng">
            <a:solidFill>
              <a:srgbClr val="FFFF00">
                <a:alpha val="6000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7" name="Google Shape;477;p25">
            <a:extLst>
              <a:ext uri="{FF2B5EF4-FFF2-40B4-BE49-F238E27FC236}">
                <a16:creationId xmlns:a16="http://schemas.microsoft.com/office/drawing/2014/main" id="{32B1B024-55DC-2863-37A9-930D8AD47517}"/>
              </a:ext>
            </a:extLst>
          </p:cNvPr>
          <p:cNvSpPr/>
          <p:nvPr/>
        </p:nvSpPr>
        <p:spPr>
          <a:xfrm>
            <a:off x="4005263" y="3910013"/>
            <a:ext cx="1362075" cy="600075"/>
          </a:xfrm>
          <a:custGeom>
            <a:avLst/>
            <a:gdLst/>
            <a:ahLst/>
            <a:cxnLst/>
            <a:rect l="l" t="t" r="r" b="b"/>
            <a:pathLst>
              <a:path w="1362075" h="600075" extrusionOk="0">
                <a:moveTo>
                  <a:pt x="0" y="600075"/>
                </a:moveTo>
                <a:lnTo>
                  <a:pt x="9525" y="542925"/>
                </a:lnTo>
                <a:lnTo>
                  <a:pt x="28575" y="466725"/>
                </a:lnTo>
                <a:lnTo>
                  <a:pt x="33337" y="423862"/>
                </a:lnTo>
                <a:lnTo>
                  <a:pt x="90487" y="409575"/>
                </a:lnTo>
                <a:lnTo>
                  <a:pt x="171450" y="352425"/>
                </a:lnTo>
                <a:lnTo>
                  <a:pt x="195262" y="295275"/>
                </a:lnTo>
                <a:lnTo>
                  <a:pt x="223837" y="261937"/>
                </a:lnTo>
                <a:lnTo>
                  <a:pt x="257175" y="223837"/>
                </a:lnTo>
                <a:lnTo>
                  <a:pt x="285750" y="171450"/>
                </a:lnTo>
                <a:lnTo>
                  <a:pt x="347662" y="119062"/>
                </a:lnTo>
                <a:lnTo>
                  <a:pt x="366712" y="80962"/>
                </a:lnTo>
                <a:lnTo>
                  <a:pt x="419100" y="42862"/>
                </a:lnTo>
                <a:lnTo>
                  <a:pt x="466725" y="33337"/>
                </a:lnTo>
                <a:lnTo>
                  <a:pt x="561975" y="0"/>
                </a:lnTo>
                <a:lnTo>
                  <a:pt x="604837" y="14287"/>
                </a:lnTo>
                <a:lnTo>
                  <a:pt x="681037" y="47625"/>
                </a:lnTo>
                <a:lnTo>
                  <a:pt x="742950" y="85725"/>
                </a:lnTo>
                <a:lnTo>
                  <a:pt x="785812" y="90487"/>
                </a:lnTo>
                <a:lnTo>
                  <a:pt x="857250" y="90487"/>
                </a:lnTo>
                <a:lnTo>
                  <a:pt x="923925" y="76200"/>
                </a:lnTo>
                <a:lnTo>
                  <a:pt x="971550" y="66675"/>
                </a:lnTo>
                <a:lnTo>
                  <a:pt x="1028700" y="57150"/>
                </a:lnTo>
                <a:lnTo>
                  <a:pt x="1119187" y="47625"/>
                </a:lnTo>
                <a:lnTo>
                  <a:pt x="1185863" y="9525"/>
                </a:lnTo>
                <a:lnTo>
                  <a:pt x="1238250" y="4762"/>
                </a:lnTo>
                <a:lnTo>
                  <a:pt x="1238250" y="4762"/>
                </a:lnTo>
                <a:lnTo>
                  <a:pt x="1338262" y="47625"/>
                </a:lnTo>
                <a:lnTo>
                  <a:pt x="1362075" y="47625"/>
                </a:lnTo>
              </a:path>
            </a:pathLst>
          </a:custGeom>
          <a:noFill/>
          <a:ln w="44450" cap="flat" cmpd="sng">
            <a:solidFill>
              <a:srgbClr val="FFFF00">
                <a:alpha val="6000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0" name="Google Shape;480;p25">
            <a:extLst>
              <a:ext uri="{FF2B5EF4-FFF2-40B4-BE49-F238E27FC236}">
                <a16:creationId xmlns:a16="http://schemas.microsoft.com/office/drawing/2014/main" id="{4F13A6B1-2075-5A89-E79D-B371DEB12782}"/>
              </a:ext>
            </a:extLst>
          </p:cNvPr>
          <p:cNvSpPr/>
          <p:nvPr/>
        </p:nvSpPr>
        <p:spPr>
          <a:xfrm>
            <a:off x="6678690" y="988143"/>
            <a:ext cx="203200" cy="850900"/>
          </a:xfrm>
          <a:custGeom>
            <a:avLst/>
            <a:gdLst/>
            <a:ahLst/>
            <a:cxnLst/>
            <a:rect l="l" t="t" r="r" b="b"/>
            <a:pathLst>
              <a:path w="203200" h="850900" extrusionOk="0">
                <a:moveTo>
                  <a:pt x="190500" y="850900"/>
                </a:moveTo>
                <a:lnTo>
                  <a:pt x="177800" y="736600"/>
                </a:lnTo>
                <a:lnTo>
                  <a:pt x="152400" y="635000"/>
                </a:lnTo>
                <a:lnTo>
                  <a:pt x="76200" y="584200"/>
                </a:lnTo>
                <a:lnTo>
                  <a:pt x="25400" y="546100"/>
                </a:lnTo>
                <a:lnTo>
                  <a:pt x="25400" y="469900"/>
                </a:lnTo>
                <a:lnTo>
                  <a:pt x="0" y="381000"/>
                </a:lnTo>
                <a:lnTo>
                  <a:pt x="38100" y="292100"/>
                </a:lnTo>
                <a:lnTo>
                  <a:pt x="88900" y="203200"/>
                </a:lnTo>
                <a:lnTo>
                  <a:pt x="139700" y="139700"/>
                </a:lnTo>
                <a:lnTo>
                  <a:pt x="152400" y="38100"/>
                </a:lnTo>
                <a:lnTo>
                  <a:pt x="203200" y="0"/>
                </a:lnTo>
              </a:path>
            </a:pathLst>
          </a:custGeom>
          <a:noFill/>
          <a:ln w="44450" cap="flat" cmpd="sng">
            <a:solidFill>
              <a:srgbClr val="FFFF00">
                <a:alpha val="6000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C73F026A-1285-CF65-6EA1-22D1C910D5BA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10983310" y="6250388"/>
            <a:ext cx="1199312" cy="607612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19421792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2">
          <a:extLst>
            <a:ext uri="{FF2B5EF4-FFF2-40B4-BE49-F238E27FC236}">
              <a16:creationId xmlns:a16="http://schemas.microsoft.com/office/drawing/2014/main" id="{C6A20D77-9CFA-C05D-3ECC-775C7B6903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3" name="Google Shape;433;p25">
            <a:extLst>
              <a:ext uri="{FF2B5EF4-FFF2-40B4-BE49-F238E27FC236}">
                <a16:creationId xmlns:a16="http://schemas.microsoft.com/office/drawing/2014/main" id="{43C97B8E-3CC4-3591-2E49-4ABF83B954AB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43720" y="986038"/>
            <a:ext cx="9972675" cy="5048250"/>
          </a:xfrm>
          <a:prstGeom prst="rect">
            <a:avLst/>
          </a:prstGeom>
          <a:noFill/>
          <a:ln w="12700" cap="flat" cmpd="sng">
            <a:solidFill>
              <a:srgbClr val="FFFFFF"/>
            </a:solidFill>
            <a:prstDash val="dash"/>
            <a:round/>
            <a:headEnd type="none" w="sm" len="sm"/>
            <a:tailEnd type="none" w="sm" len="sm"/>
          </a:ln>
        </p:spPr>
      </p:pic>
      <p:sp>
        <p:nvSpPr>
          <p:cNvPr id="435" name="Google Shape;435;p25">
            <a:extLst>
              <a:ext uri="{FF2B5EF4-FFF2-40B4-BE49-F238E27FC236}">
                <a16:creationId xmlns:a16="http://schemas.microsoft.com/office/drawing/2014/main" id="{D0A862D4-3B0B-9AC3-F44C-66352C52F920}"/>
              </a:ext>
            </a:extLst>
          </p:cNvPr>
          <p:cNvSpPr/>
          <p:nvPr/>
        </p:nvSpPr>
        <p:spPr>
          <a:xfrm>
            <a:off x="5221995" y="3268862"/>
            <a:ext cx="587376" cy="571500"/>
          </a:xfrm>
          <a:prstGeom prst="ellipse">
            <a:avLst/>
          </a:prstGeom>
          <a:noFill/>
          <a:ln w="12700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6" name="Google Shape;436;p25">
            <a:extLst>
              <a:ext uri="{FF2B5EF4-FFF2-40B4-BE49-F238E27FC236}">
                <a16:creationId xmlns:a16="http://schemas.microsoft.com/office/drawing/2014/main" id="{807D02F8-F80D-164B-B656-1216D227827F}"/>
              </a:ext>
            </a:extLst>
          </p:cNvPr>
          <p:cNvSpPr/>
          <p:nvPr/>
        </p:nvSpPr>
        <p:spPr>
          <a:xfrm>
            <a:off x="5880807" y="3921325"/>
            <a:ext cx="458788" cy="320675"/>
          </a:xfrm>
          <a:custGeom>
            <a:avLst/>
            <a:gdLst/>
            <a:ahLst/>
            <a:cxnLst/>
            <a:rect l="l" t="t" r="r" b="b"/>
            <a:pathLst>
              <a:path w="288132" h="226219" extrusionOk="0">
                <a:moveTo>
                  <a:pt x="0" y="14288"/>
                </a:moveTo>
                <a:cubicBezTo>
                  <a:pt x="3969" y="13494"/>
                  <a:pt x="7963" y="12816"/>
                  <a:pt x="11907" y="11906"/>
                </a:cubicBezTo>
                <a:cubicBezTo>
                  <a:pt x="18285" y="10434"/>
                  <a:pt x="24433" y="7673"/>
                  <a:pt x="30957" y="7144"/>
                </a:cubicBezTo>
                <a:cubicBezTo>
                  <a:pt x="53914" y="5283"/>
                  <a:pt x="76994" y="5557"/>
                  <a:pt x="100013" y="4763"/>
                </a:cubicBezTo>
                <a:cubicBezTo>
                  <a:pt x="105569" y="3969"/>
                  <a:pt x="111160" y="3385"/>
                  <a:pt x="116682" y="2381"/>
                </a:cubicBezTo>
                <a:cubicBezTo>
                  <a:pt x="119902" y="1796"/>
                  <a:pt x="122934" y="0"/>
                  <a:pt x="126207" y="0"/>
                </a:cubicBezTo>
                <a:cubicBezTo>
                  <a:pt x="141309" y="0"/>
                  <a:pt x="156369" y="1587"/>
                  <a:pt x="171450" y="2381"/>
                </a:cubicBezTo>
                <a:cubicBezTo>
                  <a:pt x="174625" y="3175"/>
                  <a:pt x="178048" y="3299"/>
                  <a:pt x="180975" y="4763"/>
                </a:cubicBezTo>
                <a:cubicBezTo>
                  <a:pt x="213717" y="21135"/>
                  <a:pt x="182656" y="10086"/>
                  <a:pt x="202407" y="16669"/>
                </a:cubicBezTo>
                <a:cubicBezTo>
                  <a:pt x="203994" y="19050"/>
                  <a:pt x="205015" y="21928"/>
                  <a:pt x="207169" y="23813"/>
                </a:cubicBezTo>
                <a:cubicBezTo>
                  <a:pt x="211477" y="27582"/>
                  <a:pt x="216878" y="29904"/>
                  <a:pt x="221457" y="33338"/>
                </a:cubicBezTo>
                <a:lnTo>
                  <a:pt x="230982" y="40481"/>
                </a:lnTo>
                <a:cubicBezTo>
                  <a:pt x="231776" y="43656"/>
                  <a:pt x="231739" y="47164"/>
                  <a:pt x="233363" y="50006"/>
                </a:cubicBezTo>
                <a:cubicBezTo>
                  <a:pt x="235034" y="52930"/>
                  <a:pt x="238351" y="54563"/>
                  <a:pt x="240507" y="57150"/>
                </a:cubicBezTo>
                <a:cubicBezTo>
                  <a:pt x="242339" y="59349"/>
                  <a:pt x="243682" y="61913"/>
                  <a:pt x="245269" y="64294"/>
                </a:cubicBezTo>
                <a:cubicBezTo>
                  <a:pt x="246063" y="69850"/>
                  <a:pt x="246388" y="75494"/>
                  <a:pt x="247650" y="80963"/>
                </a:cubicBezTo>
                <a:cubicBezTo>
                  <a:pt x="248779" y="85854"/>
                  <a:pt x="251588" y="90298"/>
                  <a:pt x="252413" y="95250"/>
                </a:cubicBezTo>
                <a:cubicBezTo>
                  <a:pt x="255332" y="112766"/>
                  <a:pt x="253623" y="104854"/>
                  <a:pt x="257175" y="119063"/>
                </a:cubicBezTo>
                <a:cubicBezTo>
                  <a:pt x="257969" y="127000"/>
                  <a:pt x="258567" y="134960"/>
                  <a:pt x="259557" y="142875"/>
                </a:cubicBezTo>
                <a:cubicBezTo>
                  <a:pt x="260156" y="147666"/>
                  <a:pt x="261938" y="152335"/>
                  <a:pt x="261938" y="157163"/>
                </a:cubicBezTo>
                <a:cubicBezTo>
                  <a:pt x="261938" y="160436"/>
                  <a:pt x="260199" y="163479"/>
                  <a:pt x="259557" y="166688"/>
                </a:cubicBezTo>
                <a:cubicBezTo>
                  <a:pt x="258610" y="171422"/>
                  <a:pt x="257969" y="176213"/>
                  <a:pt x="257175" y="180975"/>
                </a:cubicBezTo>
                <a:cubicBezTo>
                  <a:pt x="259371" y="196345"/>
                  <a:pt x="255986" y="196454"/>
                  <a:pt x="266700" y="204788"/>
                </a:cubicBezTo>
                <a:cubicBezTo>
                  <a:pt x="271218" y="208302"/>
                  <a:pt x="280988" y="214313"/>
                  <a:pt x="280988" y="214313"/>
                </a:cubicBezTo>
                <a:cubicBezTo>
                  <a:pt x="284079" y="223586"/>
                  <a:pt x="281594" y="219681"/>
                  <a:pt x="288132" y="226219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7" name="Google Shape;437;p25">
            <a:extLst>
              <a:ext uri="{FF2B5EF4-FFF2-40B4-BE49-F238E27FC236}">
                <a16:creationId xmlns:a16="http://schemas.microsoft.com/office/drawing/2014/main" id="{C9BF9F33-BE5B-72A7-D88C-ABF6A8B249DC}"/>
              </a:ext>
            </a:extLst>
          </p:cNvPr>
          <p:cNvSpPr/>
          <p:nvPr/>
        </p:nvSpPr>
        <p:spPr>
          <a:xfrm>
            <a:off x="4007557" y="3918150"/>
            <a:ext cx="1371600" cy="617538"/>
          </a:xfrm>
          <a:custGeom>
            <a:avLst/>
            <a:gdLst/>
            <a:ahLst/>
            <a:cxnLst/>
            <a:rect l="l" t="t" r="r" b="b"/>
            <a:pathLst>
              <a:path w="1014416" h="435769" extrusionOk="0">
                <a:moveTo>
                  <a:pt x="1014416" y="26194"/>
                </a:moveTo>
                <a:cubicBezTo>
                  <a:pt x="1005616" y="25394"/>
                  <a:pt x="979573" y="23323"/>
                  <a:pt x="969172" y="21432"/>
                </a:cubicBezTo>
                <a:cubicBezTo>
                  <a:pt x="966703" y="20983"/>
                  <a:pt x="964464" y="19659"/>
                  <a:pt x="962029" y="19050"/>
                </a:cubicBezTo>
                <a:cubicBezTo>
                  <a:pt x="958102" y="18068"/>
                  <a:pt x="954073" y="17547"/>
                  <a:pt x="950122" y="16669"/>
                </a:cubicBezTo>
                <a:cubicBezTo>
                  <a:pt x="946927" y="15959"/>
                  <a:pt x="943792" y="14998"/>
                  <a:pt x="940597" y="14288"/>
                </a:cubicBezTo>
                <a:cubicBezTo>
                  <a:pt x="917619" y="9182"/>
                  <a:pt x="940243" y="14693"/>
                  <a:pt x="914404" y="9525"/>
                </a:cubicBezTo>
                <a:cubicBezTo>
                  <a:pt x="906927" y="8029"/>
                  <a:pt x="904545" y="7033"/>
                  <a:pt x="897735" y="4763"/>
                </a:cubicBezTo>
                <a:cubicBezTo>
                  <a:pt x="886622" y="5557"/>
                  <a:pt x="875368" y="5208"/>
                  <a:pt x="864397" y="7144"/>
                </a:cubicBezTo>
                <a:cubicBezTo>
                  <a:pt x="861579" y="7641"/>
                  <a:pt x="859884" y="10780"/>
                  <a:pt x="857254" y="11907"/>
                </a:cubicBezTo>
                <a:cubicBezTo>
                  <a:pt x="854246" y="13196"/>
                  <a:pt x="850876" y="13389"/>
                  <a:pt x="847729" y="14288"/>
                </a:cubicBezTo>
                <a:cubicBezTo>
                  <a:pt x="845315" y="14978"/>
                  <a:pt x="842966" y="15875"/>
                  <a:pt x="840585" y="16669"/>
                </a:cubicBezTo>
                <a:cubicBezTo>
                  <a:pt x="820110" y="30318"/>
                  <a:pt x="833524" y="23186"/>
                  <a:pt x="819154" y="28575"/>
                </a:cubicBezTo>
                <a:cubicBezTo>
                  <a:pt x="815151" y="30076"/>
                  <a:pt x="811412" y="32377"/>
                  <a:pt x="807247" y="33338"/>
                </a:cubicBezTo>
                <a:cubicBezTo>
                  <a:pt x="801011" y="34777"/>
                  <a:pt x="794547" y="34925"/>
                  <a:pt x="788197" y="35719"/>
                </a:cubicBezTo>
                <a:cubicBezTo>
                  <a:pt x="781034" y="38107"/>
                  <a:pt x="777355" y="39661"/>
                  <a:pt x="769147" y="40482"/>
                </a:cubicBezTo>
                <a:cubicBezTo>
                  <a:pt x="757274" y="41669"/>
                  <a:pt x="745323" y="41912"/>
                  <a:pt x="733429" y="42863"/>
                </a:cubicBezTo>
                <a:cubicBezTo>
                  <a:pt x="700067" y="45532"/>
                  <a:pt x="720356" y="44049"/>
                  <a:pt x="695329" y="47625"/>
                </a:cubicBezTo>
                <a:cubicBezTo>
                  <a:pt x="688994" y="48530"/>
                  <a:pt x="682614" y="49102"/>
                  <a:pt x="676279" y="50007"/>
                </a:cubicBezTo>
                <a:cubicBezTo>
                  <a:pt x="654788" y="53077"/>
                  <a:pt x="669029" y="50717"/>
                  <a:pt x="654847" y="54769"/>
                </a:cubicBezTo>
                <a:cubicBezTo>
                  <a:pt x="651700" y="55668"/>
                  <a:pt x="648457" y="56210"/>
                  <a:pt x="645322" y="57150"/>
                </a:cubicBezTo>
                <a:cubicBezTo>
                  <a:pt x="640514" y="58593"/>
                  <a:pt x="631035" y="61913"/>
                  <a:pt x="631035" y="61913"/>
                </a:cubicBezTo>
                <a:cubicBezTo>
                  <a:pt x="607222" y="61119"/>
                  <a:pt x="583341" y="61511"/>
                  <a:pt x="559597" y="59532"/>
                </a:cubicBezTo>
                <a:cubicBezTo>
                  <a:pt x="554594" y="59115"/>
                  <a:pt x="550072" y="56357"/>
                  <a:pt x="545310" y="54769"/>
                </a:cubicBezTo>
                <a:lnTo>
                  <a:pt x="538166" y="52388"/>
                </a:lnTo>
                <a:cubicBezTo>
                  <a:pt x="526846" y="44840"/>
                  <a:pt x="533737" y="48530"/>
                  <a:pt x="516735" y="42863"/>
                </a:cubicBezTo>
                <a:lnTo>
                  <a:pt x="509591" y="40482"/>
                </a:lnTo>
                <a:lnTo>
                  <a:pt x="502447" y="38100"/>
                </a:lnTo>
                <a:cubicBezTo>
                  <a:pt x="501653" y="35719"/>
                  <a:pt x="501841" y="32732"/>
                  <a:pt x="500066" y="30957"/>
                </a:cubicBezTo>
                <a:cubicBezTo>
                  <a:pt x="498291" y="29182"/>
                  <a:pt x="495167" y="29698"/>
                  <a:pt x="492922" y="28575"/>
                </a:cubicBezTo>
                <a:cubicBezTo>
                  <a:pt x="490363" y="27295"/>
                  <a:pt x="488264" y="25233"/>
                  <a:pt x="485779" y="23813"/>
                </a:cubicBezTo>
                <a:cubicBezTo>
                  <a:pt x="482697" y="22052"/>
                  <a:pt x="479298" y="20876"/>
                  <a:pt x="476254" y="19050"/>
                </a:cubicBezTo>
                <a:cubicBezTo>
                  <a:pt x="471346" y="16105"/>
                  <a:pt x="467396" y="11335"/>
                  <a:pt x="461966" y="9525"/>
                </a:cubicBezTo>
                <a:cubicBezTo>
                  <a:pt x="457204" y="7938"/>
                  <a:pt x="452549" y="5980"/>
                  <a:pt x="447679" y="4763"/>
                </a:cubicBezTo>
                <a:cubicBezTo>
                  <a:pt x="434227" y="1400"/>
                  <a:pt x="441363" y="3024"/>
                  <a:pt x="426247" y="0"/>
                </a:cubicBezTo>
                <a:cubicBezTo>
                  <a:pt x="409578" y="794"/>
                  <a:pt x="392871" y="996"/>
                  <a:pt x="376241" y="2382"/>
                </a:cubicBezTo>
                <a:cubicBezTo>
                  <a:pt x="370692" y="2844"/>
                  <a:pt x="364324" y="7941"/>
                  <a:pt x="359572" y="9525"/>
                </a:cubicBezTo>
                <a:cubicBezTo>
                  <a:pt x="355732" y="10805"/>
                  <a:pt x="351592" y="10925"/>
                  <a:pt x="347666" y="11907"/>
                </a:cubicBezTo>
                <a:cubicBezTo>
                  <a:pt x="345231" y="12516"/>
                  <a:pt x="342936" y="13598"/>
                  <a:pt x="340522" y="14288"/>
                </a:cubicBezTo>
                <a:cubicBezTo>
                  <a:pt x="315337" y="21483"/>
                  <a:pt x="350653" y="10117"/>
                  <a:pt x="316710" y="21432"/>
                </a:cubicBezTo>
                <a:cubicBezTo>
                  <a:pt x="314329" y="22226"/>
                  <a:pt x="311655" y="22421"/>
                  <a:pt x="309566" y="23813"/>
                </a:cubicBezTo>
                <a:lnTo>
                  <a:pt x="295279" y="33338"/>
                </a:lnTo>
                <a:cubicBezTo>
                  <a:pt x="292898" y="34925"/>
                  <a:pt x="290850" y="37195"/>
                  <a:pt x="288135" y="38100"/>
                </a:cubicBezTo>
                <a:lnTo>
                  <a:pt x="280991" y="40482"/>
                </a:lnTo>
                <a:cubicBezTo>
                  <a:pt x="276703" y="44770"/>
                  <a:pt x="272502" y="49903"/>
                  <a:pt x="266704" y="52388"/>
                </a:cubicBezTo>
                <a:cubicBezTo>
                  <a:pt x="263696" y="53677"/>
                  <a:pt x="260354" y="53975"/>
                  <a:pt x="257179" y="54769"/>
                </a:cubicBezTo>
                <a:cubicBezTo>
                  <a:pt x="255591" y="57150"/>
                  <a:pt x="254440" y="59889"/>
                  <a:pt x="252416" y="61913"/>
                </a:cubicBezTo>
                <a:cubicBezTo>
                  <a:pt x="247801" y="66527"/>
                  <a:pt x="243937" y="67120"/>
                  <a:pt x="238129" y="69057"/>
                </a:cubicBezTo>
                <a:cubicBezTo>
                  <a:pt x="230208" y="84897"/>
                  <a:pt x="237042" y="72650"/>
                  <a:pt x="226222" y="88107"/>
                </a:cubicBezTo>
                <a:cubicBezTo>
                  <a:pt x="222940" y="92796"/>
                  <a:pt x="216697" y="102394"/>
                  <a:pt x="216697" y="102394"/>
                </a:cubicBezTo>
                <a:cubicBezTo>
                  <a:pt x="210716" y="120341"/>
                  <a:pt x="218781" y="98228"/>
                  <a:pt x="209554" y="116682"/>
                </a:cubicBezTo>
                <a:cubicBezTo>
                  <a:pt x="208431" y="118927"/>
                  <a:pt x="208391" y="121631"/>
                  <a:pt x="207172" y="123825"/>
                </a:cubicBezTo>
                <a:cubicBezTo>
                  <a:pt x="204392" y="128829"/>
                  <a:pt x="200822" y="133350"/>
                  <a:pt x="197647" y="138113"/>
                </a:cubicBezTo>
                <a:lnTo>
                  <a:pt x="192885" y="145257"/>
                </a:lnTo>
                <a:cubicBezTo>
                  <a:pt x="187929" y="165082"/>
                  <a:pt x="194872" y="146388"/>
                  <a:pt x="183360" y="159544"/>
                </a:cubicBezTo>
                <a:cubicBezTo>
                  <a:pt x="179591" y="163852"/>
                  <a:pt x="177882" y="169785"/>
                  <a:pt x="173835" y="173832"/>
                </a:cubicBezTo>
                <a:cubicBezTo>
                  <a:pt x="170660" y="177007"/>
                  <a:pt x="167267" y="179978"/>
                  <a:pt x="164310" y="183357"/>
                </a:cubicBezTo>
                <a:cubicBezTo>
                  <a:pt x="157194" y="191489"/>
                  <a:pt x="154374" y="198192"/>
                  <a:pt x="147641" y="207169"/>
                </a:cubicBezTo>
                <a:cubicBezTo>
                  <a:pt x="145260" y="210344"/>
                  <a:pt x="143080" y="213681"/>
                  <a:pt x="140497" y="216694"/>
                </a:cubicBezTo>
                <a:cubicBezTo>
                  <a:pt x="138306" y="219251"/>
                  <a:pt x="135421" y="221180"/>
                  <a:pt x="133354" y="223838"/>
                </a:cubicBezTo>
                <a:cubicBezTo>
                  <a:pt x="129840" y="228356"/>
                  <a:pt x="127876" y="234078"/>
                  <a:pt x="123829" y="238125"/>
                </a:cubicBezTo>
                <a:cubicBezTo>
                  <a:pt x="121448" y="240506"/>
                  <a:pt x="118841" y="242682"/>
                  <a:pt x="116685" y="245269"/>
                </a:cubicBezTo>
                <a:cubicBezTo>
                  <a:pt x="114853" y="247468"/>
                  <a:pt x="113946" y="250389"/>
                  <a:pt x="111922" y="252413"/>
                </a:cubicBezTo>
                <a:cubicBezTo>
                  <a:pt x="109899" y="254436"/>
                  <a:pt x="106977" y="255343"/>
                  <a:pt x="104779" y="257175"/>
                </a:cubicBezTo>
                <a:cubicBezTo>
                  <a:pt x="92888" y="267085"/>
                  <a:pt x="103045" y="262516"/>
                  <a:pt x="90491" y="266700"/>
                </a:cubicBezTo>
                <a:lnTo>
                  <a:pt x="69060" y="280988"/>
                </a:lnTo>
                <a:cubicBezTo>
                  <a:pt x="66679" y="282575"/>
                  <a:pt x="64476" y="284470"/>
                  <a:pt x="61916" y="285750"/>
                </a:cubicBezTo>
                <a:lnTo>
                  <a:pt x="52391" y="290513"/>
                </a:lnTo>
                <a:cubicBezTo>
                  <a:pt x="35381" y="316032"/>
                  <a:pt x="61867" y="277309"/>
                  <a:pt x="40485" y="304800"/>
                </a:cubicBezTo>
                <a:cubicBezTo>
                  <a:pt x="36971" y="309318"/>
                  <a:pt x="34135" y="314325"/>
                  <a:pt x="30960" y="319088"/>
                </a:cubicBezTo>
                <a:lnTo>
                  <a:pt x="26197" y="326232"/>
                </a:lnTo>
                <a:lnTo>
                  <a:pt x="19054" y="347663"/>
                </a:lnTo>
                <a:cubicBezTo>
                  <a:pt x="18260" y="350044"/>
                  <a:pt x="17164" y="352346"/>
                  <a:pt x="16672" y="354807"/>
                </a:cubicBezTo>
                <a:cubicBezTo>
                  <a:pt x="15035" y="362991"/>
                  <a:pt x="14152" y="368391"/>
                  <a:pt x="11910" y="376238"/>
                </a:cubicBezTo>
                <a:cubicBezTo>
                  <a:pt x="11220" y="378652"/>
                  <a:pt x="10189" y="380960"/>
                  <a:pt x="9529" y="383382"/>
                </a:cubicBezTo>
                <a:cubicBezTo>
                  <a:pt x="7144" y="392128"/>
                  <a:pt x="3972" y="404813"/>
                  <a:pt x="2385" y="414338"/>
                </a:cubicBezTo>
                <a:cubicBezTo>
                  <a:pt x="-220" y="429972"/>
                  <a:pt x="4" y="426131"/>
                  <a:pt x="4" y="435769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9" name="Google Shape;439;p25">
            <a:extLst>
              <a:ext uri="{FF2B5EF4-FFF2-40B4-BE49-F238E27FC236}">
                <a16:creationId xmlns:a16="http://schemas.microsoft.com/office/drawing/2014/main" id="{C3084651-8DFD-67A9-CEF8-A6BC79ED0004}"/>
              </a:ext>
            </a:extLst>
          </p:cNvPr>
          <p:cNvSpPr/>
          <p:nvPr/>
        </p:nvSpPr>
        <p:spPr>
          <a:xfrm>
            <a:off x="5020382" y="1047950"/>
            <a:ext cx="434974" cy="1084264"/>
          </a:xfrm>
          <a:custGeom>
            <a:avLst/>
            <a:gdLst/>
            <a:ahLst/>
            <a:cxnLst/>
            <a:rect l="l" t="t" r="r" b="b"/>
            <a:pathLst>
              <a:path w="350309" h="883391" extrusionOk="0">
                <a:moveTo>
                  <a:pt x="0" y="0"/>
                </a:moveTo>
                <a:cubicBezTo>
                  <a:pt x="2540" y="10160"/>
                  <a:pt x="11254" y="40199"/>
                  <a:pt x="15029" y="60431"/>
                </a:cubicBezTo>
                <a:cubicBezTo>
                  <a:pt x="18804" y="80663"/>
                  <a:pt x="19535" y="101151"/>
                  <a:pt x="22649" y="121391"/>
                </a:cubicBezTo>
                <a:cubicBezTo>
                  <a:pt x="24618" y="134192"/>
                  <a:pt x="27729" y="146791"/>
                  <a:pt x="30269" y="159491"/>
                </a:cubicBezTo>
                <a:cubicBezTo>
                  <a:pt x="32809" y="192511"/>
                  <a:pt x="32724" y="225839"/>
                  <a:pt x="37889" y="258551"/>
                </a:cubicBezTo>
                <a:cubicBezTo>
                  <a:pt x="40394" y="274419"/>
                  <a:pt x="48049" y="289031"/>
                  <a:pt x="53129" y="304271"/>
                </a:cubicBezTo>
                <a:cubicBezTo>
                  <a:pt x="63645" y="335819"/>
                  <a:pt x="56294" y="320448"/>
                  <a:pt x="75989" y="349991"/>
                </a:cubicBezTo>
                <a:cubicBezTo>
                  <a:pt x="78320" y="359315"/>
                  <a:pt x="90303" y="413870"/>
                  <a:pt x="98849" y="433811"/>
                </a:cubicBezTo>
                <a:cubicBezTo>
                  <a:pt x="103324" y="444252"/>
                  <a:pt x="108453" y="454428"/>
                  <a:pt x="114089" y="464291"/>
                </a:cubicBezTo>
                <a:cubicBezTo>
                  <a:pt x="118633" y="472242"/>
                  <a:pt x="123466" y="480116"/>
                  <a:pt x="129329" y="487151"/>
                </a:cubicBezTo>
                <a:cubicBezTo>
                  <a:pt x="136228" y="495430"/>
                  <a:pt x="143683" y="503395"/>
                  <a:pt x="152189" y="510011"/>
                </a:cubicBezTo>
                <a:cubicBezTo>
                  <a:pt x="166647" y="521256"/>
                  <a:pt x="197909" y="540491"/>
                  <a:pt x="197909" y="540491"/>
                </a:cubicBezTo>
                <a:cubicBezTo>
                  <a:pt x="252367" y="622179"/>
                  <a:pt x="167559" y="498204"/>
                  <a:pt x="236009" y="586211"/>
                </a:cubicBezTo>
                <a:cubicBezTo>
                  <a:pt x="247254" y="600669"/>
                  <a:pt x="266489" y="631931"/>
                  <a:pt x="266489" y="631931"/>
                </a:cubicBezTo>
                <a:cubicBezTo>
                  <a:pt x="278649" y="777855"/>
                  <a:pt x="263420" y="682149"/>
                  <a:pt x="281729" y="746231"/>
                </a:cubicBezTo>
                <a:cubicBezTo>
                  <a:pt x="284606" y="756301"/>
                  <a:pt x="285224" y="767085"/>
                  <a:pt x="289349" y="776711"/>
                </a:cubicBezTo>
                <a:cubicBezTo>
                  <a:pt x="292957" y="785129"/>
                  <a:pt x="300493" y="791380"/>
                  <a:pt x="304589" y="799571"/>
                </a:cubicBezTo>
                <a:cubicBezTo>
                  <a:pt x="308181" y="806755"/>
                  <a:pt x="307754" y="815748"/>
                  <a:pt x="312209" y="822431"/>
                </a:cubicBezTo>
                <a:cubicBezTo>
                  <a:pt x="318187" y="831397"/>
                  <a:pt x="327449" y="837671"/>
                  <a:pt x="335069" y="845291"/>
                </a:cubicBezTo>
                <a:cubicBezTo>
                  <a:pt x="344485" y="873539"/>
                  <a:pt x="339097" y="860967"/>
                  <a:pt x="350309" y="883391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0" name="Google Shape;440;p25">
            <a:extLst>
              <a:ext uri="{FF2B5EF4-FFF2-40B4-BE49-F238E27FC236}">
                <a16:creationId xmlns:a16="http://schemas.microsoft.com/office/drawing/2014/main" id="{E61A857A-B11A-9671-A7E8-3C3248515635}"/>
              </a:ext>
            </a:extLst>
          </p:cNvPr>
          <p:cNvSpPr/>
          <p:nvPr/>
        </p:nvSpPr>
        <p:spPr>
          <a:xfrm>
            <a:off x="6694487" y="994609"/>
            <a:ext cx="188913" cy="895350"/>
          </a:xfrm>
          <a:custGeom>
            <a:avLst/>
            <a:gdLst/>
            <a:ahLst/>
            <a:cxnLst/>
            <a:rect l="l" t="t" r="r" b="b"/>
            <a:pathLst>
              <a:path w="160059" h="678180" extrusionOk="0">
                <a:moveTo>
                  <a:pt x="160059" y="678180"/>
                </a:moveTo>
                <a:cubicBezTo>
                  <a:pt x="154979" y="629920"/>
                  <a:pt x="159609" y="579618"/>
                  <a:pt x="144819" y="533400"/>
                </a:cubicBezTo>
                <a:cubicBezTo>
                  <a:pt x="138250" y="512873"/>
                  <a:pt x="114339" y="502920"/>
                  <a:pt x="99099" y="487680"/>
                </a:cubicBezTo>
                <a:cubicBezTo>
                  <a:pt x="91479" y="480060"/>
                  <a:pt x="86462" y="468228"/>
                  <a:pt x="76239" y="464820"/>
                </a:cubicBezTo>
                <a:cubicBezTo>
                  <a:pt x="44691" y="454304"/>
                  <a:pt x="60062" y="461655"/>
                  <a:pt x="30519" y="441960"/>
                </a:cubicBezTo>
                <a:cubicBezTo>
                  <a:pt x="20359" y="426720"/>
                  <a:pt x="-1037" y="414525"/>
                  <a:pt x="39" y="396240"/>
                </a:cubicBezTo>
                <a:cubicBezTo>
                  <a:pt x="2579" y="353060"/>
                  <a:pt x="-1530" y="308967"/>
                  <a:pt x="7659" y="266700"/>
                </a:cubicBezTo>
                <a:cubicBezTo>
                  <a:pt x="11550" y="248802"/>
                  <a:pt x="32347" y="238356"/>
                  <a:pt x="38139" y="220980"/>
                </a:cubicBezTo>
                <a:cubicBezTo>
                  <a:pt x="44337" y="202387"/>
                  <a:pt x="46227" y="190032"/>
                  <a:pt x="60999" y="175260"/>
                </a:cubicBezTo>
                <a:cubicBezTo>
                  <a:pt x="67475" y="168784"/>
                  <a:pt x="76239" y="165100"/>
                  <a:pt x="83859" y="160020"/>
                </a:cubicBezTo>
                <a:cubicBezTo>
                  <a:pt x="134404" y="58931"/>
                  <a:pt x="73083" y="185165"/>
                  <a:pt x="106719" y="106680"/>
                </a:cubicBezTo>
                <a:cubicBezTo>
                  <a:pt x="111194" y="96239"/>
                  <a:pt x="117971" y="86836"/>
                  <a:pt x="121959" y="76200"/>
                </a:cubicBezTo>
                <a:cubicBezTo>
                  <a:pt x="125636" y="66394"/>
                  <a:pt x="125454" y="55346"/>
                  <a:pt x="129579" y="45720"/>
                </a:cubicBezTo>
                <a:cubicBezTo>
                  <a:pt x="133187" y="37302"/>
                  <a:pt x="140723" y="31051"/>
                  <a:pt x="144819" y="22860"/>
                </a:cubicBezTo>
                <a:cubicBezTo>
                  <a:pt x="148411" y="15676"/>
                  <a:pt x="148847" y="7184"/>
                  <a:pt x="152439" y="0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51" name="Google Shape;451;p25">
            <a:extLst>
              <a:ext uri="{FF2B5EF4-FFF2-40B4-BE49-F238E27FC236}">
                <a16:creationId xmlns:a16="http://schemas.microsoft.com/office/drawing/2014/main" id="{835F8542-6CDA-32A8-366C-59DF83B4DB9F}"/>
              </a:ext>
            </a:extLst>
          </p:cNvPr>
          <p:cNvCxnSpPr/>
          <p:nvPr/>
        </p:nvCxnSpPr>
        <p:spPr>
          <a:xfrm>
            <a:off x="4352059" y="3511604"/>
            <a:ext cx="824700" cy="12600"/>
          </a:xfrm>
          <a:prstGeom prst="bentConnector3">
            <a:avLst>
              <a:gd name="adj1" fmla="val 91127"/>
            </a:avLst>
          </a:prstGeom>
          <a:noFill/>
          <a:ln w="25400" cap="flat" cmpd="sng">
            <a:solidFill>
              <a:schemeClr val="accent2"/>
            </a:solidFill>
            <a:prstDash val="solid"/>
            <a:round/>
            <a:headEnd type="none" w="sm" len="sm"/>
            <a:tailEnd type="triangle" w="med" len="med"/>
          </a:ln>
          <a:effectLst>
            <a:outerShdw blurRad="40000" dist="20000" dir="5400000" rotWithShape="0">
              <a:srgbClr val="000000">
                <a:alpha val="37254"/>
              </a:srgbClr>
            </a:outerShdw>
          </a:effectLst>
        </p:spPr>
      </p:cxnSp>
      <p:sp>
        <p:nvSpPr>
          <p:cNvPr id="458" name="Google Shape;458;p25">
            <a:extLst>
              <a:ext uri="{FF2B5EF4-FFF2-40B4-BE49-F238E27FC236}">
                <a16:creationId xmlns:a16="http://schemas.microsoft.com/office/drawing/2014/main" id="{8C0AE623-79BB-7B14-25F5-83991AC44C4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499491" y="-58545"/>
            <a:ext cx="36850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b="1">
                <a:solidFill>
                  <a:srgbClr val="13435E"/>
                </a:solidFill>
              </a:rPr>
              <a:t>Retrospecto</a:t>
            </a:r>
            <a:endParaRPr/>
          </a:p>
        </p:txBody>
      </p:sp>
      <p:sp>
        <p:nvSpPr>
          <p:cNvPr id="462" name="Google Shape;462;p25">
            <a:extLst>
              <a:ext uri="{FF2B5EF4-FFF2-40B4-BE49-F238E27FC236}">
                <a16:creationId xmlns:a16="http://schemas.microsoft.com/office/drawing/2014/main" id="{DFB07D81-1924-C96B-9D16-04AFFEF2A4C9}"/>
              </a:ext>
            </a:extLst>
          </p:cNvPr>
          <p:cNvSpPr/>
          <p:nvPr/>
        </p:nvSpPr>
        <p:spPr>
          <a:xfrm>
            <a:off x="3322320" y="1848568"/>
            <a:ext cx="3547501" cy="1839511"/>
          </a:xfrm>
          <a:custGeom>
            <a:avLst/>
            <a:gdLst/>
            <a:ahLst/>
            <a:cxnLst/>
            <a:rect l="l" t="t" r="r" b="b"/>
            <a:pathLst>
              <a:path w="3474720" h="1798320" extrusionOk="0">
                <a:moveTo>
                  <a:pt x="3474720" y="0"/>
                </a:moveTo>
                <a:lnTo>
                  <a:pt x="3276600" y="91440"/>
                </a:lnTo>
                <a:lnTo>
                  <a:pt x="2834640" y="350520"/>
                </a:lnTo>
                <a:lnTo>
                  <a:pt x="2575560" y="472440"/>
                </a:lnTo>
                <a:cubicBezTo>
                  <a:pt x="2534400" y="488904"/>
                  <a:pt x="2417149" y="530911"/>
                  <a:pt x="2362200" y="563880"/>
                </a:cubicBezTo>
                <a:cubicBezTo>
                  <a:pt x="2330788" y="582727"/>
                  <a:pt x="2296663" y="650743"/>
                  <a:pt x="2270760" y="624840"/>
                </a:cubicBezTo>
                <a:lnTo>
                  <a:pt x="2240280" y="594360"/>
                </a:lnTo>
                <a:lnTo>
                  <a:pt x="2240280" y="594360"/>
                </a:lnTo>
                <a:lnTo>
                  <a:pt x="2057400" y="624840"/>
                </a:lnTo>
                <a:lnTo>
                  <a:pt x="1889760" y="807720"/>
                </a:lnTo>
                <a:lnTo>
                  <a:pt x="1889760" y="807720"/>
                </a:lnTo>
                <a:lnTo>
                  <a:pt x="1737360" y="853440"/>
                </a:lnTo>
                <a:lnTo>
                  <a:pt x="1584960" y="975360"/>
                </a:lnTo>
                <a:lnTo>
                  <a:pt x="1584960" y="975360"/>
                </a:lnTo>
                <a:lnTo>
                  <a:pt x="1417320" y="1173480"/>
                </a:lnTo>
                <a:lnTo>
                  <a:pt x="1203960" y="1356360"/>
                </a:lnTo>
                <a:lnTo>
                  <a:pt x="655320" y="1508760"/>
                </a:lnTo>
                <a:lnTo>
                  <a:pt x="411480" y="1615440"/>
                </a:lnTo>
                <a:lnTo>
                  <a:pt x="243840" y="1615440"/>
                </a:lnTo>
                <a:lnTo>
                  <a:pt x="60960" y="1645920"/>
                </a:lnTo>
                <a:lnTo>
                  <a:pt x="0" y="1798320"/>
                </a:lnTo>
              </a:path>
            </a:pathLst>
          </a:custGeom>
          <a:noFill/>
          <a:ln w="28575" cap="flat" cmpd="sng">
            <a:solidFill>
              <a:srgbClr val="E64E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3" name="Google Shape;473;p25">
            <a:extLst>
              <a:ext uri="{FF2B5EF4-FFF2-40B4-BE49-F238E27FC236}">
                <a16:creationId xmlns:a16="http://schemas.microsoft.com/office/drawing/2014/main" id="{768891BD-CD81-9EE7-658E-A03D813C3E18}"/>
              </a:ext>
            </a:extLst>
          </p:cNvPr>
          <p:cNvSpPr/>
          <p:nvPr/>
        </p:nvSpPr>
        <p:spPr>
          <a:xfrm>
            <a:off x="5359716" y="2491740"/>
            <a:ext cx="480060" cy="1844040"/>
          </a:xfrm>
          <a:custGeom>
            <a:avLst/>
            <a:gdLst/>
            <a:ahLst/>
            <a:cxnLst/>
            <a:rect l="l" t="t" r="r" b="b"/>
            <a:pathLst>
              <a:path w="480060" h="1844040" extrusionOk="0">
                <a:moveTo>
                  <a:pt x="335280" y="0"/>
                </a:moveTo>
                <a:lnTo>
                  <a:pt x="327660" y="76200"/>
                </a:lnTo>
                <a:lnTo>
                  <a:pt x="335280" y="114300"/>
                </a:lnTo>
                <a:lnTo>
                  <a:pt x="388620" y="205740"/>
                </a:lnTo>
                <a:lnTo>
                  <a:pt x="434340" y="259080"/>
                </a:lnTo>
                <a:lnTo>
                  <a:pt x="480060" y="304800"/>
                </a:lnTo>
                <a:lnTo>
                  <a:pt x="472440" y="396240"/>
                </a:lnTo>
                <a:lnTo>
                  <a:pt x="426720" y="426720"/>
                </a:lnTo>
                <a:lnTo>
                  <a:pt x="381000" y="480060"/>
                </a:lnTo>
                <a:lnTo>
                  <a:pt x="396240" y="556260"/>
                </a:lnTo>
                <a:lnTo>
                  <a:pt x="426720" y="609600"/>
                </a:lnTo>
                <a:lnTo>
                  <a:pt x="426720" y="609600"/>
                </a:lnTo>
                <a:lnTo>
                  <a:pt x="388620" y="716280"/>
                </a:lnTo>
                <a:lnTo>
                  <a:pt x="327660" y="807720"/>
                </a:lnTo>
                <a:lnTo>
                  <a:pt x="266700" y="853440"/>
                </a:lnTo>
                <a:lnTo>
                  <a:pt x="182880" y="891540"/>
                </a:lnTo>
                <a:cubicBezTo>
                  <a:pt x="185420" y="916940"/>
                  <a:pt x="168910" y="970280"/>
                  <a:pt x="160020" y="975360"/>
                </a:cubicBezTo>
                <a:cubicBezTo>
                  <a:pt x="151130" y="980440"/>
                  <a:pt x="124460" y="911860"/>
                  <a:pt x="129540" y="922020"/>
                </a:cubicBezTo>
                <a:lnTo>
                  <a:pt x="167640" y="1082040"/>
                </a:lnTo>
                <a:lnTo>
                  <a:pt x="167640" y="1082040"/>
                </a:lnTo>
                <a:lnTo>
                  <a:pt x="106680" y="1173480"/>
                </a:lnTo>
                <a:lnTo>
                  <a:pt x="53340" y="1203960"/>
                </a:lnTo>
                <a:lnTo>
                  <a:pt x="22860" y="1249680"/>
                </a:lnTo>
                <a:lnTo>
                  <a:pt x="22860" y="1310640"/>
                </a:lnTo>
                <a:lnTo>
                  <a:pt x="0" y="1363980"/>
                </a:lnTo>
                <a:lnTo>
                  <a:pt x="15240" y="1463040"/>
                </a:lnTo>
                <a:lnTo>
                  <a:pt x="15240" y="1516380"/>
                </a:lnTo>
                <a:lnTo>
                  <a:pt x="22860" y="1584960"/>
                </a:lnTo>
                <a:lnTo>
                  <a:pt x="22860" y="1623060"/>
                </a:lnTo>
                <a:lnTo>
                  <a:pt x="30480" y="1684020"/>
                </a:lnTo>
                <a:lnTo>
                  <a:pt x="30480" y="1760220"/>
                </a:lnTo>
                <a:lnTo>
                  <a:pt x="15240" y="1798320"/>
                </a:lnTo>
                <a:lnTo>
                  <a:pt x="15240" y="1844040"/>
                </a:lnTo>
              </a:path>
            </a:pathLst>
          </a:custGeom>
          <a:noFill/>
          <a:ln w="44450" cap="flat" cmpd="sng">
            <a:solidFill>
              <a:srgbClr val="FFFF00">
                <a:alpha val="61568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8" name="Google Shape;478;p25">
            <a:extLst>
              <a:ext uri="{FF2B5EF4-FFF2-40B4-BE49-F238E27FC236}">
                <a16:creationId xmlns:a16="http://schemas.microsoft.com/office/drawing/2014/main" id="{4BC0BC49-F19E-2654-D362-8667542EDA39}"/>
              </a:ext>
            </a:extLst>
          </p:cNvPr>
          <p:cNvSpPr/>
          <p:nvPr/>
        </p:nvSpPr>
        <p:spPr>
          <a:xfrm>
            <a:off x="5474746" y="2139307"/>
            <a:ext cx="209550" cy="279400"/>
          </a:xfrm>
          <a:custGeom>
            <a:avLst/>
            <a:gdLst/>
            <a:ahLst/>
            <a:cxnLst/>
            <a:rect l="l" t="t" r="r" b="b"/>
            <a:pathLst>
              <a:path w="209550" h="279400" extrusionOk="0">
                <a:moveTo>
                  <a:pt x="209550" y="279400"/>
                </a:moveTo>
                <a:lnTo>
                  <a:pt x="158750" y="215900"/>
                </a:lnTo>
                <a:lnTo>
                  <a:pt x="152400" y="171450"/>
                </a:lnTo>
                <a:lnTo>
                  <a:pt x="133350" y="139700"/>
                </a:lnTo>
                <a:lnTo>
                  <a:pt x="114300" y="114300"/>
                </a:lnTo>
                <a:lnTo>
                  <a:pt x="69850" y="114300"/>
                </a:lnTo>
                <a:lnTo>
                  <a:pt x="50800" y="57150"/>
                </a:lnTo>
                <a:lnTo>
                  <a:pt x="19050" y="38100"/>
                </a:lnTo>
                <a:lnTo>
                  <a:pt x="0" y="0"/>
                </a:lnTo>
              </a:path>
            </a:pathLst>
          </a:custGeom>
          <a:noFill/>
          <a:ln w="44450" cap="flat" cmpd="sng">
            <a:solidFill>
              <a:srgbClr val="FFFF00">
                <a:alpha val="6000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9" name="Google Shape;479;p25">
            <a:extLst>
              <a:ext uri="{FF2B5EF4-FFF2-40B4-BE49-F238E27FC236}">
                <a16:creationId xmlns:a16="http://schemas.microsoft.com/office/drawing/2014/main" id="{4128588B-986B-5FF1-066E-2244AA4CA5DF}"/>
              </a:ext>
            </a:extLst>
          </p:cNvPr>
          <p:cNvSpPr/>
          <p:nvPr/>
        </p:nvSpPr>
        <p:spPr>
          <a:xfrm>
            <a:off x="4978400" y="1016000"/>
            <a:ext cx="457200" cy="1104900"/>
          </a:xfrm>
          <a:custGeom>
            <a:avLst/>
            <a:gdLst/>
            <a:ahLst/>
            <a:cxnLst/>
            <a:rect l="l" t="t" r="r" b="b"/>
            <a:pathLst>
              <a:path w="457200" h="1104900" extrusionOk="0">
                <a:moveTo>
                  <a:pt x="457200" y="1104900"/>
                </a:moveTo>
                <a:lnTo>
                  <a:pt x="381000" y="965200"/>
                </a:lnTo>
                <a:lnTo>
                  <a:pt x="368300" y="825500"/>
                </a:lnTo>
                <a:lnTo>
                  <a:pt x="330200" y="711200"/>
                </a:lnTo>
                <a:lnTo>
                  <a:pt x="254000" y="660400"/>
                </a:lnTo>
                <a:lnTo>
                  <a:pt x="190500" y="596900"/>
                </a:lnTo>
                <a:lnTo>
                  <a:pt x="114300" y="457200"/>
                </a:lnTo>
                <a:lnTo>
                  <a:pt x="76200" y="381000"/>
                </a:lnTo>
                <a:lnTo>
                  <a:pt x="63500" y="215900"/>
                </a:lnTo>
                <a:lnTo>
                  <a:pt x="38100" y="177800"/>
                </a:lnTo>
                <a:lnTo>
                  <a:pt x="38100" y="0"/>
                </a:lnTo>
                <a:lnTo>
                  <a:pt x="0" y="38100"/>
                </a:lnTo>
              </a:path>
            </a:pathLst>
          </a:custGeom>
          <a:noFill/>
          <a:ln w="44450" cap="flat" cmpd="sng">
            <a:solidFill>
              <a:srgbClr val="FFFF00">
                <a:alpha val="6000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1" name="Google Shape;481;p25">
            <a:extLst>
              <a:ext uri="{FF2B5EF4-FFF2-40B4-BE49-F238E27FC236}">
                <a16:creationId xmlns:a16="http://schemas.microsoft.com/office/drawing/2014/main" id="{934AC01C-1220-E220-37B0-1A77B81F9BB0}"/>
              </a:ext>
            </a:extLst>
          </p:cNvPr>
          <p:cNvSpPr/>
          <p:nvPr/>
        </p:nvSpPr>
        <p:spPr>
          <a:xfrm>
            <a:off x="1460220" y="1016000"/>
            <a:ext cx="2811937" cy="4209521"/>
          </a:xfrm>
          <a:prstGeom prst="roundRect">
            <a:avLst>
              <a:gd name="adj" fmla="val 0"/>
            </a:avLst>
          </a:prstGeom>
          <a:solidFill>
            <a:srgbClr val="ED7D31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pt-BR" sz="1200" b="1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BR-040</a:t>
            </a:r>
            <a:endParaRPr sz="1200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pt-BR" sz="120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Concer</a:t>
            </a:r>
            <a:endParaRPr sz="1200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Char char="•"/>
            </a:pPr>
            <a:r>
              <a:rPr lang="pt-BR" sz="120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Adiamento do fim do contrato via judicial (02/2023)</a:t>
            </a:r>
            <a:endParaRPr sz="14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Char char="•"/>
            </a:pPr>
            <a:r>
              <a:rPr lang="pt-BR" sz="120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Pedido de Repactuação da Concer (12/2023)</a:t>
            </a:r>
            <a:endParaRPr sz="1200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Char char="•"/>
            </a:pPr>
            <a:r>
              <a:rPr lang="pt-BR" sz="120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Fator crítico: Conclusão da Nova Subida da Serra de Petrópolis</a:t>
            </a:r>
            <a:endParaRPr dirty="0"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Char char="•"/>
            </a:pPr>
            <a:r>
              <a:rPr lang="pt-BR" sz="120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TCU determina nova licitação e indica que repactuação não é possível (05/2024)</a:t>
            </a:r>
            <a:endParaRPr dirty="0"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Char char="•"/>
            </a:pPr>
            <a:r>
              <a:rPr lang="pt-BR" sz="1200" dirty="0">
                <a:solidFill>
                  <a:srgbClr val="FFFFFF"/>
                </a:solidFill>
              </a:rPr>
              <a:t>Leilão realizado em 04/2024.</a:t>
            </a: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Char char="•"/>
            </a:pPr>
            <a:endParaRPr lang="pt-BR" sz="1200" dirty="0">
              <a:solidFill>
                <a:srgbClr val="FFFFFF"/>
              </a:solidFill>
            </a:endParaRP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Char char="•"/>
            </a:pPr>
            <a:endParaRPr lang="pt-BR" sz="1200" dirty="0">
              <a:solidFill>
                <a:srgbClr val="FFFFFF"/>
              </a:solidFill>
            </a:endParaRP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Char char="•"/>
            </a:pPr>
            <a:endParaRPr lang="pt-BR" sz="1200" dirty="0">
              <a:solidFill>
                <a:srgbClr val="FFFFFF"/>
              </a:solidFill>
            </a:endParaRP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Char char="•"/>
            </a:pPr>
            <a:endParaRPr lang="pt-BR" sz="1200" dirty="0">
              <a:solidFill>
                <a:srgbClr val="FFFFFF"/>
              </a:solidFill>
            </a:endParaRPr>
          </a:p>
          <a:p>
            <a:pPr marR="0" lvl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</a:pPr>
            <a:endParaRPr lang="pt-BR" sz="1200" dirty="0">
              <a:solidFill>
                <a:srgbClr val="FFFFFF"/>
              </a:solidFill>
            </a:endParaRPr>
          </a:p>
          <a:p>
            <a:pPr marR="0" lvl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</a:pPr>
            <a:endParaRPr lang="pt-BR" sz="1200" dirty="0">
              <a:solidFill>
                <a:srgbClr val="FFFFFF"/>
              </a:solidFill>
            </a:endParaRPr>
          </a:p>
          <a:p>
            <a:pPr marR="0" lvl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</a:pPr>
            <a:endParaRPr lang="pt-BR" sz="1200" dirty="0">
              <a:solidFill>
                <a:srgbClr val="FFFFFF"/>
              </a:solidFill>
            </a:endParaRPr>
          </a:p>
          <a:p>
            <a:pPr marR="0" lvl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</a:pPr>
            <a:endParaRPr lang="pt-BR" sz="1200" dirty="0">
              <a:solidFill>
                <a:srgbClr val="FFFFFF"/>
              </a:solidFill>
            </a:endParaRPr>
          </a:p>
          <a:p>
            <a:pPr marR="0" lvl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</a:pPr>
            <a:endParaRPr lang="pt-BR" sz="1200" dirty="0">
              <a:solidFill>
                <a:srgbClr val="FFFFFF"/>
              </a:solidFill>
            </a:endParaRP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Char char="•"/>
            </a:pPr>
            <a:endParaRPr lang="pt-BR" sz="1200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R="0" lvl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</a:pPr>
            <a:endParaRPr lang="pt-BR" sz="1200" dirty="0">
              <a:solidFill>
                <a:srgbClr val="FFFFFF"/>
              </a:solidFill>
            </a:endParaRPr>
          </a:p>
        </p:txBody>
      </p:sp>
      <p:pic>
        <p:nvPicPr>
          <p:cNvPr id="2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B31F1F76-892B-802A-DAFF-E2B6AB88F24C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10983310" y="6250388"/>
            <a:ext cx="1199312" cy="607612"/>
          </a:xfrm>
          <a:prstGeom prst="rect">
            <a:avLst/>
          </a:prstGeom>
          <a:ln/>
        </p:spPr>
      </p:pic>
      <p:pic>
        <p:nvPicPr>
          <p:cNvPr id="51" name="Imagem 50">
            <a:extLst>
              <a:ext uri="{FF2B5EF4-FFF2-40B4-BE49-F238E27FC236}">
                <a16:creationId xmlns:a16="http://schemas.microsoft.com/office/drawing/2014/main" id="{7FC319D1-8340-B9E2-F786-EEB6C468C24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829" t="11207" r="2661"/>
          <a:stretch/>
        </p:blipFill>
        <p:spPr>
          <a:xfrm>
            <a:off x="1522658" y="3382044"/>
            <a:ext cx="2689035" cy="1736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25567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2">
          <a:extLst>
            <a:ext uri="{FF2B5EF4-FFF2-40B4-BE49-F238E27FC236}">
              <a16:creationId xmlns:a16="http://schemas.microsoft.com/office/drawing/2014/main" id="{8E34D711-1F22-0426-4215-44D4EEDCA4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25">
            <a:extLst>
              <a:ext uri="{FF2B5EF4-FFF2-40B4-BE49-F238E27FC236}">
                <a16:creationId xmlns:a16="http://schemas.microsoft.com/office/drawing/2014/main" id="{47A67E00-B904-2278-7899-EE5B1D75E8F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208546" y="-100109"/>
            <a:ext cx="36850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b="1">
                <a:solidFill>
                  <a:srgbClr val="13435E"/>
                </a:solidFill>
              </a:rPr>
              <a:t>Retrospecto</a:t>
            </a:r>
            <a:endParaRPr/>
          </a:p>
        </p:txBody>
      </p:sp>
      <p:pic>
        <p:nvPicPr>
          <p:cNvPr id="2" name="Imagem 1" descr="Tabela&#10;&#10;O conteúdo gerado por IA pode estar incorreto.">
            <a:extLst>
              <a:ext uri="{FF2B5EF4-FFF2-40B4-BE49-F238E27FC236}">
                <a16:creationId xmlns:a16="http://schemas.microsoft.com/office/drawing/2014/main" id="{756A97C9-6FF2-8A18-6194-74E40FE3C9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191" y="1184599"/>
            <a:ext cx="5840489" cy="4267502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C7B1CA9A-75B8-3B22-1B1A-8DECDDC4CB5A}"/>
              </a:ext>
            </a:extLst>
          </p:cNvPr>
          <p:cNvSpPr/>
          <p:nvPr/>
        </p:nvSpPr>
        <p:spPr>
          <a:xfrm>
            <a:off x="144484" y="4518340"/>
            <a:ext cx="5660571" cy="266095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C0F6415B-3FE7-D359-B66E-722035748B06}"/>
              </a:ext>
            </a:extLst>
          </p:cNvPr>
          <p:cNvSpPr/>
          <p:nvPr/>
        </p:nvSpPr>
        <p:spPr>
          <a:xfrm>
            <a:off x="144483" y="4784434"/>
            <a:ext cx="5660571" cy="290285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47C2458E-B2DE-8609-B972-C0A212002B14}"/>
              </a:ext>
            </a:extLst>
          </p:cNvPr>
          <p:cNvSpPr/>
          <p:nvPr/>
        </p:nvSpPr>
        <p:spPr>
          <a:xfrm>
            <a:off x="229148" y="2147672"/>
            <a:ext cx="5660571" cy="290285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Imagem 8" descr="Tabela&#10;&#10;O conteúdo gerado por IA pode estar incorreto.">
            <a:extLst>
              <a:ext uri="{FF2B5EF4-FFF2-40B4-BE49-F238E27FC236}">
                <a16:creationId xmlns:a16="http://schemas.microsoft.com/office/drawing/2014/main" id="{D631ADC3-5E6C-BBCA-28A2-8BCF1C51BCE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985" t="17049" r="-1119" b="-1309"/>
          <a:stretch/>
        </p:blipFill>
        <p:spPr>
          <a:xfrm>
            <a:off x="6101629" y="1210540"/>
            <a:ext cx="6065911" cy="4046684"/>
          </a:xfrm>
          <a:prstGeom prst="rect">
            <a:avLst/>
          </a:prstGeom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F15DDCA5-86D7-6760-B3D9-1A210E273DFB}"/>
              </a:ext>
            </a:extLst>
          </p:cNvPr>
          <p:cNvSpPr/>
          <p:nvPr/>
        </p:nvSpPr>
        <p:spPr>
          <a:xfrm>
            <a:off x="6089621" y="1995274"/>
            <a:ext cx="5965370" cy="290285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38A28DB4-4EF0-7DED-6F43-749F24326A76}"/>
              </a:ext>
            </a:extLst>
          </p:cNvPr>
          <p:cNvSpPr/>
          <p:nvPr/>
        </p:nvSpPr>
        <p:spPr>
          <a:xfrm>
            <a:off x="6089620" y="2757273"/>
            <a:ext cx="5965370" cy="290285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6" name="Google Shape;412;p24">
            <a:extLst>
              <a:ext uri="{FF2B5EF4-FFF2-40B4-BE49-F238E27FC236}">
                <a16:creationId xmlns:a16="http://schemas.microsoft.com/office/drawing/2014/main" id="{7F6A76D1-17EB-F041-A2E6-639F5324C339}"/>
              </a:ext>
            </a:extLst>
          </p:cNvPr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8" name="image6.png">
            <a:extLst>
              <a:ext uri="{FF2B5EF4-FFF2-40B4-BE49-F238E27FC236}">
                <a16:creationId xmlns:a16="http://schemas.microsoft.com/office/drawing/2014/main" id="{69D0D292-FBA8-0C08-A8F4-06C5C67A015E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11" name="image8.png">
            <a:extLst>
              <a:ext uri="{FF2B5EF4-FFF2-40B4-BE49-F238E27FC236}">
                <a16:creationId xmlns:a16="http://schemas.microsoft.com/office/drawing/2014/main" id="{52442B6A-5C82-9372-AE5D-058A1379F782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13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40AD56CD-E7AB-271C-C864-5FF6A96C77B7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>
          <a:xfrm>
            <a:off x="10292501" y="230851"/>
            <a:ext cx="1670400" cy="835200"/>
          </a:xfrm>
          <a:prstGeom prst="rect">
            <a:avLst/>
          </a:prstGeom>
          <a:ln/>
        </p:spPr>
      </p:pic>
      <p:sp>
        <p:nvSpPr>
          <p:cNvPr id="14" name="Google Shape;414;p24">
            <a:extLst>
              <a:ext uri="{FF2B5EF4-FFF2-40B4-BE49-F238E27FC236}">
                <a16:creationId xmlns:a16="http://schemas.microsoft.com/office/drawing/2014/main" id="{153A1CA4-D2A6-D9C9-058B-9DBF6CB6408D}"/>
              </a:ext>
            </a:extLst>
          </p:cNvPr>
          <p:cNvSpPr/>
          <p:nvPr/>
        </p:nvSpPr>
        <p:spPr>
          <a:xfrm>
            <a:off x="132658" y="5635983"/>
            <a:ext cx="2725541" cy="25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SzPts val="1050"/>
            </a:pPr>
            <a:r>
              <a:rPr lang="pt-BR" sz="105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Fonte: </a:t>
            </a:r>
            <a:r>
              <a:rPr lang="pt-BR" sz="1050" dirty="0">
                <a:latin typeface="Calibri"/>
                <a:ea typeface="Calibri"/>
                <a:cs typeface="Calibri"/>
                <a:sym typeface="Calibri"/>
              </a:rPr>
              <a:t>Ministério dos Transportes </a:t>
            </a:r>
            <a:r>
              <a:rPr lang="pt-BR" sz="105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pt-BR" sz="1050" dirty="0">
                <a:latin typeface="Calibri"/>
                <a:ea typeface="Calibri"/>
                <a:cs typeface="Calibri"/>
                <a:sym typeface="Calibri"/>
              </a:rPr>
              <a:t>2025</a:t>
            </a:r>
            <a:r>
              <a:rPr lang="pt-BR" sz="105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 sz="105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05852736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Google Shape;194;p2"/>
          <p:cNvPicPr preferRelativeResize="0"/>
          <p:nvPr/>
        </p:nvPicPr>
        <p:blipFill rotWithShape="1">
          <a:blip r:embed="rId3">
            <a:alphaModFix/>
          </a:blip>
          <a:srcRect b="-2246"/>
          <a:stretch/>
        </p:blipFill>
        <p:spPr>
          <a:xfrm>
            <a:off x="8720418" y="-22090"/>
            <a:ext cx="3335060" cy="3335061"/>
          </a:xfrm>
          <a:prstGeom prst="flowChartDecision">
            <a:avLst/>
          </a:prstGeom>
          <a:noFill/>
          <a:ln>
            <a:noFill/>
          </a:ln>
        </p:spPr>
      </p:pic>
      <p:pic>
        <p:nvPicPr>
          <p:cNvPr id="195" name="Google Shape;195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66024" y="-77019"/>
            <a:ext cx="3271576" cy="3335061"/>
          </a:xfrm>
          <a:prstGeom prst="flowChartDecision">
            <a:avLst/>
          </a:prstGeom>
          <a:noFill/>
          <a:ln>
            <a:noFill/>
          </a:ln>
        </p:spPr>
      </p:pic>
      <p:grpSp>
        <p:nvGrpSpPr>
          <p:cNvPr id="196" name="Google Shape;196;p2"/>
          <p:cNvGrpSpPr/>
          <p:nvPr/>
        </p:nvGrpSpPr>
        <p:grpSpPr>
          <a:xfrm>
            <a:off x="6848226" y="-1851227"/>
            <a:ext cx="7092186" cy="10587581"/>
            <a:chOff x="5285515" y="-1838803"/>
            <a:chExt cx="7651290" cy="11428667"/>
          </a:xfrm>
        </p:grpSpPr>
        <p:pic>
          <p:nvPicPr>
            <p:cNvPr id="197" name="Google Shape;197;p2" descr="Logo, company name&#10;&#10;Description automatically generated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1093777" y="3637552"/>
              <a:ext cx="1097132" cy="10191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8" name="Google Shape;198;p2"/>
            <p:cNvSpPr/>
            <p:nvPr/>
          </p:nvSpPr>
          <p:spPr>
            <a:xfrm>
              <a:off x="5285515" y="2075530"/>
              <a:ext cx="3600000" cy="3600000"/>
            </a:xfrm>
            <a:prstGeom prst="diamond">
              <a:avLst/>
            </a:prstGeom>
            <a:solidFill>
              <a:srgbClr val="2F559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32"/>
                <a:buFont typeface="Arial"/>
                <a:buNone/>
              </a:pPr>
              <a:endParaRPr sz="1632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9" name="Google Shape;199;p2"/>
            <p:cNvSpPr/>
            <p:nvPr/>
          </p:nvSpPr>
          <p:spPr>
            <a:xfrm>
              <a:off x="9336805" y="2094932"/>
              <a:ext cx="3600000" cy="3600000"/>
            </a:xfrm>
            <a:prstGeom prst="diamond">
              <a:avLst/>
            </a:prstGeom>
            <a:solidFill>
              <a:srgbClr val="2F559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32"/>
                <a:buFont typeface="Arial"/>
                <a:buNone/>
              </a:pPr>
              <a:endParaRPr sz="1632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0" name="Google Shape;200;p2"/>
            <p:cNvSpPr/>
            <p:nvPr/>
          </p:nvSpPr>
          <p:spPr>
            <a:xfrm>
              <a:off x="5285515" y="-1838803"/>
              <a:ext cx="3600000" cy="3600000"/>
            </a:xfrm>
            <a:prstGeom prst="diamond">
              <a:avLst/>
            </a:prstGeom>
            <a:solidFill>
              <a:srgbClr val="2F559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32"/>
                <a:buFont typeface="Arial"/>
                <a:buNone/>
              </a:pPr>
              <a:endParaRPr sz="1632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1" name="Google Shape;201;p2"/>
            <p:cNvSpPr/>
            <p:nvPr/>
          </p:nvSpPr>
          <p:spPr>
            <a:xfrm>
              <a:off x="5325641" y="5930518"/>
              <a:ext cx="3559874" cy="3560642"/>
            </a:xfrm>
            <a:prstGeom prst="diamond">
              <a:avLst/>
            </a:prstGeom>
            <a:solidFill>
              <a:srgbClr val="2F559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32"/>
                <a:buFont typeface="Arial"/>
                <a:buNone/>
              </a:pPr>
              <a:endParaRPr sz="1632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2" name="Google Shape;202;p2"/>
            <p:cNvSpPr/>
            <p:nvPr/>
          </p:nvSpPr>
          <p:spPr>
            <a:xfrm>
              <a:off x="9336805" y="-1800000"/>
              <a:ext cx="3600000" cy="3600000"/>
            </a:xfrm>
            <a:prstGeom prst="diamond">
              <a:avLst/>
            </a:prstGeom>
            <a:solidFill>
              <a:srgbClr val="2F559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32"/>
                <a:buFont typeface="Arial"/>
                <a:buNone/>
              </a:pPr>
              <a:endParaRPr sz="1632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3" name="Google Shape;203;p2"/>
            <p:cNvSpPr/>
            <p:nvPr/>
          </p:nvSpPr>
          <p:spPr>
            <a:xfrm>
              <a:off x="9336805" y="5989864"/>
              <a:ext cx="3600000" cy="3600000"/>
            </a:xfrm>
            <a:prstGeom prst="diamond">
              <a:avLst/>
            </a:prstGeom>
            <a:solidFill>
              <a:srgbClr val="2F559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32"/>
                <a:buFont typeface="Arial"/>
                <a:buNone/>
              </a:pPr>
              <a:endParaRPr sz="1632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04" name="Google Shape;204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748817" y="3548750"/>
            <a:ext cx="3328198" cy="3414026"/>
          </a:xfrm>
          <a:prstGeom prst="flowChartDecision">
            <a:avLst/>
          </a:prstGeom>
          <a:noFill/>
          <a:ln>
            <a:noFill/>
          </a:ln>
        </p:spPr>
      </p:pic>
      <p:pic>
        <p:nvPicPr>
          <p:cNvPr id="208" name="Google Shape;208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066023" y="3588232"/>
            <a:ext cx="3180015" cy="3335061"/>
          </a:xfrm>
          <a:prstGeom prst="flowChartDecision">
            <a:avLst/>
          </a:prstGeom>
          <a:noFill/>
          <a:ln>
            <a:noFill/>
          </a:ln>
        </p:spPr>
      </p:pic>
      <p:sp>
        <p:nvSpPr>
          <p:cNvPr id="209" name="Google Shape;209;p2"/>
          <p:cNvSpPr txBox="1"/>
          <p:nvPr/>
        </p:nvSpPr>
        <p:spPr>
          <a:xfrm>
            <a:off x="1126501" y="6464889"/>
            <a:ext cx="320574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400" b="0" i="0" u="none" strike="noStrike" cap="none">
                <a:solidFill>
                  <a:srgbClr val="015092"/>
                </a:solidFill>
                <a:latin typeface="Calibri"/>
                <a:ea typeface="Calibri"/>
                <a:cs typeface="Calibri"/>
                <a:sym typeface="Calibri"/>
              </a:rPr>
              <a:t>Rio de Janeiro, </a:t>
            </a:r>
            <a:fld id="{2DCE8536-89EA-413A-BC19-817C6A5B3538}" type="datetime4">
              <a:rPr lang="pt-BR" sz="1400" b="0" i="0" u="none" strike="noStrike" cap="none" smtClean="0">
                <a:solidFill>
                  <a:srgbClr val="015092"/>
                </a:solidFill>
                <a:latin typeface="Calibri"/>
                <a:ea typeface="Calibri"/>
                <a:cs typeface="Calibri"/>
                <a:sym typeface="Calibri"/>
              </a:rPr>
              <a:t>10 de junho de 2025</a:t>
            </a:fld>
            <a:endParaRPr sz="1200" b="0" i="0" u="none" strike="noStrike" cap="none">
              <a:solidFill>
                <a:srgbClr val="01509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2"/>
          <p:cNvSpPr txBox="1"/>
          <p:nvPr/>
        </p:nvSpPr>
        <p:spPr>
          <a:xfrm>
            <a:off x="704135" y="4319350"/>
            <a:ext cx="4295442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t-BR" sz="1800" b="1" i="0" u="none" strike="noStrike" cap="none">
                <a:solidFill>
                  <a:srgbClr val="014F8F"/>
                </a:solidFill>
                <a:latin typeface="Calibri"/>
                <a:ea typeface="Calibri"/>
                <a:cs typeface="Calibri"/>
                <a:sym typeface="Calibri"/>
              </a:rPr>
              <a:t>Plano Estratégico de Logística e Cargas do Estado do Rio de Janeiro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1" i="0" u="none" strike="noStrike" cap="none">
              <a:solidFill>
                <a:srgbClr val="014F8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Google Shape;53;p2">
            <a:extLst>
              <a:ext uri="{FF2B5EF4-FFF2-40B4-BE49-F238E27FC236}">
                <a16:creationId xmlns:a16="http://schemas.microsoft.com/office/drawing/2014/main" id="{4639F7CA-A9EB-AC9C-3D60-579DC1B27BEF}"/>
              </a:ext>
            </a:extLst>
          </p:cNvPr>
          <p:cNvSpPr txBox="1"/>
          <p:nvPr/>
        </p:nvSpPr>
        <p:spPr>
          <a:xfrm>
            <a:off x="1154192" y="5401294"/>
            <a:ext cx="3180015" cy="584735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t-BR" sz="1600" b="1" i="1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Conjuntura do sistema logístico do RJ e cenários de apoio offshore</a:t>
            </a:r>
            <a:endParaRPr sz="1200" b="0" i="1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3B5FF2E6-7E38-27B5-D5A5-C9F069D7952D}"/>
              </a:ext>
            </a:extLst>
          </p:cNvPr>
          <p:cNvPicPr/>
          <p:nvPr/>
        </p:nvPicPr>
        <p:blipFill>
          <a:blip r:embed="rId8"/>
          <a:srcRect/>
          <a:stretch>
            <a:fillRect/>
          </a:stretch>
        </p:blipFill>
        <p:spPr>
          <a:xfrm>
            <a:off x="408883" y="1483833"/>
            <a:ext cx="4841210" cy="2814895"/>
          </a:xfrm>
          <a:prstGeom prst="rect">
            <a:avLst/>
          </a:prstGeom>
          <a:ln/>
        </p:spPr>
      </p:pic>
      <p:pic>
        <p:nvPicPr>
          <p:cNvPr id="4" name="image6.png">
            <a:extLst>
              <a:ext uri="{FF2B5EF4-FFF2-40B4-BE49-F238E27FC236}">
                <a16:creationId xmlns:a16="http://schemas.microsoft.com/office/drawing/2014/main" id="{00F186D0-54A3-B565-4270-4E1CDDACADE8}"/>
              </a:ext>
            </a:extLst>
          </p:cNvPr>
          <p:cNvPicPr/>
          <p:nvPr/>
        </p:nvPicPr>
        <p:blipFill>
          <a:blip r:embed="rId9"/>
          <a:srcRect/>
          <a:stretch>
            <a:fillRect/>
          </a:stretch>
        </p:blipFill>
        <p:spPr>
          <a:xfrm>
            <a:off x="209196" y="114201"/>
            <a:ext cx="1701800" cy="1021080"/>
          </a:xfrm>
          <a:prstGeom prst="rect">
            <a:avLst/>
          </a:prstGeom>
          <a:ln/>
        </p:spPr>
      </p:pic>
      <p:pic>
        <p:nvPicPr>
          <p:cNvPr id="5" name="image8.png">
            <a:extLst>
              <a:ext uri="{FF2B5EF4-FFF2-40B4-BE49-F238E27FC236}">
                <a16:creationId xmlns:a16="http://schemas.microsoft.com/office/drawing/2014/main" id="{ACA08B67-0EFB-8D72-2CDC-DE946099C90A}"/>
              </a:ext>
            </a:extLst>
          </p:cNvPr>
          <p:cNvPicPr/>
          <p:nvPr/>
        </p:nvPicPr>
        <p:blipFill>
          <a:blip r:embed="rId10"/>
          <a:srcRect/>
          <a:stretch>
            <a:fillRect/>
          </a:stretch>
        </p:blipFill>
        <p:spPr>
          <a:xfrm>
            <a:off x="1960918" y="218537"/>
            <a:ext cx="3464560" cy="867410"/>
          </a:xfrm>
          <a:prstGeom prst="rect">
            <a:avLst/>
          </a:prstGeom>
          <a:ln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9" name="Google Shape;489;p26"/>
          <p:cNvCxnSpPr/>
          <p:nvPr/>
        </p:nvCxnSpPr>
        <p:spPr>
          <a:xfrm>
            <a:off x="645273" y="60657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490" name="Google Shape;490;p26"/>
          <p:cNvSpPr txBox="1">
            <a:spLocks noGrp="1"/>
          </p:cNvSpPr>
          <p:nvPr>
            <p:ph type="title"/>
          </p:nvPr>
        </p:nvSpPr>
        <p:spPr>
          <a:xfrm>
            <a:off x="645273" y="30297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None/>
            </a:pPr>
            <a:r>
              <a:rPr lang="pt-BR" sz="4400" b="1">
                <a:solidFill>
                  <a:srgbClr val="13435E"/>
                </a:solidFill>
              </a:rPr>
              <a:t>Conjuntura dos sistemas logísticos do RJ</a:t>
            </a:r>
            <a:endParaRPr/>
          </a:p>
        </p:txBody>
      </p:sp>
      <p:sp>
        <p:nvSpPr>
          <p:cNvPr id="491" name="Google Shape;491;p26"/>
          <p:cNvSpPr/>
          <p:nvPr/>
        </p:nvSpPr>
        <p:spPr>
          <a:xfrm>
            <a:off x="620599" y="1590095"/>
            <a:ext cx="11038727" cy="340474"/>
          </a:xfrm>
          <a:prstGeom prst="roundRect">
            <a:avLst>
              <a:gd name="adj" fmla="val 16667"/>
            </a:avLst>
          </a:prstGeom>
          <a:solidFill>
            <a:srgbClr val="13435E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pt-BR" sz="14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SETOR RODOVIÁRIO</a:t>
            </a:r>
            <a:endParaRPr sz="1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92" name="Google Shape;492;p26"/>
          <p:cNvGrpSpPr/>
          <p:nvPr/>
        </p:nvGrpSpPr>
        <p:grpSpPr>
          <a:xfrm>
            <a:off x="6102130" y="2089420"/>
            <a:ext cx="5557196" cy="3767715"/>
            <a:chOff x="0" y="63374"/>
            <a:chExt cx="5557196" cy="3767715"/>
          </a:xfrm>
        </p:grpSpPr>
        <p:sp>
          <p:nvSpPr>
            <p:cNvPr id="493" name="Google Shape;493;p26"/>
            <p:cNvSpPr/>
            <p:nvPr/>
          </p:nvSpPr>
          <p:spPr>
            <a:xfrm>
              <a:off x="0" y="63374"/>
              <a:ext cx="5557196" cy="503685"/>
            </a:xfrm>
            <a:prstGeom prst="roundRect">
              <a:avLst>
                <a:gd name="adj" fmla="val 16667"/>
              </a:avLst>
            </a:prstGeom>
            <a:solidFill>
              <a:srgbClr val="13435E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4" name="Google Shape;494;p26"/>
            <p:cNvSpPr txBox="1"/>
            <p:nvPr/>
          </p:nvSpPr>
          <p:spPr>
            <a:xfrm>
              <a:off x="24588" y="87962"/>
              <a:ext cx="5508020" cy="4545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0000" tIns="80000" rIns="80000" bIns="800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100"/>
                <a:buFont typeface="Arial"/>
                <a:buNone/>
              </a:pPr>
              <a:r>
                <a:rPr lang="pt-BR" sz="21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Corredores rodoviários</a:t>
              </a:r>
              <a:endPara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5" name="Google Shape;495;p26"/>
            <p:cNvSpPr/>
            <p:nvPr/>
          </p:nvSpPr>
          <p:spPr>
            <a:xfrm>
              <a:off x="0" y="567059"/>
              <a:ext cx="5557196" cy="165186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6" name="Google Shape;496;p26"/>
            <p:cNvSpPr txBox="1"/>
            <p:nvPr/>
          </p:nvSpPr>
          <p:spPr>
            <a:xfrm>
              <a:off x="0" y="567059"/>
              <a:ext cx="5557196" cy="165186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76425" tIns="26650" rIns="149350" bIns="26650" anchor="t" anchorCtr="0">
              <a:noAutofit/>
            </a:bodyPr>
            <a:lstStyle/>
            <a:p>
              <a:pPr marL="171450" marR="0" lvl="1" indent="-17145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Char char="••"/>
              </a:pPr>
              <a:r>
                <a:rPr lang="pt-BR" sz="16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Roubo de carga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32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Char char="••"/>
              </a:pPr>
              <a:r>
                <a:rPr lang="pt-BR" sz="16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Acidentes (BR-116/BR-040)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32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Char char="••"/>
              </a:pPr>
              <a:r>
                <a:rPr lang="pt-BR" sz="16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Pontos de descanso para motoristas (</a:t>
              </a:r>
              <a:r>
                <a:rPr lang="pt-BR" sz="1600" b="0" i="1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Seropédica 09/24</a:t>
              </a:r>
              <a:r>
                <a:rPr lang="pt-BR" sz="16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)</a:t>
              </a:r>
              <a:endParaRPr sz="16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32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Char char="••"/>
              </a:pPr>
              <a:r>
                <a:rPr lang="pt-BR" sz="16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Serra das Araras – início das obras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32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Char char="••"/>
              </a:pPr>
              <a:r>
                <a:rPr lang="pt-BR" sz="16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Serra de Petrópolis – conclusão das obras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32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Char char="••"/>
              </a:pPr>
              <a:r>
                <a:rPr lang="pt-BR" sz="16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Trevo de Manilha – obras de melhoria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7" name="Google Shape;497;p26"/>
            <p:cNvSpPr/>
            <p:nvPr/>
          </p:nvSpPr>
          <p:spPr>
            <a:xfrm>
              <a:off x="0" y="2218919"/>
              <a:ext cx="5557196" cy="503685"/>
            </a:xfrm>
            <a:prstGeom prst="roundRect">
              <a:avLst>
                <a:gd name="adj" fmla="val 16667"/>
              </a:avLst>
            </a:prstGeom>
            <a:solidFill>
              <a:srgbClr val="13435E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8" name="Google Shape;498;p26"/>
            <p:cNvSpPr txBox="1"/>
            <p:nvPr/>
          </p:nvSpPr>
          <p:spPr>
            <a:xfrm>
              <a:off x="24588" y="2243507"/>
              <a:ext cx="5508020" cy="4545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0000" tIns="80000" rIns="80000" bIns="800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100"/>
                <a:buFont typeface="Arial"/>
                <a:buNone/>
              </a:pPr>
              <a:r>
                <a:rPr lang="pt-BR" sz="21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Última Milha</a:t>
              </a:r>
              <a:endPara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9" name="Google Shape;499;p26"/>
            <p:cNvSpPr/>
            <p:nvPr/>
          </p:nvSpPr>
          <p:spPr>
            <a:xfrm>
              <a:off x="0" y="2722604"/>
              <a:ext cx="5557196" cy="11084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0" name="Google Shape;500;p26"/>
            <p:cNvSpPr txBox="1"/>
            <p:nvPr/>
          </p:nvSpPr>
          <p:spPr>
            <a:xfrm>
              <a:off x="0" y="2722604"/>
              <a:ext cx="5557196" cy="11084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76425" tIns="26650" rIns="149350" bIns="26650" anchor="t" anchorCtr="0">
              <a:noAutofit/>
            </a:bodyPr>
            <a:lstStyle/>
            <a:p>
              <a:pPr marL="171450" marR="0" lvl="1" indent="-17145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Char char="••"/>
              </a:pPr>
              <a:r>
                <a:rPr lang="pt-BR" sz="16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Acesso ao porto – correção e realocação da agulha invertida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32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Char char="••"/>
              </a:pPr>
              <a:r>
                <a:rPr lang="pt-BR" sz="16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Regulamentação do veículo de carga urbana – VUC</a:t>
              </a:r>
              <a:endParaRPr sz="16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32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Char char="••"/>
              </a:pPr>
              <a:r>
                <a:rPr lang="pt-BR" sz="16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Vaga de carga e descarga</a:t>
              </a:r>
              <a:endParaRPr sz="16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32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Char char="••"/>
              </a:pPr>
              <a:r>
                <a:rPr lang="pt-BR" sz="16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Regulamentação da Altura da Passarela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501" name="Google Shape;501;p26" descr="Globocop flagra roubo de carga de caminhão no Complexo da Pedreira (RJ)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2355" y="2070485"/>
            <a:ext cx="5040539" cy="3801857"/>
          </a:xfrm>
          <a:prstGeom prst="rect">
            <a:avLst/>
          </a:prstGeom>
          <a:noFill/>
          <a:ln>
            <a:noFill/>
          </a:ln>
        </p:spPr>
      </p:pic>
      <p:sp>
        <p:nvSpPr>
          <p:cNvPr id="502" name="Google Shape;502;p26"/>
          <p:cNvSpPr/>
          <p:nvPr/>
        </p:nvSpPr>
        <p:spPr>
          <a:xfrm>
            <a:off x="6167231" y="2619840"/>
            <a:ext cx="174171" cy="182215"/>
          </a:xfrm>
          <a:prstGeom prst="ellipse">
            <a:avLst/>
          </a:prstGeom>
          <a:solidFill>
            <a:srgbClr val="FF0000"/>
          </a:solidFill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03" name="Google Shape;503;p26" descr="ACIDENTE COM VAN DEIXA TRÊS MORTOS EM PEDRO DO RIO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82355" y="2070485"/>
            <a:ext cx="5040539" cy="3819472"/>
          </a:xfrm>
          <a:prstGeom prst="rect">
            <a:avLst/>
          </a:prstGeom>
          <a:noFill/>
          <a:ln>
            <a:noFill/>
          </a:ln>
        </p:spPr>
      </p:pic>
      <p:sp>
        <p:nvSpPr>
          <p:cNvPr id="504" name="Google Shape;504;p26"/>
          <p:cNvSpPr/>
          <p:nvPr/>
        </p:nvSpPr>
        <p:spPr>
          <a:xfrm>
            <a:off x="6167231" y="2859687"/>
            <a:ext cx="174171" cy="182215"/>
          </a:xfrm>
          <a:prstGeom prst="ellipse">
            <a:avLst/>
          </a:prstGeom>
          <a:solidFill>
            <a:srgbClr val="FF0000"/>
          </a:solidFill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5" name="Google Shape;505;p26"/>
          <p:cNvSpPr/>
          <p:nvPr/>
        </p:nvSpPr>
        <p:spPr>
          <a:xfrm>
            <a:off x="6167231" y="3120836"/>
            <a:ext cx="174171" cy="182215"/>
          </a:xfrm>
          <a:prstGeom prst="ellipse">
            <a:avLst/>
          </a:prstGeom>
          <a:solidFill>
            <a:srgbClr val="FF0000"/>
          </a:solidFill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06" name="Google Shape;506;p26" descr="Serra das Araras (RJ) alia paisagem exuberante e muitos riscos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82355" y="2070485"/>
            <a:ext cx="5040539" cy="3833492"/>
          </a:xfrm>
          <a:prstGeom prst="rect">
            <a:avLst/>
          </a:prstGeom>
          <a:noFill/>
          <a:ln>
            <a:noFill/>
          </a:ln>
        </p:spPr>
      </p:pic>
      <p:sp>
        <p:nvSpPr>
          <p:cNvPr id="507" name="Google Shape;507;p26"/>
          <p:cNvSpPr/>
          <p:nvPr/>
        </p:nvSpPr>
        <p:spPr>
          <a:xfrm>
            <a:off x="6167231" y="3358016"/>
            <a:ext cx="174171" cy="182215"/>
          </a:xfrm>
          <a:prstGeom prst="ellipse">
            <a:avLst/>
          </a:prstGeom>
          <a:solidFill>
            <a:srgbClr val="FF0000"/>
          </a:solidFill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8" name="Google Shape;508;p26"/>
          <p:cNvSpPr/>
          <p:nvPr/>
        </p:nvSpPr>
        <p:spPr>
          <a:xfrm>
            <a:off x="6167231" y="3638570"/>
            <a:ext cx="174171" cy="182215"/>
          </a:xfrm>
          <a:prstGeom prst="ellipse">
            <a:avLst/>
          </a:prstGeom>
          <a:solidFill>
            <a:srgbClr val="FF0000"/>
          </a:solidFill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9" name="Google Shape;509;p26"/>
          <p:cNvSpPr/>
          <p:nvPr/>
        </p:nvSpPr>
        <p:spPr>
          <a:xfrm>
            <a:off x="6167231" y="3912789"/>
            <a:ext cx="174171" cy="182215"/>
          </a:xfrm>
          <a:prstGeom prst="ellipse">
            <a:avLst/>
          </a:prstGeom>
          <a:solidFill>
            <a:srgbClr val="FF0000"/>
          </a:solidFill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10" name="Google Shape;510;p26" descr="Edital de licitação de obras para acabar com 'gargalo' no Trevo de Manilha  é anunciado | Itaboraí | O Dia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56927" y="2045281"/>
            <a:ext cx="5040540" cy="3833492"/>
          </a:xfrm>
          <a:prstGeom prst="rect">
            <a:avLst/>
          </a:prstGeom>
          <a:noFill/>
          <a:ln>
            <a:noFill/>
          </a:ln>
        </p:spPr>
      </p:pic>
      <p:sp>
        <p:nvSpPr>
          <p:cNvPr id="511" name="Google Shape;511;p26"/>
          <p:cNvSpPr/>
          <p:nvPr/>
        </p:nvSpPr>
        <p:spPr>
          <a:xfrm>
            <a:off x="6167231" y="4803054"/>
            <a:ext cx="174171" cy="182215"/>
          </a:xfrm>
          <a:prstGeom prst="ellipse">
            <a:avLst/>
          </a:prstGeom>
          <a:solidFill>
            <a:srgbClr val="FF0000"/>
          </a:solidFill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2" name="Google Shape;512;p26"/>
          <p:cNvSpPr/>
          <p:nvPr/>
        </p:nvSpPr>
        <p:spPr>
          <a:xfrm>
            <a:off x="6167231" y="5044123"/>
            <a:ext cx="174171" cy="182215"/>
          </a:xfrm>
          <a:prstGeom prst="ellipse">
            <a:avLst/>
          </a:prstGeom>
          <a:solidFill>
            <a:srgbClr val="FF0000"/>
          </a:solidFill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13" name="Google Shape;513;p26" descr="Chegando Ao Rio de Janeiro pela BR-040 E Pegando avenida Brasil"/>
          <p:cNvPicPr preferRelativeResize="0"/>
          <p:nvPr/>
        </p:nvPicPr>
        <p:blipFill rotWithShape="1">
          <a:blip r:embed="rId7">
            <a:alphaModFix/>
          </a:blip>
          <a:srcRect l="-237"/>
          <a:stretch/>
        </p:blipFill>
        <p:spPr>
          <a:xfrm>
            <a:off x="615374" y="2034464"/>
            <a:ext cx="5078625" cy="3858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4" name="Google Shape;514;p26" descr="Lei que estipula regras para carga e descarga é ignorada por motoristas -  Jornal O Globo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67676" y="2035318"/>
            <a:ext cx="5078626" cy="3855510"/>
          </a:xfrm>
          <a:prstGeom prst="rect">
            <a:avLst/>
          </a:prstGeom>
          <a:noFill/>
          <a:ln>
            <a:noFill/>
          </a:ln>
        </p:spPr>
      </p:pic>
      <p:sp>
        <p:nvSpPr>
          <p:cNvPr id="515" name="Google Shape;515;p26"/>
          <p:cNvSpPr/>
          <p:nvPr/>
        </p:nvSpPr>
        <p:spPr>
          <a:xfrm>
            <a:off x="6167231" y="5292934"/>
            <a:ext cx="174171" cy="182215"/>
          </a:xfrm>
          <a:prstGeom prst="ellipse">
            <a:avLst/>
          </a:prstGeom>
          <a:solidFill>
            <a:srgbClr val="FF0000"/>
          </a:solidFill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6" name="Google Shape;516;p26"/>
          <p:cNvSpPr/>
          <p:nvPr/>
        </p:nvSpPr>
        <p:spPr>
          <a:xfrm>
            <a:off x="6167231" y="5561605"/>
            <a:ext cx="174171" cy="182215"/>
          </a:xfrm>
          <a:prstGeom prst="ellipse">
            <a:avLst/>
          </a:prstGeom>
          <a:solidFill>
            <a:srgbClr val="FF0000"/>
          </a:solidFill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17" name="Google Shape;517;p26" descr="Engavetamento na Linha Amarela deixa dois feridos | Rio de Janeiro | O Dia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83993" y="2066241"/>
            <a:ext cx="5078626" cy="3887673"/>
          </a:xfrm>
          <a:prstGeom prst="rect">
            <a:avLst/>
          </a:prstGeom>
          <a:noFill/>
          <a:ln>
            <a:noFill/>
          </a:ln>
        </p:spPr>
      </p:pic>
      <p:pic>
        <p:nvPicPr>
          <p:cNvPr id="518" name="Google Shape;518;p26" descr="Obra da nova subida da Serra de Petrópolis está parada há 8 anos — Foto: Reprodução/TV Globo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62185" y="2035318"/>
            <a:ext cx="5078625" cy="384881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9" name="Google Shape;519;p26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567256" y="2042013"/>
            <a:ext cx="4986594" cy="385551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0" name="Google Shape;520;p26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603635" y="2040661"/>
            <a:ext cx="5015504" cy="38772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6.png">
            <a:extLst>
              <a:ext uri="{FF2B5EF4-FFF2-40B4-BE49-F238E27FC236}">
                <a16:creationId xmlns:a16="http://schemas.microsoft.com/office/drawing/2014/main" id="{5E3ACB8D-A658-CE96-5157-663875D533DC}"/>
              </a:ext>
            </a:extLst>
          </p:cNvPr>
          <p:cNvPicPr/>
          <p:nvPr/>
        </p:nvPicPr>
        <p:blipFill>
          <a:blip r:embed="rId13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3" name="image8.png">
            <a:extLst>
              <a:ext uri="{FF2B5EF4-FFF2-40B4-BE49-F238E27FC236}">
                <a16:creationId xmlns:a16="http://schemas.microsoft.com/office/drawing/2014/main" id="{9C51F578-8B02-446B-B478-65D96D3AB297}"/>
              </a:ext>
            </a:extLst>
          </p:cNvPr>
          <p:cNvPicPr/>
          <p:nvPr/>
        </p:nvPicPr>
        <p:blipFill>
          <a:blip r:embed="rId14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619349C0-F975-93BC-C4B8-6DA4BCD049F9}"/>
              </a:ext>
            </a:extLst>
          </p:cNvPr>
          <p:cNvPicPr/>
          <p:nvPr/>
        </p:nvPicPr>
        <p:blipFill>
          <a:blip r:embed="rId15"/>
          <a:srcRect/>
          <a:stretch>
            <a:fillRect/>
          </a:stretch>
        </p:blipFill>
        <p:spPr>
          <a:xfrm>
            <a:off x="10298819" y="548158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3" name="Google Shape;543;p47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44" name="Google Shape;544;p47"/>
          <p:cNvSpPr txBox="1">
            <a:spLocks noGrp="1"/>
          </p:cNvSpPr>
          <p:nvPr>
            <p:ph type="title"/>
          </p:nvPr>
        </p:nvSpPr>
        <p:spPr>
          <a:xfrm>
            <a:off x="645272" y="302977"/>
            <a:ext cx="11169569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None/>
            </a:pPr>
            <a:r>
              <a:rPr lang="pt-BR" sz="3600" b="1">
                <a:solidFill>
                  <a:srgbClr val="13435E"/>
                </a:solidFill>
              </a:rPr>
              <a:t>Ocorrências de Roubo de Carga</a:t>
            </a:r>
            <a:br>
              <a:rPr lang="pt-BR" sz="4000" b="1">
                <a:solidFill>
                  <a:srgbClr val="13435E"/>
                </a:solidFill>
              </a:rPr>
            </a:br>
            <a:r>
              <a:rPr lang="pt-BR" sz="3200" b="1">
                <a:solidFill>
                  <a:srgbClr val="13435E"/>
                </a:solidFill>
              </a:rPr>
              <a:t>RJ x SP (2010 – 2024)</a:t>
            </a:r>
            <a:endParaRPr/>
          </a:p>
        </p:txBody>
      </p:sp>
      <p:sp>
        <p:nvSpPr>
          <p:cNvPr id="545" name="Google Shape;545;p47"/>
          <p:cNvSpPr/>
          <p:nvPr/>
        </p:nvSpPr>
        <p:spPr>
          <a:xfrm>
            <a:off x="897821" y="5798602"/>
            <a:ext cx="5242141" cy="253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pt-BR" sz="105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Fonte: Instituto de Segurança Pública do RJ 2024; Secretaria de Segurança Pública de SP 2024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7" name="Google Shape;547;p47"/>
          <p:cNvSpPr/>
          <p:nvPr/>
        </p:nvSpPr>
        <p:spPr>
          <a:xfrm>
            <a:off x="10621559" y="1637648"/>
            <a:ext cx="573965" cy="858276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2"/>
          </a:solidFill>
          <a:ln w="25400" cap="flat" cmpd="sng">
            <a:solidFill>
              <a:srgbClr val="AC5B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8" name="Google Shape;548;p47"/>
          <p:cNvSpPr txBox="1"/>
          <p:nvPr/>
        </p:nvSpPr>
        <p:spPr>
          <a:xfrm>
            <a:off x="9873979" y="2583741"/>
            <a:ext cx="2069124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t-BR" sz="1400" b="1">
                <a:solidFill>
                  <a:srgbClr val="ED7D31"/>
                </a:solidFill>
                <a:latin typeface="Calibri"/>
                <a:ea typeface="Calibri"/>
                <a:cs typeface="Calibri"/>
                <a:sym typeface="Calibri"/>
              </a:rPr>
              <a:t>RJ: -67,5 % desde 2017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49" name="Google Shape;549;p47"/>
          <p:cNvCxnSpPr/>
          <p:nvPr/>
        </p:nvCxnSpPr>
        <p:spPr>
          <a:xfrm rot="10800000">
            <a:off x="6985465" y="1517061"/>
            <a:ext cx="0" cy="3439886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dashDot"/>
            <a:round/>
            <a:headEnd type="none" w="sm" len="sm"/>
            <a:tailEnd type="none" w="sm" len="sm"/>
          </a:ln>
        </p:spPr>
      </p:cxnSp>
      <p:sp>
        <p:nvSpPr>
          <p:cNvPr id="550" name="Google Shape;550;p47"/>
          <p:cNvSpPr txBox="1"/>
          <p:nvPr/>
        </p:nvSpPr>
        <p:spPr>
          <a:xfrm>
            <a:off x="6820002" y="1628540"/>
            <a:ext cx="1046729" cy="246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pt-BR" sz="10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Pandemia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3" name="Google Shape;553;p47"/>
          <p:cNvSpPr/>
          <p:nvPr/>
        </p:nvSpPr>
        <p:spPr>
          <a:xfrm>
            <a:off x="9759803" y="2943214"/>
            <a:ext cx="2297475" cy="1428369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r>
              <a:rPr lang="pt-BR" i="1" dirty="0">
                <a:solidFill>
                  <a:srgbClr val="FFFFFF"/>
                </a:solidFill>
              </a:rPr>
              <a:t>Roubos RJ – concentrado na RMRJ e afeta o Porto do RJ.</a:t>
            </a:r>
          </a:p>
          <a:p>
            <a:pPr algn="ctr">
              <a:buSzPts val="1400"/>
            </a:pPr>
            <a:endParaRPr lang="pt-BR" i="1" dirty="0">
              <a:solidFill>
                <a:srgbClr val="FFFFFF"/>
              </a:solidFill>
            </a:endParaRPr>
          </a:p>
          <a:p>
            <a:pPr algn="ctr">
              <a:buSzPts val="1400"/>
            </a:pPr>
            <a:r>
              <a:rPr lang="pt-BR" i="1" dirty="0">
                <a:solidFill>
                  <a:srgbClr val="FFFFFF"/>
                </a:solidFill>
              </a:rPr>
              <a:t>Roubos SP – espraiado ao longo do estado</a:t>
            </a:r>
          </a:p>
        </p:txBody>
      </p:sp>
      <p:graphicFrame>
        <p:nvGraphicFramePr>
          <p:cNvPr id="16" name="Gráfico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7048753"/>
              </p:ext>
            </p:extLst>
          </p:nvPr>
        </p:nvGraphicFramePr>
        <p:xfrm>
          <a:off x="749481" y="1787669"/>
          <a:ext cx="8777696" cy="37509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" name="image6.png">
            <a:extLst>
              <a:ext uri="{FF2B5EF4-FFF2-40B4-BE49-F238E27FC236}">
                <a16:creationId xmlns:a16="http://schemas.microsoft.com/office/drawing/2014/main" id="{C816BB31-BF38-B175-476F-3C6487B567FB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3" name="image8.png">
            <a:extLst>
              <a:ext uri="{FF2B5EF4-FFF2-40B4-BE49-F238E27FC236}">
                <a16:creationId xmlns:a16="http://schemas.microsoft.com/office/drawing/2014/main" id="{4D785775-E489-5096-F5C9-2B7CC75EC534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1234A821-C79E-227B-CF92-F2DC037D364A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298819" y="548158"/>
            <a:ext cx="1670400" cy="835200"/>
          </a:xfrm>
          <a:prstGeom prst="rect">
            <a:avLst/>
          </a:prstGeom>
          <a:ln/>
        </p:spPr>
      </p:pic>
      <p:sp>
        <p:nvSpPr>
          <p:cNvPr id="6" name="Google Shape;553;p47">
            <a:extLst>
              <a:ext uri="{FF2B5EF4-FFF2-40B4-BE49-F238E27FC236}">
                <a16:creationId xmlns:a16="http://schemas.microsoft.com/office/drawing/2014/main" id="{6BE894E3-162B-56AD-A0B4-54A49620464B}"/>
              </a:ext>
            </a:extLst>
          </p:cNvPr>
          <p:cNvSpPr/>
          <p:nvPr/>
        </p:nvSpPr>
        <p:spPr>
          <a:xfrm>
            <a:off x="9759803" y="4467215"/>
            <a:ext cx="2297475" cy="1317533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t-BR" sz="1400" i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Apesar da redução, a sensação de insegurança tem afetado as operações e restringido áreas de entrega.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8" name="Google Shape;558;p51"/>
          <p:cNvPicPr preferRelativeResize="0"/>
          <p:nvPr/>
        </p:nvPicPr>
        <p:blipFill rotWithShape="1">
          <a:blip r:embed="rId3">
            <a:alphaModFix/>
          </a:blip>
          <a:srcRect l="11027" r="15288"/>
          <a:stretch/>
        </p:blipFill>
        <p:spPr>
          <a:xfrm>
            <a:off x="1" y="0"/>
            <a:ext cx="492935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60" name="Google Shape;560;p51"/>
          <p:cNvSpPr/>
          <p:nvPr/>
        </p:nvSpPr>
        <p:spPr>
          <a:xfrm>
            <a:off x="6966861" y="2493160"/>
            <a:ext cx="3132000" cy="972000"/>
          </a:xfrm>
          <a:prstGeom prst="rect">
            <a:avLst/>
          </a:prstGeom>
          <a:noFill/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1" name="Google Shape;561;p51"/>
          <p:cNvSpPr txBox="1"/>
          <p:nvPr/>
        </p:nvSpPr>
        <p:spPr>
          <a:xfrm>
            <a:off x="6659881" y="3030545"/>
            <a:ext cx="374904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t-BR" sz="18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Prejuízos 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2" name="Google Shape;562;p51"/>
          <p:cNvSpPr txBox="1"/>
          <p:nvPr/>
        </p:nvSpPr>
        <p:spPr>
          <a:xfrm>
            <a:off x="6659881" y="2568880"/>
            <a:ext cx="374904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SzPts val="3200"/>
            </a:pPr>
            <a:r>
              <a:rPr lang="pt-BR" sz="3200" b="1" dirty="0">
                <a:latin typeface="Calibri"/>
                <a:ea typeface="Calibri"/>
                <a:cs typeface="Calibri"/>
                <a:sym typeface="Calibri"/>
              </a:rPr>
              <a:t>R$</a:t>
            </a:r>
            <a:r>
              <a:rPr lang="pt-BR" sz="3200" b="1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325 milhões</a:t>
            </a:r>
            <a:endParaRPr sz="14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3" name="Google Shape;563;p51"/>
          <p:cNvSpPr/>
          <p:nvPr/>
        </p:nvSpPr>
        <p:spPr>
          <a:xfrm>
            <a:off x="6966861" y="1379209"/>
            <a:ext cx="3132000" cy="972000"/>
          </a:xfrm>
          <a:prstGeom prst="rect">
            <a:avLst/>
          </a:prstGeom>
          <a:noFill/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4" name="Google Shape;564;p51"/>
          <p:cNvSpPr txBox="1"/>
          <p:nvPr/>
        </p:nvSpPr>
        <p:spPr>
          <a:xfrm>
            <a:off x="6659881" y="1894754"/>
            <a:ext cx="374904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t-BR" sz="18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Ocorrências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5" name="Google Shape;565;p51"/>
          <p:cNvSpPr txBox="1"/>
          <p:nvPr/>
        </p:nvSpPr>
        <p:spPr>
          <a:xfrm>
            <a:off x="6659881" y="1433089"/>
            <a:ext cx="374904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pt-BR" sz="32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3438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6" name="Google Shape;566;p51"/>
          <p:cNvSpPr/>
          <p:nvPr/>
        </p:nvSpPr>
        <p:spPr>
          <a:xfrm>
            <a:off x="6966861" y="3615320"/>
            <a:ext cx="3132000" cy="972000"/>
          </a:xfrm>
          <a:prstGeom prst="rect">
            <a:avLst/>
          </a:prstGeom>
          <a:noFill/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7" name="Google Shape;567;p51"/>
          <p:cNvSpPr txBox="1"/>
          <p:nvPr/>
        </p:nvSpPr>
        <p:spPr>
          <a:xfrm>
            <a:off x="6659881" y="4208563"/>
            <a:ext cx="3749040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t-BR" sz="14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Roubos de caminhão/dia 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8" name="Google Shape;568;p51"/>
          <p:cNvSpPr txBox="1"/>
          <p:nvPr/>
        </p:nvSpPr>
        <p:spPr>
          <a:xfrm>
            <a:off x="6658341" y="3692065"/>
            <a:ext cx="374904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pt-BR" sz="32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9 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9" name="Google Shape;569;p51"/>
          <p:cNvSpPr/>
          <p:nvPr/>
        </p:nvSpPr>
        <p:spPr>
          <a:xfrm>
            <a:off x="4904391" y="6586148"/>
            <a:ext cx="2087431" cy="253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pt-BR" sz="105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Fonte: ISP/RJ, 2025; FIRJAN, 2025. 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0" name="Google Shape;570;p51"/>
          <p:cNvSpPr txBox="1"/>
          <p:nvPr/>
        </p:nvSpPr>
        <p:spPr>
          <a:xfrm>
            <a:off x="4615543" y="52374"/>
            <a:ext cx="7576457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pt-BR" sz="32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Roubo de carga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pt-BR" sz="24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Estado do Rio de Janeiro - 2024</a:t>
            </a:r>
            <a:endParaRPr sz="240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566;p51"/>
          <p:cNvSpPr/>
          <p:nvPr/>
        </p:nvSpPr>
        <p:spPr>
          <a:xfrm>
            <a:off x="6966861" y="4742005"/>
            <a:ext cx="3132000" cy="972000"/>
          </a:xfrm>
          <a:prstGeom prst="rect">
            <a:avLst/>
          </a:prstGeom>
          <a:noFill/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567;p51"/>
          <p:cNvSpPr txBox="1"/>
          <p:nvPr/>
        </p:nvSpPr>
        <p:spPr>
          <a:xfrm>
            <a:off x="7067158" y="4858693"/>
            <a:ext cx="2987036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1400"/>
            </a:pPr>
            <a:r>
              <a:rPr lang="pt-BR" b="1"/>
              <a:t>Os crimes ocorrem majoritariamente nos dias úteis, entre 9h e 12h.</a:t>
            </a:r>
            <a:endParaRPr sz="1400" b="1">
              <a:solidFill>
                <a:srgbClr val="000000"/>
              </a:solidFill>
              <a:sym typeface="Arial"/>
            </a:endParaRPr>
          </a:p>
        </p:txBody>
      </p:sp>
      <p:pic>
        <p:nvPicPr>
          <p:cNvPr id="3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00D291B9-E569-B90A-2186-5B0D55F67E24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10716000" y="6138000"/>
            <a:ext cx="1476000" cy="720000"/>
          </a:xfrm>
          <a:prstGeom prst="rect">
            <a:avLst/>
          </a:prstGeom>
          <a:ln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8" name="Google Shape;558;p51"/>
          <p:cNvPicPr preferRelativeResize="0"/>
          <p:nvPr/>
        </p:nvPicPr>
        <p:blipFill rotWithShape="1">
          <a:blip r:embed="rId3">
            <a:alphaModFix/>
          </a:blip>
          <a:srcRect l="11027" r="15288"/>
          <a:stretch/>
        </p:blipFill>
        <p:spPr>
          <a:xfrm>
            <a:off x="1" y="0"/>
            <a:ext cx="492935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69" name="Google Shape;569;p51"/>
          <p:cNvSpPr/>
          <p:nvPr/>
        </p:nvSpPr>
        <p:spPr>
          <a:xfrm>
            <a:off x="4904391" y="6586148"/>
            <a:ext cx="2087431" cy="253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pt-BR" sz="105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Fonte: FIRJAN, 2025. 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4"/>
          <a:srcRect t="5612"/>
          <a:stretch/>
        </p:blipFill>
        <p:spPr>
          <a:xfrm>
            <a:off x="5286104" y="1644047"/>
            <a:ext cx="6522720" cy="2993785"/>
          </a:xfrm>
          <a:prstGeom prst="rect">
            <a:avLst/>
          </a:prstGeom>
        </p:spPr>
      </p:pic>
      <p:sp>
        <p:nvSpPr>
          <p:cNvPr id="17" name="Google Shape;570;p51"/>
          <p:cNvSpPr txBox="1"/>
          <p:nvPr/>
        </p:nvSpPr>
        <p:spPr>
          <a:xfrm>
            <a:off x="4904391" y="0"/>
            <a:ext cx="7287609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 algn="ctr">
              <a:buSzPts val="3200"/>
            </a:pPr>
            <a:r>
              <a:rPr lang="pt-BR" sz="2000" b="1"/>
              <a:t>Concentração dos casos de roubo de carga no                                   Rio de Janeiro em 2024</a:t>
            </a:r>
            <a:endParaRPr sz="160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286104" y="4945286"/>
            <a:ext cx="6522719" cy="830997"/>
          </a:xfrm>
          <a:prstGeom prst="rect">
            <a:avLst/>
          </a:prstGeom>
          <a:solidFill>
            <a:srgbClr val="014F8F"/>
          </a:solidFill>
        </p:spPr>
        <p:txBody>
          <a:bodyPr wrap="square">
            <a:spAutoFit/>
          </a:bodyPr>
          <a:lstStyle/>
          <a:p>
            <a:pPr algn="just"/>
            <a:r>
              <a:rPr lang="pt-BR" sz="1200" i="1">
                <a:solidFill>
                  <a:schemeClr val="bg1"/>
                </a:solidFill>
              </a:rPr>
              <a:t>Essas 8 regiões são cortadas pelas principais rodovias fluminenses (BR-040 – Rodovia Washington Luís, BR-101 – Avenida Brasil e Rio-Espírito Santo, BR-116 – Rodovia Presidente Dutra e BR-493 – Arco Metropolitano) e estão próximas a importantes espaços industriais.</a:t>
            </a:r>
          </a:p>
        </p:txBody>
      </p:sp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6F091C01-2CFB-087A-2105-7C5964E97438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10521600" y="6004864"/>
            <a:ext cx="1670400" cy="8352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3339850969"/>
      </p:ext>
    </p:ext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7577" y="2499360"/>
            <a:ext cx="9964796" cy="1813923"/>
          </a:xfrm>
          <a:prstGeom prst="rect">
            <a:avLst/>
          </a:prstGeom>
        </p:spPr>
      </p:pic>
      <p:cxnSp>
        <p:nvCxnSpPr>
          <p:cNvPr id="21" name="Google Shape;704;p49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4" name="Google Shape;705;p49"/>
          <p:cNvSpPr txBox="1">
            <a:spLocks/>
          </p:cNvSpPr>
          <p:nvPr/>
        </p:nvSpPr>
        <p:spPr>
          <a:xfrm>
            <a:off x="645273" y="24457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90000"/>
              </a:lnSpc>
              <a:buClr>
                <a:srgbClr val="13435E"/>
              </a:buClr>
              <a:buSzPts val="4400"/>
              <a:buFont typeface="Calibri"/>
              <a:buNone/>
            </a:pPr>
            <a:r>
              <a:rPr lang="pt-BR" sz="3600" b="1">
                <a:solidFill>
                  <a:srgbClr val="13435E"/>
                </a:solidFill>
              </a:rPr>
              <a:t>Comparação – Roubo de Carga (2023)</a:t>
            </a:r>
            <a:endParaRPr lang="pt-BR" sz="3600"/>
          </a:p>
        </p:txBody>
      </p:sp>
      <p:sp>
        <p:nvSpPr>
          <p:cNvPr id="25" name="Google Shape;1808;p101">
            <a:extLst>
              <a:ext uri="{FF2B5EF4-FFF2-40B4-BE49-F238E27FC236}">
                <a16:creationId xmlns:a16="http://schemas.microsoft.com/office/drawing/2014/main" id="{45CDE593-A4B9-81D6-4706-FA5064B0E8CB}"/>
              </a:ext>
            </a:extLst>
          </p:cNvPr>
          <p:cNvSpPr/>
          <p:nvPr/>
        </p:nvSpPr>
        <p:spPr>
          <a:xfrm>
            <a:off x="250269" y="5759986"/>
            <a:ext cx="8937274" cy="25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pt-BR" sz="10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Fonte: Instituto de Segurança Pública do RJ 2023; Secretaria de Segurança Pública de SP 2023; </a:t>
            </a:r>
            <a:r>
              <a:rPr lang="pt-BR" sz="105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Overhaul</a:t>
            </a:r>
            <a:r>
              <a:rPr lang="pt-BR" sz="105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2024; TAPA EMEA </a:t>
            </a:r>
            <a:r>
              <a:rPr lang="pt-BR" sz="105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Inteligence</a:t>
            </a:r>
            <a:r>
              <a:rPr lang="pt-BR" sz="105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System 2023; </a:t>
            </a:r>
            <a:endParaRPr sz="1050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2" name="image6.png">
            <a:extLst>
              <a:ext uri="{FF2B5EF4-FFF2-40B4-BE49-F238E27FC236}">
                <a16:creationId xmlns:a16="http://schemas.microsoft.com/office/drawing/2014/main" id="{911CCA88-1C6F-3A4D-8490-D65FD63373E8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D3A5BA2C-B624-595B-EB92-0CAB157FF690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6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F287D62E-4B7E-CB13-1559-4992863F4C7E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298819" y="548158"/>
            <a:ext cx="1670400" cy="8352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3258143753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8" name="Google Shape;528;p44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29" name="Google Shape;529;p44"/>
          <p:cNvSpPr txBox="1">
            <a:spLocks noGrp="1"/>
          </p:cNvSpPr>
          <p:nvPr>
            <p:ph type="title"/>
          </p:nvPr>
        </p:nvSpPr>
        <p:spPr>
          <a:xfrm>
            <a:off x="645273" y="30297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None/>
            </a:pPr>
            <a:r>
              <a:rPr lang="pt-BR" b="1">
                <a:solidFill>
                  <a:srgbClr val="13435E"/>
                </a:solidFill>
              </a:rPr>
              <a:t>Acesso ao Porto do Rio de Janeiro</a:t>
            </a:r>
            <a:br>
              <a:rPr lang="pt-BR" b="1">
                <a:solidFill>
                  <a:srgbClr val="13435E"/>
                </a:solidFill>
              </a:rPr>
            </a:br>
            <a:r>
              <a:rPr lang="pt-BR" sz="2400" b="1">
                <a:solidFill>
                  <a:srgbClr val="13435E"/>
                </a:solidFill>
              </a:rPr>
              <a:t>(Av. Portuária e Av. Alternativa)</a:t>
            </a:r>
            <a:endParaRPr sz="2400"/>
          </a:p>
        </p:txBody>
      </p:sp>
      <p:pic>
        <p:nvPicPr>
          <p:cNvPr id="530" name="Google Shape;530;p4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5273" y="1705855"/>
            <a:ext cx="6478394" cy="3946461"/>
          </a:xfrm>
          <a:prstGeom prst="rect">
            <a:avLst/>
          </a:prstGeom>
          <a:noFill/>
          <a:ln>
            <a:noFill/>
          </a:ln>
        </p:spPr>
      </p:pic>
      <p:sp>
        <p:nvSpPr>
          <p:cNvPr id="531" name="Google Shape;531;p44"/>
          <p:cNvSpPr/>
          <p:nvPr/>
        </p:nvSpPr>
        <p:spPr>
          <a:xfrm>
            <a:off x="7881029" y="1719708"/>
            <a:ext cx="4086213" cy="1815841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indent="-285750" algn="just">
              <a:buClr>
                <a:srgbClr val="70AD47"/>
              </a:buClr>
              <a:buSzPts val="1400"/>
              <a:buFont typeface="Noto Sans Symbols"/>
              <a:buChar char="❑"/>
            </a:pPr>
            <a:r>
              <a:rPr lang="pt-BR" dirty="0"/>
              <a:t>Av. Portuária, importante via expressa exclusiva a caminhões – melhoria de acesso (realocação das agulhas na Av. Brasil)</a:t>
            </a:r>
            <a:endParaRPr lang="pt-PT"/>
          </a:p>
          <a:p>
            <a:pPr marL="285750" indent="-285750" algn="just">
              <a:buClr>
                <a:srgbClr val="70AD47"/>
              </a:buClr>
              <a:buSzPts val="1400"/>
              <a:buFont typeface="Noto Sans Symbols"/>
              <a:buChar char="❑"/>
            </a:pPr>
            <a:endParaRPr lang="pt-BR" dirty="0"/>
          </a:p>
          <a:p>
            <a:pPr marL="285750" marR="0" lvl="0" indent="-285750" algn="just" rtl="0">
              <a:spcBef>
                <a:spcPts val="0"/>
              </a:spcBef>
              <a:spcAft>
                <a:spcPts val="0"/>
              </a:spcAft>
              <a:buClr>
                <a:srgbClr val="70AD47"/>
              </a:buClr>
              <a:buSzPts val="1400"/>
              <a:buFont typeface="Noto Sans Symbols"/>
              <a:buChar char="❑"/>
            </a:pPr>
            <a:r>
              <a:rPr lang="pt-BR" sz="14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Av. Alternativa (Av. Júlio Coutinho), -implantação das fases 3, 4 e 5 (Programa Porto do Rio Sec. XXI), para melhoria das vias internas da região do Caju.</a:t>
            </a:r>
            <a:endParaRPr lang="pt-PT" dirty="0"/>
          </a:p>
        </p:txBody>
      </p:sp>
      <p:sp>
        <p:nvSpPr>
          <p:cNvPr id="532" name="Google Shape;532;p44"/>
          <p:cNvSpPr/>
          <p:nvPr/>
        </p:nvSpPr>
        <p:spPr>
          <a:xfrm>
            <a:off x="2202832" y="4259456"/>
            <a:ext cx="338675" cy="308013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200">
                <a:solidFill>
                  <a:srgbClr val="2E75B5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sz="1200">
              <a:solidFill>
                <a:srgbClr val="2E75B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3" name="Google Shape;533;p44"/>
          <p:cNvSpPr/>
          <p:nvPr/>
        </p:nvSpPr>
        <p:spPr>
          <a:xfrm>
            <a:off x="6297311" y="2525400"/>
            <a:ext cx="338675" cy="308013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200">
                <a:solidFill>
                  <a:srgbClr val="2E75B5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sz="1200">
              <a:solidFill>
                <a:srgbClr val="2E75B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4" name="Google Shape;534;p44"/>
          <p:cNvSpPr/>
          <p:nvPr/>
        </p:nvSpPr>
        <p:spPr>
          <a:xfrm>
            <a:off x="7857439" y="1715482"/>
            <a:ext cx="338675" cy="308013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200">
                <a:solidFill>
                  <a:srgbClr val="2E75B5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sz="1200">
              <a:solidFill>
                <a:srgbClr val="2E75B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5" name="Google Shape;535;p44"/>
          <p:cNvSpPr/>
          <p:nvPr/>
        </p:nvSpPr>
        <p:spPr>
          <a:xfrm>
            <a:off x="7875799" y="2537649"/>
            <a:ext cx="338675" cy="308013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200">
                <a:solidFill>
                  <a:srgbClr val="2E75B5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sz="1200">
              <a:solidFill>
                <a:srgbClr val="2E75B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414;p24"/>
          <p:cNvSpPr/>
          <p:nvPr/>
        </p:nvSpPr>
        <p:spPr>
          <a:xfrm>
            <a:off x="406398" y="5736029"/>
            <a:ext cx="2725649" cy="25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pt-BR" sz="105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Fonte: Programa Porto do Rio – século XXI</a:t>
            </a:r>
            <a:endParaRPr sz="105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6.png">
            <a:extLst>
              <a:ext uri="{FF2B5EF4-FFF2-40B4-BE49-F238E27FC236}">
                <a16:creationId xmlns:a16="http://schemas.microsoft.com/office/drawing/2014/main" id="{EEDD1149-099B-BC7A-E681-45A3F24CE17D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3" name="image8.png">
            <a:extLst>
              <a:ext uri="{FF2B5EF4-FFF2-40B4-BE49-F238E27FC236}">
                <a16:creationId xmlns:a16="http://schemas.microsoft.com/office/drawing/2014/main" id="{9F432717-07B3-4C3C-853F-98085450333A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DBA72808-480F-4114-CA89-715F311E1D19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144442" y="414397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9" name="Google Shape;489;p26"/>
          <p:cNvCxnSpPr/>
          <p:nvPr/>
        </p:nvCxnSpPr>
        <p:spPr>
          <a:xfrm>
            <a:off x="645273" y="60657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490" name="Google Shape;490;p26"/>
          <p:cNvSpPr txBox="1">
            <a:spLocks noGrp="1"/>
          </p:cNvSpPr>
          <p:nvPr>
            <p:ph type="title"/>
          </p:nvPr>
        </p:nvSpPr>
        <p:spPr>
          <a:xfrm>
            <a:off x="645273" y="200268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None/>
            </a:pPr>
            <a:r>
              <a:rPr lang="pt-BR" sz="4400" b="1">
                <a:solidFill>
                  <a:srgbClr val="13435E"/>
                </a:solidFill>
              </a:rPr>
              <a:t>Conjuntura dos sistemas logísticos do RJ</a:t>
            </a:r>
            <a:endParaRPr/>
          </a:p>
        </p:txBody>
      </p:sp>
      <p:sp>
        <p:nvSpPr>
          <p:cNvPr id="491" name="Google Shape;491;p26"/>
          <p:cNvSpPr/>
          <p:nvPr/>
        </p:nvSpPr>
        <p:spPr>
          <a:xfrm>
            <a:off x="2681800" y="1590095"/>
            <a:ext cx="6442541" cy="578837"/>
          </a:xfrm>
          <a:prstGeom prst="roundRect">
            <a:avLst>
              <a:gd name="adj" fmla="val 16667"/>
            </a:avLst>
          </a:prstGeom>
          <a:solidFill>
            <a:srgbClr val="13435E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1300"/>
            </a:pPr>
            <a:r>
              <a:rPr lang="pt-BR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Trevo de Manilha : projeto proposto </a:t>
            </a:r>
          </a:p>
          <a:p>
            <a:pPr lvl="0" algn="ctr">
              <a:buSzPts val="1300"/>
            </a:pPr>
            <a:r>
              <a:rPr lang="pt-BR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na Consulta Pública 02/2024 – Otimização contratual</a:t>
            </a: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1801" y="2233196"/>
            <a:ext cx="6442541" cy="3530550"/>
          </a:xfrm>
          <a:prstGeom prst="rect">
            <a:avLst/>
          </a:prstGeom>
        </p:spPr>
      </p:pic>
      <p:sp>
        <p:nvSpPr>
          <p:cNvPr id="38" name="Google Shape;414;p24"/>
          <p:cNvSpPr/>
          <p:nvPr/>
        </p:nvSpPr>
        <p:spPr>
          <a:xfrm>
            <a:off x="2476672" y="5811859"/>
            <a:ext cx="1215397" cy="253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pt-BR" sz="105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Fonte: ANTT</a:t>
            </a:r>
            <a:endParaRPr sz="105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6.png">
            <a:extLst>
              <a:ext uri="{FF2B5EF4-FFF2-40B4-BE49-F238E27FC236}">
                <a16:creationId xmlns:a16="http://schemas.microsoft.com/office/drawing/2014/main" id="{95C762B9-ABA5-278B-6A8F-4C1844A0A95B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3" name="image8.png">
            <a:extLst>
              <a:ext uri="{FF2B5EF4-FFF2-40B4-BE49-F238E27FC236}">
                <a16:creationId xmlns:a16="http://schemas.microsoft.com/office/drawing/2014/main" id="{D1183ABA-A97B-833B-32E6-046D5904D0AA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6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880B06EC-DBFB-9971-C451-C127416B0601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144443" y="445449"/>
            <a:ext cx="1670400" cy="8352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3105466009"/>
      </p:ext>
    </p:extLst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" name="Google Shape;793;p49"/>
          <p:cNvSpPr/>
          <p:nvPr/>
        </p:nvSpPr>
        <p:spPr>
          <a:xfrm>
            <a:off x="4523931" y="4908939"/>
            <a:ext cx="1355564" cy="936000"/>
          </a:xfrm>
          <a:prstGeom prst="rect">
            <a:avLst/>
          </a:prstGeom>
          <a:solidFill>
            <a:srgbClr val="FFFFFF">
              <a:alpha val="49803"/>
            </a:srgbClr>
          </a:solidFill>
          <a:ln>
            <a:noFill/>
          </a:ln>
        </p:spPr>
        <p:txBody>
          <a:bodyPr spcFirstLastPara="1" wrap="square" lIns="20625" tIns="20625" rIns="20625" bIns="20625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Roboto Condensed"/>
            </a:endParaRPr>
          </a:p>
        </p:txBody>
      </p:sp>
      <p:cxnSp>
        <p:nvCxnSpPr>
          <p:cNvPr id="704" name="Google Shape;704;p49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705" name="Google Shape;705;p49"/>
          <p:cNvSpPr txBox="1">
            <a:spLocks noGrp="1"/>
          </p:cNvSpPr>
          <p:nvPr>
            <p:ph type="title"/>
          </p:nvPr>
        </p:nvSpPr>
        <p:spPr>
          <a:xfrm>
            <a:off x="645273" y="30297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b="1">
                <a:solidFill>
                  <a:srgbClr val="13435E"/>
                </a:solidFill>
              </a:rPr>
              <a:t>Eixos Multimodais (RJ-ES)</a:t>
            </a:r>
            <a:endParaRPr/>
          </a:p>
        </p:txBody>
      </p:sp>
      <p:sp>
        <p:nvSpPr>
          <p:cNvPr id="706" name="Google Shape;706;p49"/>
          <p:cNvSpPr/>
          <p:nvPr/>
        </p:nvSpPr>
        <p:spPr>
          <a:xfrm>
            <a:off x="634899" y="1485029"/>
            <a:ext cx="11049101" cy="323493"/>
          </a:xfrm>
          <a:prstGeom prst="roundRect">
            <a:avLst>
              <a:gd name="adj" fmla="val 16667"/>
            </a:avLst>
          </a:prstGeom>
          <a:solidFill>
            <a:srgbClr val="13435E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pt-BR" sz="1300" b="1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Eixo Rodoviário</a:t>
            </a:r>
            <a:endParaRPr sz="1300" b="0" i="0" u="none" strike="noStrike" cap="none">
              <a:solidFill>
                <a:schemeClr val="lt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707" name="Google Shape;707;p49"/>
          <p:cNvSpPr/>
          <p:nvPr/>
        </p:nvSpPr>
        <p:spPr>
          <a:xfrm rot="5400000">
            <a:off x="1672781" y="3896770"/>
            <a:ext cx="3411351" cy="181839"/>
          </a:xfrm>
          <a:prstGeom prst="triangle">
            <a:avLst>
              <a:gd name="adj" fmla="val 50525"/>
            </a:avLst>
          </a:prstGeom>
          <a:solidFill>
            <a:srgbClr val="7DC845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708" name="Google Shape;708;p49"/>
          <p:cNvSpPr/>
          <p:nvPr/>
        </p:nvSpPr>
        <p:spPr>
          <a:xfrm>
            <a:off x="1796784" y="1925978"/>
            <a:ext cx="3346552" cy="2576614"/>
          </a:xfrm>
          <a:custGeom>
            <a:avLst/>
            <a:gdLst/>
            <a:ahLst/>
            <a:cxnLst/>
            <a:rect l="l" t="t" r="r" b="b"/>
            <a:pathLst>
              <a:path w="4476750" h="3041650" extrusionOk="0">
                <a:moveTo>
                  <a:pt x="0" y="3041650"/>
                </a:moveTo>
                <a:lnTo>
                  <a:pt x="95250" y="2933700"/>
                </a:lnTo>
                <a:lnTo>
                  <a:pt x="247650" y="2921000"/>
                </a:lnTo>
                <a:lnTo>
                  <a:pt x="304800" y="2940050"/>
                </a:lnTo>
                <a:lnTo>
                  <a:pt x="387350" y="2952750"/>
                </a:lnTo>
                <a:lnTo>
                  <a:pt x="558800" y="2870200"/>
                </a:lnTo>
                <a:lnTo>
                  <a:pt x="692150" y="2851150"/>
                </a:lnTo>
                <a:lnTo>
                  <a:pt x="895350" y="2724150"/>
                </a:lnTo>
                <a:lnTo>
                  <a:pt x="965200" y="2705100"/>
                </a:lnTo>
                <a:lnTo>
                  <a:pt x="1016000" y="2660650"/>
                </a:lnTo>
                <a:lnTo>
                  <a:pt x="1168400" y="2495550"/>
                </a:lnTo>
                <a:lnTo>
                  <a:pt x="1289050" y="2482850"/>
                </a:lnTo>
                <a:lnTo>
                  <a:pt x="1352550" y="2419350"/>
                </a:lnTo>
                <a:lnTo>
                  <a:pt x="1422400" y="2381250"/>
                </a:lnTo>
                <a:lnTo>
                  <a:pt x="1625600" y="2336800"/>
                </a:lnTo>
                <a:lnTo>
                  <a:pt x="1784350" y="2260600"/>
                </a:lnTo>
                <a:lnTo>
                  <a:pt x="1822450" y="2222500"/>
                </a:lnTo>
                <a:lnTo>
                  <a:pt x="2089150" y="2070100"/>
                </a:lnTo>
                <a:lnTo>
                  <a:pt x="2159000" y="2057400"/>
                </a:lnTo>
                <a:lnTo>
                  <a:pt x="2355850" y="1943100"/>
                </a:lnTo>
                <a:lnTo>
                  <a:pt x="2444750" y="1924050"/>
                </a:lnTo>
                <a:lnTo>
                  <a:pt x="2647950" y="1784350"/>
                </a:lnTo>
                <a:lnTo>
                  <a:pt x="2781300" y="1714500"/>
                </a:lnTo>
                <a:lnTo>
                  <a:pt x="2863850" y="1619250"/>
                </a:lnTo>
                <a:lnTo>
                  <a:pt x="3009900" y="1606550"/>
                </a:lnTo>
                <a:lnTo>
                  <a:pt x="3225800" y="1435100"/>
                </a:lnTo>
                <a:lnTo>
                  <a:pt x="3403600" y="1371600"/>
                </a:lnTo>
                <a:lnTo>
                  <a:pt x="3581400" y="1206500"/>
                </a:lnTo>
                <a:lnTo>
                  <a:pt x="3657600" y="1117600"/>
                </a:lnTo>
                <a:lnTo>
                  <a:pt x="3752850" y="1073150"/>
                </a:lnTo>
                <a:lnTo>
                  <a:pt x="3848100" y="1035050"/>
                </a:lnTo>
                <a:lnTo>
                  <a:pt x="3930650" y="958850"/>
                </a:lnTo>
                <a:lnTo>
                  <a:pt x="4044950" y="838200"/>
                </a:lnTo>
                <a:lnTo>
                  <a:pt x="4095750" y="768350"/>
                </a:lnTo>
                <a:lnTo>
                  <a:pt x="4140200" y="615950"/>
                </a:lnTo>
                <a:lnTo>
                  <a:pt x="4165600" y="501650"/>
                </a:lnTo>
                <a:lnTo>
                  <a:pt x="4178300" y="393700"/>
                </a:lnTo>
                <a:lnTo>
                  <a:pt x="4337050" y="215900"/>
                </a:lnTo>
                <a:lnTo>
                  <a:pt x="4406900" y="184150"/>
                </a:lnTo>
                <a:lnTo>
                  <a:pt x="4413250" y="152400"/>
                </a:lnTo>
                <a:lnTo>
                  <a:pt x="4406900" y="88900"/>
                </a:lnTo>
                <a:lnTo>
                  <a:pt x="4476750" y="0"/>
                </a:lnTo>
              </a:path>
            </a:pathLst>
          </a:custGeom>
          <a:noFill/>
          <a:ln w="88900" cap="flat" cmpd="sng">
            <a:solidFill>
              <a:schemeClr val="accent3">
                <a:alpha val="60000"/>
              </a:schemeClr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709" name="Google Shape;709;p49"/>
          <p:cNvGrpSpPr/>
          <p:nvPr/>
        </p:nvGrpSpPr>
        <p:grpSpPr>
          <a:xfrm>
            <a:off x="634899" y="1866334"/>
            <a:ext cx="5229649" cy="3992835"/>
            <a:chOff x="1712969" y="1269487"/>
            <a:chExt cx="6480061" cy="4328539"/>
          </a:xfrm>
        </p:grpSpPr>
        <p:pic>
          <p:nvPicPr>
            <p:cNvPr id="710" name="Google Shape;710;p49" descr="Mapa&#10;&#10;Descrição gerada automaticamente"/>
            <p:cNvPicPr preferRelativeResize="0"/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12969" y="1269487"/>
              <a:ext cx="6480061" cy="43190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11" name="Google Shape;711;p49" descr="Mapa&#10;&#10;Descrição gerada automaticamente"/>
            <p:cNvPicPr preferRelativeResize="0"/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12969" y="1279001"/>
              <a:ext cx="6480061" cy="431902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712" name="Google Shape;712;p49"/>
          <p:cNvGrpSpPr/>
          <p:nvPr/>
        </p:nvGrpSpPr>
        <p:grpSpPr>
          <a:xfrm>
            <a:off x="2169806" y="1891827"/>
            <a:ext cx="864862" cy="2986168"/>
            <a:chOff x="3485771" y="1184275"/>
            <a:chExt cx="1096073" cy="3314700"/>
          </a:xfrm>
        </p:grpSpPr>
        <p:sp>
          <p:nvSpPr>
            <p:cNvPr id="713" name="Google Shape;713;p49"/>
            <p:cNvSpPr/>
            <p:nvPr/>
          </p:nvSpPr>
          <p:spPr>
            <a:xfrm>
              <a:off x="3485771" y="1184275"/>
              <a:ext cx="606804" cy="1568450"/>
            </a:xfrm>
            <a:custGeom>
              <a:avLst/>
              <a:gdLst/>
              <a:ahLst/>
              <a:cxnLst/>
              <a:rect l="l" t="t" r="r" b="b"/>
              <a:pathLst>
                <a:path w="606804" h="1568450" extrusionOk="0">
                  <a:moveTo>
                    <a:pt x="32129" y="0"/>
                  </a:moveTo>
                  <a:cubicBezTo>
                    <a:pt x="38214" y="26723"/>
                    <a:pt x="44300" y="53446"/>
                    <a:pt x="44829" y="82550"/>
                  </a:cubicBezTo>
                  <a:cubicBezTo>
                    <a:pt x="45358" y="111654"/>
                    <a:pt x="39008" y="152929"/>
                    <a:pt x="35304" y="174625"/>
                  </a:cubicBezTo>
                  <a:cubicBezTo>
                    <a:pt x="31600" y="196321"/>
                    <a:pt x="21546" y="197908"/>
                    <a:pt x="22604" y="212725"/>
                  </a:cubicBezTo>
                  <a:cubicBezTo>
                    <a:pt x="23662" y="227542"/>
                    <a:pt x="37421" y="243417"/>
                    <a:pt x="41654" y="263525"/>
                  </a:cubicBezTo>
                  <a:cubicBezTo>
                    <a:pt x="45887" y="283633"/>
                    <a:pt x="54354" y="312738"/>
                    <a:pt x="48004" y="333375"/>
                  </a:cubicBezTo>
                  <a:cubicBezTo>
                    <a:pt x="41654" y="354012"/>
                    <a:pt x="10433" y="368300"/>
                    <a:pt x="3554" y="387350"/>
                  </a:cubicBezTo>
                  <a:cubicBezTo>
                    <a:pt x="-3325" y="406400"/>
                    <a:pt x="908" y="434975"/>
                    <a:pt x="6729" y="447675"/>
                  </a:cubicBezTo>
                  <a:cubicBezTo>
                    <a:pt x="12550" y="460375"/>
                    <a:pt x="25779" y="451908"/>
                    <a:pt x="38479" y="463550"/>
                  </a:cubicBezTo>
                  <a:cubicBezTo>
                    <a:pt x="51179" y="475192"/>
                    <a:pt x="78167" y="501650"/>
                    <a:pt x="82929" y="517525"/>
                  </a:cubicBezTo>
                  <a:cubicBezTo>
                    <a:pt x="87691" y="533400"/>
                    <a:pt x="65467" y="544513"/>
                    <a:pt x="67054" y="558800"/>
                  </a:cubicBezTo>
                  <a:cubicBezTo>
                    <a:pt x="68641" y="573087"/>
                    <a:pt x="89279" y="589492"/>
                    <a:pt x="92454" y="603250"/>
                  </a:cubicBezTo>
                  <a:cubicBezTo>
                    <a:pt x="95629" y="617008"/>
                    <a:pt x="87691" y="628650"/>
                    <a:pt x="86104" y="641350"/>
                  </a:cubicBezTo>
                  <a:cubicBezTo>
                    <a:pt x="84517" y="654050"/>
                    <a:pt x="79754" y="667808"/>
                    <a:pt x="82929" y="679450"/>
                  </a:cubicBezTo>
                  <a:cubicBezTo>
                    <a:pt x="86104" y="691092"/>
                    <a:pt x="104625" y="699558"/>
                    <a:pt x="105154" y="711200"/>
                  </a:cubicBezTo>
                  <a:cubicBezTo>
                    <a:pt x="105683" y="722842"/>
                    <a:pt x="85046" y="729721"/>
                    <a:pt x="86104" y="749300"/>
                  </a:cubicBezTo>
                  <a:cubicBezTo>
                    <a:pt x="87162" y="768879"/>
                    <a:pt x="104096" y="808567"/>
                    <a:pt x="111504" y="828675"/>
                  </a:cubicBezTo>
                  <a:cubicBezTo>
                    <a:pt x="118912" y="848783"/>
                    <a:pt x="120500" y="856721"/>
                    <a:pt x="130554" y="869950"/>
                  </a:cubicBezTo>
                  <a:cubicBezTo>
                    <a:pt x="140608" y="883179"/>
                    <a:pt x="163892" y="902758"/>
                    <a:pt x="171829" y="908050"/>
                  </a:cubicBezTo>
                  <a:cubicBezTo>
                    <a:pt x="179766" y="913342"/>
                    <a:pt x="168125" y="899583"/>
                    <a:pt x="178179" y="901700"/>
                  </a:cubicBezTo>
                  <a:cubicBezTo>
                    <a:pt x="188233" y="903817"/>
                    <a:pt x="215221" y="908050"/>
                    <a:pt x="232154" y="920750"/>
                  </a:cubicBezTo>
                  <a:cubicBezTo>
                    <a:pt x="249087" y="933450"/>
                    <a:pt x="261258" y="963083"/>
                    <a:pt x="279779" y="977900"/>
                  </a:cubicBezTo>
                  <a:cubicBezTo>
                    <a:pt x="298300" y="992717"/>
                    <a:pt x="330050" y="1002242"/>
                    <a:pt x="343279" y="1009650"/>
                  </a:cubicBezTo>
                  <a:cubicBezTo>
                    <a:pt x="356508" y="1017058"/>
                    <a:pt x="356508" y="1015471"/>
                    <a:pt x="359154" y="1022350"/>
                  </a:cubicBezTo>
                  <a:cubicBezTo>
                    <a:pt x="361800" y="1029229"/>
                    <a:pt x="355450" y="1038754"/>
                    <a:pt x="359154" y="1050925"/>
                  </a:cubicBezTo>
                  <a:cubicBezTo>
                    <a:pt x="362858" y="1063096"/>
                    <a:pt x="375558" y="1080029"/>
                    <a:pt x="381379" y="1095375"/>
                  </a:cubicBezTo>
                  <a:cubicBezTo>
                    <a:pt x="387200" y="1110721"/>
                    <a:pt x="390375" y="1124479"/>
                    <a:pt x="394079" y="1143000"/>
                  </a:cubicBezTo>
                  <a:cubicBezTo>
                    <a:pt x="397783" y="1161521"/>
                    <a:pt x="403604" y="1193800"/>
                    <a:pt x="403604" y="1206500"/>
                  </a:cubicBezTo>
                  <a:cubicBezTo>
                    <a:pt x="403604" y="1219200"/>
                    <a:pt x="390375" y="1210733"/>
                    <a:pt x="394079" y="1219200"/>
                  </a:cubicBezTo>
                  <a:cubicBezTo>
                    <a:pt x="397783" y="1227667"/>
                    <a:pt x="415246" y="1242483"/>
                    <a:pt x="425829" y="1257300"/>
                  </a:cubicBezTo>
                  <a:cubicBezTo>
                    <a:pt x="436412" y="1272117"/>
                    <a:pt x="450171" y="1292754"/>
                    <a:pt x="457579" y="1308100"/>
                  </a:cubicBezTo>
                  <a:cubicBezTo>
                    <a:pt x="464987" y="1323446"/>
                    <a:pt x="462871" y="1336146"/>
                    <a:pt x="470279" y="1349375"/>
                  </a:cubicBezTo>
                  <a:cubicBezTo>
                    <a:pt x="477687" y="1362604"/>
                    <a:pt x="490917" y="1375833"/>
                    <a:pt x="502029" y="1387475"/>
                  </a:cubicBezTo>
                  <a:cubicBezTo>
                    <a:pt x="513142" y="1399117"/>
                    <a:pt x="527429" y="1410229"/>
                    <a:pt x="536954" y="1419225"/>
                  </a:cubicBezTo>
                  <a:cubicBezTo>
                    <a:pt x="546479" y="1428221"/>
                    <a:pt x="553358" y="1429808"/>
                    <a:pt x="559179" y="1441450"/>
                  </a:cubicBezTo>
                  <a:cubicBezTo>
                    <a:pt x="565000" y="1453092"/>
                    <a:pt x="566058" y="1476904"/>
                    <a:pt x="571879" y="1489075"/>
                  </a:cubicBezTo>
                  <a:cubicBezTo>
                    <a:pt x="577700" y="1501246"/>
                    <a:pt x="588283" y="1501246"/>
                    <a:pt x="594104" y="1514475"/>
                  </a:cubicBezTo>
                  <a:cubicBezTo>
                    <a:pt x="599925" y="1527704"/>
                    <a:pt x="603364" y="1548077"/>
                    <a:pt x="606804" y="1568450"/>
                  </a:cubicBezTo>
                </a:path>
              </a:pathLst>
            </a:custGeom>
            <a:noFill/>
            <a:ln w="19050" cap="flat" cmpd="sng">
              <a:solidFill>
                <a:srgbClr val="FF0000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714" name="Google Shape;714;p49"/>
            <p:cNvSpPr/>
            <p:nvPr/>
          </p:nvSpPr>
          <p:spPr>
            <a:xfrm>
              <a:off x="4066406" y="2746375"/>
              <a:ext cx="515438" cy="1752600"/>
            </a:xfrm>
            <a:custGeom>
              <a:avLst/>
              <a:gdLst/>
              <a:ahLst/>
              <a:cxnLst/>
              <a:rect l="l" t="t" r="r" b="b"/>
              <a:pathLst>
                <a:path w="515438" h="1752600" extrusionOk="0">
                  <a:moveTo>
                    <a:pt x="245244" y="1752600"/>
                  </a:moveTo>
                  <a:cubicBezTo>
                    <a:pt x="244450" y="1732227"/>
                    <a:pt x="243656" y="1711854"/>
                    <a:pt x="242069" y="1685925"/>
                  </a:cubicBezTo>
                  <a:cubicBezTo>
                    <a:pt x="240481" y="1659996"/>
                    <a:pt x="235719" y="1622954"/>
                    <a:pt x="235719" y="1597025"/>
                  </a:cubicBezTo>
                  <a:cubicBezTo>
                    <a:pt x="235719" y="1571096"/>
                    <a:pt x="239952" y="1545696"/>
                    <a:pt x="242069" y="1530350"/>
                  </a:cubicBezTo>
                  <a:cubicBezTo>
                    <a:pt x="244186" y="1515004"/>
                    <a:pt x="249477" y="1518708"/>
                    <a:pt x="248419" y="1504950"/>
                  </a:cubicBezTo>
                  <a:cubicBezTo>
                    <a:pt x="247361" y="1491192"/>
                    <a:pt x="233073" y="1469496"/>
                    <a:pt x="235719" y="1447800"/>
                  </a:cubicBezTo>
                  <a:cubicBezTo>
                    <a:pt x="238365" y="1426104"/>
                    <a:pt x="264294" y="1374775"/>
                    <a:pt x="264294" y="1374775"/>
                  </a:cubicBezTo>
                  <a:cubicBezTo>
                    <a:pt x="269057" y="1360487"/>
                    <a:pt x="256886" y="1367367"/>
                    <a:pt x="264294" y="1362075"/>
                  </a:cubicBezTo>
                  <a:cubicBezTo>
                    <a:pt x="271702" y="1356783"/>
                    <a:pt x="299219" y="1353608"/>
                    <a:pt x="308744" y="1343025"/>
                  </a:cubicBezTo>
                  <a:cubicBezTo>
                    <a:pt x="318269" y="1332442"/>
                    <a:pt x="317740" y="1313392"/>
                    <a:pt x="321444" y="1298575"/>
                  </a:cubicBezTo>
                  <a:cubicBezTo>
                    <a:pt x="325148" y="1283758"/>
                    <a:pt x="330969" y="1266296"/>
                    <a:pt x="330969" y="1254125"/>
                  </a:cubicBezTo>
                  <a:cubicBezTo>
                    <a:pt x="330969" y="1241954"/>
                    <a:pt x="317211" y="1235075"/>
                    <a:pt x="321444" y="1225550"/>
                  </a:cubicBezTo>
                  <a:cubicBezTo>
                    <a:pt x="325677" y="1216025"/>
                    <a:pt x="356369" y="1196975"/>
                    <a:pt x="356369" y="1196975"/>
                  </a:cubicBezTo>
                  <a:lnTo>
                    <a:pt x="419869" y="1146175"/>
                  </a:lnTo>
                  <a:cubicBezTo>
                    <a:pt x="437331" y="1132417"/>
                    <a:pt x="450031" y="1126596"/>
                    <a:pt x="461144" y="1114425"/>
                  </a:cubicBezTo>
                  <a:cubicBezTo>
                    <a:pt x="472257" y="1102254"/>
                    <a:pt x="482311" y="1087967"/>
                    <a:pt x="486544" y="1073150"/>
                  </a:cubicBezTo>
                  <a:cubicBezTo>
                    <a:pt x="490777" y="1058333"/>
                    <a:pt x="489719" y="1036638"/>
                    <a:pt x="486544" y="1025525"/>
                  </a:cubicBezTo>
                  <a:cubicBezTo>
                    <a:pt x="483369" y="1014412"/>
                    <a:pt x="465377" y="1022879"/>
                    <a:pt x="467494" y="1006475"/>
                  </a:cubicBezTo>
                  <a:cubicBezTo>
                    <a:pt x="469611" y="990071"/>
                    <a:pt x="492894" y="944033"/>
                    <a:pt x="499244" y="927100"/>
                  </a:cubicBezTo>
                  <a:cubicBezTo>
                    <a:pt x="505594" y="910167"/>
                    <a:pt x="502948" y="915988"/>
                    <a:pt x="505594" y="904875"/>
                  </a:cubicBezTo>
                  <a:cubicBezTo>
                    <a:pt x="508240" y="893762"/>
                    <a:pt x="517236" y="872067"/>
                    <a:pt x="515119" y="860425"/>
                  </a:cubicBezTo>
                  <a:cubicBezTo>
                    <a:pt x="513002" y="848783"/>
                    <a:pt x="492894" y="835025"/>
                    <a:pt x="492894" y="835025"/>
                  </a:cubicBezTo>
                  <a:cubicBezTo>
                    <a:pt x="484957" y="826029"/>
                    <a:pt x="477548" y="815446"/>
                    <a:pt x="467494" y="806450"/>
                  </a:cubicBezTo>
                  <a:cubicBezTo>
                    <a:pt x="457440" y="797454"/>
                    <a:pt x="438390" y="791104"/>
                    <a:pt x="432569" y="781050"/>
                  </a:cubicBezTo>
                  <a:cubicBezTo>
                    <a:pt x="426748" y="770996"/>
                    <a:pt x="430982" y="761471"/>
                    <a:pt x="432569" y="746125"/>
                  </a:cubicBezTo>
                  <a:cubicBezTo>
                    <a:pt x="434157" y="730779"/>
                    <a:pt x="445269" y="703262"/>
                    <a:pt x="442094" y="688975"/>
                  </a:cubicBezTo>
                  <a:cubicBezTo>
                    <a:pt x="438919" y="674688"/>
                    <a:pt x="421986" y="672042"/>
                    <a:pt x="413519" y="660400"/>
                  </a:cubicBezTo>
                  <a:cubicBezTo>
                    <a:pt x="405052" y="648758"/>
                    <a:pt x="401348" y="632883"/>
                    <a:pt x="391294" y="619125"/>
                  </a:cubicBezTo>
                  <a:cubicBezTo>
                    <a:pt x="381240" y="605367"/>
                    <a:pt x="358486" y="590550"/>
                    <a:pt x="353194" y="577850"/>
                  </a:cubicBezTo>
                  <a:cubicBezTo>
                    <a:pt x="347902" y="565150"/>
                    <a:pt x="363777" y="550862"/>
                    <a:pt x="359544" y="542925"/>
                  </a:cubicBezTo>
                  <a:cubicBezTo>
                    <a:pt x="355311" y="534988"/>
                    <a:pt x="337848" y="535517"/>
                    <a:pt x="327794" y="530225"/>
                  </a:cubicBezTo>
                  <a:cubicBezTo>
                    <a:pt x="317740" y="524933"/>
                    <a:pt x="308744" y="513821"/>
                    <a:pt x="299219" y="511175"/>
                  </a:cubicBezTo>
                  <a:cubicBezTo>
                    <a:pt x="289694" y="508529"/>
                    <a:pt x="279640" y="518054"/>
                    <a:pt x="270644" y="514350"/>
                  </a:cubicBezTo>
                  <a:cubicBezTo>
                    <a:pt x="261648" y="510646"/>
                    <a:pt x="251065" y="497417"/>
                    <a:pt x="245244" y="488950"/>
                  </a:cubicBezTo>
                  <a:cubicBezTo>
                    <a:pt x="239423" y="480483"/>
                    <a:pt x="240481" y="474662"/>
                    <a:pt x="235719" y="463550"/>
                  </a:cubicBezTo>
                  <a:cubicBezTo>
                    <a:pt x="230957" y="452438"/>
                    <a:pt x="224077" y="436033"/>
                    <a:pt x="216669" y="422275"/>
                  </a:cubicBezTo>
                  <a:cubicBezTo>
                    <a:pt x="209261" y="408517"/>
                    <a:pt x="193915" y="393171"/>
                    <a:pt x="191269" y="381000"/>
                  </a:cubicBezTo>
                  <a:cubicBezTo>
                    <a:pt x="188623" y="368829"/>
                    <a:pt x="203969" y="361950"/>
                    <a:pt x="200794" y="349250"/>
                  </a:cubicBezTo>
                  <a:cubicBezTo>
                    <a:pt x="197619" y="336550"/>
                    <a:pt x="181744" y="313796"/>
                    <a:pt x="172219" y="304800"/>
                  </a:cubicBezTo>
                  <a:cubicBezTo>
                    <a:pt x="162694" y="295804"/>
                    <a:pt x="154756" y="299508"/>
                    <a:pt x="143644" y="295275"/>
                  </a:cubicBezTo>
                  <a:cubicBezTo>
                    <a:pt x="132531" y="291042"/>
                    <a:pt x="111894" y="292629"/>
                    <a:pt x="105544" y="279400"/>
                  </a:cubicBezTo>
                  <a:cubicBezTo>
                    <a:pt x="99194" y="266171"/>
                    <a:pt x="115069" y="231775"/>
                    <a:pt x="105544" y="215900"/>
                  </a:cubicBezTo>
                  <a:cubicBezTo>
                    <a:pt x="96019" y="200025"/>
                    <a:pt x="63211" y="194204"/>
                    <a:pt x="48394" y="184150"/>
                  </a:cubicBezTo>
                  <a:cubicBezTo>
                    <a:pt x="33577" y="174096"/>
                    <a:pt x="24052" y="168275"/>
                    <a:pt x="16644" y="155575"/>
                  </a:cubicBezTo>
                  <a:cubicBezTo>
                    <a:pt x="9236" y="142875"/>
                    <a:pt x="6590" y="124883"/>
                    <a:pt x="3944" y="107950"/>
                  </a:cubicBezTo>
                  <a:cubicBezTo>
                    <a:pt x="1298" y="91017"/>
                    <a:pt x="-1348" y="71967"/>
                    <a:pt x="769" y="53975"/>
                  </a:cubicBezTo>
                  <a:cubicBezTo>
                    <a:pt x="2886" y="35983"/>
                    <a:pt x="9765" y="17991"/>
                    <a:pt x="16644" y="0"/>
                  </a:cubicBezTo>
                </a:path>
              </a:pathLst>
            </a:custGeom>
            <a:noFill/>
            <a:ln w="19050" cap="flat" cmpd="sng">
              <a:solidFill>
                <a:srgbClr val="FF0000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</p:grpSp>
      <p:sp>
        <p:nvSpPr>
          <p:cNvPr id="715" name="Google Shape;715;p49"/>
          <p:cNvSpPr/>
          <p:nvPr/>
        </p:nvSpPr>
        <p:spPr>
          <a:xfrm>
            <a:off x="651924" y="2003756"/>
            <a:ext cx="5227200" cy="3805592"/>
          </a:xfrm>
          <a:custGeom>
            <a:avLst/>
            <a:gdLst/>
            <a:ahLst/>
            <a:cxnLst/>
            <a:rect l="l" t="t" r="r" b="b"/>
            <a:pathLst>
              <a:path w="6624638" h="4219575" extrusionOk="0">
                <a:moveTo>
                  <a:pt x="0" y="4219575"/>
                </a:moveTo>
                <a:cubicBezTo>
                  <a:pt x="1191" y="4210050"/>
                  <a:pt x="26988" y="4190603"/>
                  <a:pt x="28575" y="4174331"/>
                </a:cubicBezTo>
                <a:cubicBezTo>
                  <a:pt x="30163" y="4158059"/>
                  <a:pt x="10319" y="4154488"/>
                  <a:pt x="9525" y="4140994"/>
                </a:cubicBezTo>
                <a:cubicBezTo>
                  <a:pt x="8731" y="4127500"/>
                  <a:pt x="19844" y="4102894"/>
                  <a:pt x="23813" y="4093369"/>
                </a:cubicBezTo>
                <a:cubicBezTo>
                  <a:pt x="27782" y="4083844"/>
                  <a:pt x="26988" y="4082257"/>
                  <a:pt x="33338" y="4083844"/>
                </a:cubicBezTo>
                <a:cubicBezTo>
                  <a:pt x="39688" y="4085432"/>
                  <a:pt x="52388" y="4101703"/>
                  <a:pt x="61913" y="4102894"/>
                </a:cubicBezTo>
                <a:cubicBezTo>
                  <a:pt x="71438" y="4104085"/>
                  <a:pt x="83344" y="4095750"/>
                  <a:pt x="90488" y="4090988"/>
                </a:cubicBezTo>
                <a:cubicBezTo>
                  <a:pt x="95250" y="4085432"/>
                  <a:pt x="100013" y="4079478"/>
                  <a:pt x="104775" y="4074319"/>
                </a:cubicBezTo>
                <a:cubicBezTo>
                  <a:pt x="109537" y="4069160"/>
                  <a:pt x="106363" y="4064000"/>
                  <a:pt x="119063" y="4060031"/>
                </a:cubicBezTo>
                <a:cubicBezTo>
                  <a:pt x="131763" y="4056062"/>
                  <a:pt x="166688" y="4056062"/>
                  <a:pt x="180975" y="4050506"/>
                </a:cubicBezTo>
                <a:cubicBezTo>
                  <a:pt x="195263" y="4044950"/>
                  <a:pt x="198438" y="4036219"/>
                  <a:pt x="204788" y="4026694"/>
                </a:cubicBezTo>
                <a:cubicBezTo>
                  <a:pt x="211138" y="4017169"/>
                  <a:pt x="212725" y="4003675"/>
                  <a:pt x="219075" y="3993356"/>
                </a:cubicBezTo>
                <a:cubicBezTo>
                  <a:pt x="225425" y="3983037"/>
                  <a:pt x="233363" y="3971925"/>
                  <a:pt x="242888" y="3964781"/>
                </a:cubicBezTo>
                <a:cubicBezTo>
                  <a:pt x="252413" y="3957637"/>
                  <a:pt x="265906" y="3947319"/>
                  <a:pt x="276225" y="3950494"/>
                </a:cubicBezTo>
                <a:cubicBezTo>
                  <a:pt x="286544" y="3953669"/>
                  <a:pt x="304800" y="3983831"/>
                  <a:pt x="304800" y="3983831"/>
                </a:cubicBezTo>
                <a:cubicBezTo>
                  <a:pt x="312737" y="3992562"/>
                  <a:pt x="310356" y="3996531"/>
                  <a:pt x="323850" y="4002881"/>
                </a:cubicBezTo>
                <a:cubicBezTo>
                  <a:pt x="337344" y="4009231"/>
                  <a:pt x="385763" y="4021931"/>
                  <a:pt x="385763" y="4021931"/>
                </a:cubicBezTo>
                <a:cubicBezTo>
                  <a:pt x="398463" y="4027487"/>
                  <a:pt x="391319" y="4036219"/>
                  <a:pt x="400050" y="4036219"/>
                </a:cubicBezTo>
                <a:cubicBezTo>
                  <a:pt x="408781" y="4036219"/>
                  <a:pt x="423862" y="4027487"/>
                  <a:pt x="438150" y="4021931"/>
                </a:cubicBezTo>
                <a:cubicBezTo>
                  <a:pt x="452438" y="4016375"/>
                  <a:pt x="472678" y="4008834"/>
                  <a:pt x="485775" y="4002881"/>
                </a:cubicBezTo>
                <a:cubicBezTo>
                  <a:pt x="498872" y="3996928"/>
                  <a:pt x="508001" y="3994149"/>
                  <a:pt x="516732" y="3986212"/>
                </a:cubicBezTo>
                <a:cubicBezTo>
                  <a:pt x="525463" y="3978275"/>
                  <a:pt x="528638" y="3964781"/>
                  <a:pt x="538163" y="3955256"/>
                </a:cubicBezTo>
                <a:cubicBezTo>
                  <a:pt x="547688" y="3945731"/>
                  <a:pt x="565150" y="3938588"/>
                  <a:pt x="573881" y="3929063"/>
                </a:cubicBezTo>
                <a:cubicBezTo>
                  <a:pt x="582612" y="3919538"/>
                  <a:pt x="586184" y="3908822"/>
                  <a:pt x="590550" y="3898106"/>
                </a:cubicBezTo>
                <a:cubicBezTo>
                  <a:pt x="594916" y="3887390"/>
                  <a:pt x="601662" y="3876675"/>
                  <a:pt x="600075" y="3864769"/>
                </a:cubicBezTo>
                <a:cubicBezTo>
                  <a:pt x="598488" y="3852863"/>
                  <a:pt x="588962" y="3836194"/>
                  <a:pt x="581025" y="3826669"/>
                </a:cubicBezTo>
                <a:cubicBezTo>
                  <a:pt x="573088" y="3817144"/>
                  <a:pt x="552450" y="3807619"/>
                  <a:pt x="552450" y="3807619"/>
                </a:cubicBezTo>
                <a:cubicBezTo>
                  <a:pt x="545307" y="3803650"/>
                  <a:pt x="538163" y="3811587"/>
                  <a:pt x="538163" y="3802856"/>
                </a:cubicBezTo>
                <a:cubicBezTo>
                  <a:pt x="538163" y="3794125"/>
                  <a:pt x="546894" y="3767931"/>
                  <a:pt x="552450" y="3755231"/>
                </a:cubicBezTo>
                <a:cubicBezTo>
                  <a:pt x="558006" y="3742531"/>
                  <a:pt x="566738" y="3735387"/>
                  <a:pt x="571500" y="3726656"/>
                </a:cubicBezTo>
                <a:cubicBezTo>
                  <a:pt x="576262" y="3717925"/>
                  <a:pt x="581025" y="3711575"/>
                  <a:pt x="581025" y="3702844"/>
                </a:cubicBezTo>
                <a:cubicBezTo>
                  <a:pt x="581025" y="3694113"/>
                  <a:pt x="571500" y="3686969"/>
                  <a:pt x="571500" y="3674269"/>
                </a:cubicBezTo>
                <a:cubicBezTo>
                  <a:pt x="571500" y="3661569"/>
                  <a:pt x="577056" y="3640931"/>
                  <a:pt x="581025" y="3626644"/>
                </a:cubicBezTo>
                <a:cubicBezTo>
                  <a:pt x="584994" y="3612357"/>
                  <a:pt x="588963" y="3600450"/>
                  <a:pt x="595313" y="3588544"/>
                </a:cubicBezTo>
                <a:cubicBezTo>
                  <a:pt x="601663" y="3576638"/>
                  <a:pt x="608013" y="3564731"/>
                  <a:pt x="619125" y="3555206"/>
                </a:cubicBezTo>
                <a:cubicBezTo>
                  <a:pt x="630238" y="3545681"/>
                  <a:pt x="646113" y="3533775"/>
                  <a:pt x="661988" y="3531394"/>
                </a:cubicBezTo>
                <a:cubicBezTo>
                  <a:pt x="677863" y="3529013"/>
                  <a:pt x="696913" y="3539332"/>
                  <a:pt x="714375" y="3540919"/>
                </a:cubicBezTo>
                <a:cubicBezTo>
                  <a:pt x="731837" y="3542506"/>
                  <a:pt x="752476" y="3544094"/>
                  <a:pt x="766763" y="3540919"/>
                </a:cubicBezTo>
                <a:cubicBezTo>
                  <a:pt x="781050" y="3537744"/>
                  <a:pt x="790575" y="3527425"/>
                  <a:pt x="800100" y="3521869"/>
                </a:cubicBezTo>
                <a:cubicBezTo>
                  <a:pt x="809625" y="3516313"/>
                  <a:pt x="823913" y="3507581"/>
                  <a:pt x="823913" y="3507581"/>
                </a:cubicBezTo>
                <a:cubicBezTo>
                  <a:pt x="831057" y="3502819"/>
                  <a:pt x="834232" y="3493294"/>
                  <a:pt x="842963" y="3493294"/>
                </a:cubicBezTo>
                <a:cubicBezTo>
                  <a:pt x="851694" y="3493294"/>
                  <a:pt x="864394" y="3507581"/>
                  <a:pt x="876300" y="3507581"/>
                </a:cubicBezTo>
                <a:cubicBezTo>
                  <a:pt x="888206" y="3507581"/>
                  <a:pt x="904875" y="3500041"/>
                  <a:pt x="914400" y="3493294"/>
                </a:cubicBezTo>
                <a:cubicBezTo>
                  <a:pt x="923925" y="3486547"/>
                  <a:pt x="923926" y="3469481"/>
                  <a:pt x="933451" y="3467100"/>
                </a:cubicBezTo>
                <a:cubicBezTo>
                  <a:pt x="942976" y="3464719"/>
                  <a:pt x="962819" y="3482578"/>
                  <a:pt x="971550" y="3479006"/>
                </a:cubicBezTo>
                <a:cubicBezTo>
                  <a:pt x="980281" y="3475434"/>
                  <a:pt x="983457" y="3458369"/>
                  <a:pt x="985838" y="3445669"/>
                </a:cubicBezTo>
                <a:cubicBezTo>
                  <a:pt x="988219" y="3432969"/>
                  <a:pt x="982663" y="3415506"/>
                  <a:pt x="985838" y="3402806"/>
                </a:cubicBezTo>
                <a:cubicBezTo>
                  <a:pt x="989013" y="3390106"/>
                  <a:pt x="991394" y="3376613"/>
                  <a:pt x="1004888" y="3369469"/>
                </a:cubicBezTo>
                <a:cubicBezTo>
                  <a:pt x="1018382" y="3362325"/>
                  <a:pt x="1046956" y="3365500"/>
                  <a:pt x="1066800" y="3359944"/>
                </a:cubicBezTo>
                <a:cubicBezTo>
                  <a:pt x="1086644" y="3354388"/>
                  <a:pt x="1108869" y="3336925"/>
                  <a:pt x="1123950" y="3336131"/>
                </a:cubicBezTo>
                <a:cubicBezTo>
                  <a:pt x="1139031" y="3335337"/>
                  <a:pt x="1151732" y="3347243"/>
                  <a:pt x="1157288" y="3355181"/>
                </a:cubicBezTo>
                <a:cubicBezTo>
                  <a:pt x="1162844" y="3363118"/>
                  <a:pt x="1152526" y="3377406"/>
                  <a:pt x="1157288" y="3383756"/>
                </a:cubicBezTo>
                <a:cubicBezTo>
                  <a:pt x="1162050" y="3390106"/>
                  <a:pt x="1185863" y="3393281"/>
                  <a:pt x="1185863" y="3393281"/>
                </a:cubicBezTo>
                <a:cubicBezTo>
                  <a:pt x="1192213" y="3394868"/>
                  <a:pt x="1193007" y="3386137"/>
                  <a:pt x="1195388" y="3393281"/>
                </a:cubicBezTo>
                <a:cubicBezTo>
                  <a:pt x="1197769" y="3400425"/>
                  <a:pt x="1196975" y="3421857"/>
                  <a:pt x="1200150" y="3436144"/>
                </a:cubicBezTo>
                <a:cubicBezTo>
                  <a:pt x="1203325" y="3450431"/>
                  <a:pt x="1214438" y="3479006"/>
                  <a:pt x="1214438" y="3479006"/>
                </a:cubicBezTo>
                <a:cubicBezTo>
                  <a:pt x="1219200" y="3486150"/>
                  <a:pt x="1221581" y="3481387"/>
                  <a:pt x="1228725" y="3479006"/>
                </a:cubicBezTo>
                <a:cubicBezTo>
                  <a:pt x="1235869" y="3476625"/>
                  <a:pt x="1246584" y="3468291"/>
                  <a:pt x="1257300" y="3464719"/>
                </a:cubicBezTo>
                <a:cubicBezTo>
                  <a:pt x="1268016" y="3461147"/>
                  <a:pt x="1282700" y="3455194"/>
                  <a:pt x="1293019" y="3457575"/>
                </a:cubicBezTo>
                <a:cubicBezTo>
                  <a:pt x="1303338" y="3459956"/>
                  <a:pt x="1310879" y="3469879"/>
                  <a:pt x="1319213" y="3479007"/>
                </a:cubicBezTo>
                <a:cubicBezTo>
                  <a:pt x="1327547" y="3488135"/>
                  <a:pt x="1335881" y="3505200"/>
                  <a:pt x="1343025" y="3512344"/>
                </a:cubicBezTo>
                <a:cubicBezTo>
                  <a:pt x="1350169" y="3519488"/>
                  <a:pt x="1354138" y="3522663"/>
                  <a:pt x="1362075" y="3521869"/>
                </a:cubicBezTo>
                <a:cubicBezTo>
                  <a:pt x="1370012" y="3521075"/>
                  <a:pt x="1381125" y="3509168"/>
                  <a:pt x="1390650" y="3507581"/>
                </a:cubicBezTo>
                <a:cubicBezTo>
                  <a:pt x="1400175" y="3505993"/>
                  <a:pt x="1405731" y="3512344"/>
                  <a:pt x="1419225" y="3512344"/>
                </a:cubicBezTo>
                <a:cubicBezTo>
                  <a:pt x="1432719" y="3512344"/>
                  <a:pt x="1456532" y="3513931"/>
                  <a:pt x="1471613" y="3507581"/>
                </a:cubicBezTo>
                <a:cubicBezTo>
                  <a:pt x="1486694" y="3501231"/>
                  <a:pt x="1501776" y="3484563"/>
                  <a:pt x="1509713" y="3474244"/>
                </a:cubicBezTo>
                <a:cubicBezTo>
                  <a:pt x="1517650" y="3463925"/>
                  <a:pt x="1519238" y="3445669"/>
                  <a:pt x="1519238" y="3445669"/>
                </a:cubicBezTo>
                <a:cubicBezTo>
                  <a:pt x="1522413" y="3437731"/>
                  <a:pt x="1527175" y="3434557"/>
                  <a:pt x="1528763" y="3426619"/>
                </a:cubicBezTo>
                <a:cubicBezTo>
                  <a:pt x="1530351" y="3418681"/>
                  <a:pt x="1524794" y="3405188"/>
                  <a:pt x="1528763" y="3398044"/>
                </a:cubicBezTo>
                <a:cubicBezTo>
                  <a:pt x="1532732" y="3390900"/>
                  <a:pt x="1552575" y="3383756"/>
                  <a:pt x="1552575" y="3383756"/>
                </a:cubicBezTo>
                <a:cubicBezTo>
                  <a:pt x="1559719" y="3378994"/>
                  <a:pt x="1563688" y="3373438"/>
                  <a:pt x="1571625" y="3369469"/>
                </a:cubicBezTo>
                <a:cubicBezTo>
                  <a:pt x="1579562" y="3365500"/>
                  <a:pt x="1589881" y="3359944"/>
                  <a:pt x="1600200" y="3359944"/>
                </a:cubicBezTo>
                <a:cubicBezTo>
                  <a:pt x="1610519" y="3359944"/>
                  <a:pt x="1618457" y="3369469"/>
                  <a:pt x="1633538" y="3369469"/>
                </a:cubicBezTo>
                <a:cubicBezTo>
                  <a:pt x="1648619" y="3369469"/>
                  <a:pt x="1674019" y="3364310"/>
                  <a:pt x="1690688" y="3359944"/>
                </a:cubicBezTo>
                <a:cubicBezTo>
                  <a:pt x="1707357" y="3355578"/>
                  <a:pt x="1716881" y="3345260"/>
                  <a:pt x="1733550" y="3343275"/>
                </a:cubicBezTo>
                <a:cubicBezTo>
                  <a:pt x="1750219" y="3341290"/>
                  <a:pt x="1775619" y="3350021"/>
                  <a:pt x="1790700" y="3348037"/>
                </a:cubicBezTo>
                <a:cubicBezTo>
                  <a:pt x="1805781" y="3346053"/>
                  <a:pt x="1808957" y="3338910"/>
                  <a:pt x="1824038" y="3331369"/>
                </a:cubicBezTo>
                <a:lnTo>
                  <a:pt x="1881188" y="3302794"/>
                </a:lnTo>
                <a:cubicBezTo>
                  <a:pt x="1897857" y="3294857"/>
                  <a:pt x="1901825" y="3290888"/>
                  <a:pt x="1924050" y="3283744"/>
                </a:cubicBezTo>
                <a:cubicBezTo>
                  <a:pt x="1946275" y="3276600"/>
                  <a:pt x="1992313" y="3261518"/>
                  <a:pt x="2014538" y="3259931"/>
                </a:cubicBezTo>
                <a:cubicBezTo>
                  <a:pt x="2036763" y="3258344"/>
                  <a:pt x="2044700" y="3268663"/>
                  <a:pt x="2057400" y="3274219"/>
                </a:cubicBezTo>
                <a:cubicBezTo>
                  <a:pt x="2070100" y="3279775"/>
                  <a:pt x="2079626" y="3287713"/>
                  <a:pt x="2090738" y="3293269"/>
                </a:cubicBezTo>
                <a:cubicBezTo>
                  <a:pt x="2101851" y="3298825"/>
                  <a:pt x="2105819" y="3308350"/>
                  <a:pt x="2124075" y="3307556"/>
                </a:cubicBezTo>
                <a:cubicBezTo>
                  <a:pt x="2142331" y="3306762"/>
                  <a:pt x="2182812" y="3293269"/>
                  <a:pt x="2200275" y="3288506"/>
                </a:cubicBezTo>
                <a:cubicBezTo>
                  <a:pt x="2217738" y="3283743"/>
                  <a:pt x="2228850" y="3278981"/>
                  <a:pt x="2228850" y="3278981"/>
                </a:cubicBezTo>
                <a:cubicBezTo>
                  <a:pt x="2240756" y="3275012"/>
                  <a:pt x="2256632" y="3268663"/>
                  <a:pt x="2271713" y="3264694"/>
                </a:cubicBezTo>
                <a:cubicBezTo>
                  <a:pt x="2286794" y="3260725"/>
                  <a:pt x="2299494" y="3257550"/>
                  <a:pt x="2319338" y="3255169"/>
                </a:cubicBezTo>
                <a:cubicBezTo>
                  <a:pt x="2339182" y="3252788"/>
                  <a:pt x="2374106" y="3253581"/>
                  <a:pt x="2390775" y="3250406"/>
                </a:cubicBezTo>
                <a:cubicBezTo>
                  <a:pt x="2407444" y="3247231"/>
                  <a:pt x="2405856" y="3236119"/>
                  <a:pt x="2419350" y="3236119"/>
                </a:cubicBezTo>
                <a:cubicBezTo>
                  <a:pt x="2432844" y="3236119"/>
                  <a:pt x="2455069" y="3246437"/>
                  <a:pt x="2471738" y="3250406"/>
                </a:cubicBezTo>
                <a:cubicBezTo>
                  <a:pt x="2488407" y="3254375"/>
                  <a:pt x="2502694" y="3259931"/>
                  <a:pt x="2519363" y="3259931"/>
                </a:cubicBezTo>
                <a:cubicBezTo>
                  <a:pt x="2536032" y="3259931"/>
                  <a:pt x="2555875" y="3253581"/>
                  <a:pt x="2571750" y="3250406"/>
                </a:cubicBezTo>
                <a:cubicBezTo>
                  <a:pt x="2587625" y="3247231"/>
                  <a:pt x="2598738" y="3248818"/>
                  <a:pt x="2614613" y="3240881"/>
                </a:cubicBezTo>
                <a:cubicBezTo>
                  <a:pt x="2630488" y="3232944"/>
                  <a:pt x="2652713" y="3211512"/>
                  <a:pt x="2667000" y="3202781"/>
                </a:cubicBezTo>
                <a:cubicBezTo>
                  <a:pt x="2681287" y="3194050"/>
                  <a:pt x="2686051" y="3190081"/>
                  <a:pt x="2700338" y="3188494"/>
                </a:cubicBezTo>
                <a:cubicBezTo>
                  <a:pt x="2714625" y="3186907"/>
                  <a:pt x="2738438" y="3189287"/>
                  <a:pt x="2752725" y="3193256"/>
                </a:cubicBezTo>
                <a:cubicBezTo>
                  <a:pt x="2767012" y="3197225"/>
                  <a:pt x="2776935" y="3203178"/>
                  <a:pt x="2786063" y="3212306"/>
                </a:cubicBezTo>
                <a:cubicBezTo>
                  <a:pt x="2795191" y="3221434"/>
                  <a:pt x="2801938" y="3239294"/>
                  <a:pt x="2807494" y="3248025"/>
                </a:cubicBezTo>
                <a:cubicBezTo>
                  <a:pt x="2813050" y="3256756"/>
                  <a:pt x="2817416" y="3256360"/>
                  <a:pt x="2819400" y="3264694"/>
                </a:cubicBezTo>
                <a:cubicBezTo>
                  <a:pt x="2821384" y="3273028"/>
                  <a:pt x="2813050" y="3292475"/>
                  <a:pt x="2819400" y="3298031"/>
                </a:cubicBezTo>
                <a:cubicBezTo>
                  <a:pt x="2825750" y="3303587"/>
                  <a:pt x="2847975" y="3302794"/>
                  <a:pt x="2857500" y="3298031"/>
                </a:cubicBezTo>
                <a:cubicBezTo>
                  <a:pt x="2867025" y="3293268"/>
                  <a:pt x="2865438" y="3274218"/>
                  <a:pt x="2876550" y="3269456"/>
                </a:cubicBezTo>
                <a:cubicBezTo>
                  <a:pt x="2887662" y="3264694"/>
                  <a:pt x="2908300" y="3267472"/>
                  <a:pt x="2924175" y="3269456"/>
                </a:cubicBezTo>
                <a:cubicBezTo>
                  <a:pt x="2940050" y="3271440"/>
                  <a:pt x="2956719" y="3278982"/>
                  <a:pt x="2971800" y="3281363"/>
                </a:cubicBezTo>
                <a:cubicBezTo>
                  <a:pt x="2986881" y="3283744"/>
                  <a:pt x="3005138" y="3289697"/>
                  <a:pt x="3014663" y="3283744"/>
                </a:cubicBezTo>
                <a:cubicBezTo>
                  <a:pt x="3024188" y="3277791"/>
                  <a:pt x="3024981" y="3257550"/>
                  <a:pt x="3028950" y="3245644"/>
                </a:cubicBezTo>
                <a:cubicBezTo>
                  <a:pt x="3032919" y="3233738"/>
                  <a:pt x="3038475" y="3212306"/>
                  <a:pt x="3038475" y="3212306"/>
                </a:cubicBezTo>
                <a:cubicBezTo>
                  <a:pt x="3042444" y="3203575"/>
                  <a:pt x="3046413" y="3198812"/>
                  <a:pt x="3052763" y="3193256"/>
                </a:cubicBezTo>
                <a:cubicBezTo>
                  <a:pt x="3059113" y="3187700"/>
                  <a:pt x="3063081" y="3184525"/>
                  <a:pt x="3076575" y="3178969"/>
                </a:cubicBezTo>
                <a:cubicBezTo>
                  <a:pt x="3090069" y="3173413"/>
                  <a:pt x="3109913" y="3167063"/>
                  <a:pt x="3133725" y="3159919"/>
                </a:cubicBezTo>
                <a:cubicBezTo>
                  <a:pt x="3157537" y="3152775"/>
                  <a:pt x="3193256" y="3141662"/>
                  <a:pt x="3219450" y="3136106"/>
                </a:cubicBezTo>
                <a:cubicBezTo>
                  <a:pt x="3245644" y="3130550"/>
                  <a:pt x="3290888" y="3126581"/>
                  <a:pt x="3290888" y="3126581"/>
                </a:cubicBezTo>
                <a:cubicBezTo>
                  <a:pt x="3305969" y="3122612"/>
                  <a:pt x="3298032" y="3117850"/>
                  <a:pt x="3309938" y="3112294"/>
                </a:cubicBezTo>
                <a:cubicBezTo>
                  <a:pt x="3321844" y="3106738"/>
                  <a:pt x="3347244" y="3093244"/>
                  <a:pt x="3362325" y="3093244"/>
                </a:cubicBezTo>
                <a:cubicBezTo>
                  <a:pt x="3377406" y="3093244"/>
                  <a:pt x="3382963" y="3113881"/>
                  <a:pt x="3400425" y="3112294"/>
                </a:cubicBezTo>
                <a:cubicBezTo>
                  <a:pt x="3417887" y="3110707"/>
                  <a:pt x="3450431" y="3094831"/>
                  <a:pt x="3467100" y="3083719"/>
                </a:cubicBezTo>
                <a:cubicBezTo>
                  <a:pt x="3483769" y="3072607"/>
                  <a:pt x="3480594" y="3050381"/>
                  <a:pt x="3500438" y="3045619"/>
                </a:cubicBezTo>
                <a:cubicBezTo>
                  <a:pt x="3520282" y="3040857"/>
                  <a:pt x="3556001" y="3059113"/>
                  <a:pt x="3586163" y="3055144"/>
                </a:cubicBezTo>
                <a:cubicBezTo>
                  <a:pt x="3616325" y="3051175"/>
                  <a:pt x="3659188" y="3029743"/>
                  <a:pt x="3681413" y="3021806"/>
                </a:cubicBezTo>
                <a:cubicBezTo>
                  <a:pt x="3703638" y="3013868"/>
                  <a:pt x="3706019" y="3009106"/>
                  <a:pt x="3719513" y="3007519"/>
                </a:cubicBezTo>
                <a:cubicBezTo>
                  <a:pt x="3733007" y="3005932"/>
                  <a:pt x="3744913" y="3012281"/>
                  <a:pt x="3762375" y="3012281"/>
                </a:cubicBezTo>
                <a:cubicBezTo>
                  <a:pt x="3779837" y="3012281"/>
                  <a:pt x="3802063" y="3011488"/>
                  <a:pt x="3824288" y="3007519"/>
                </a:cubicBezTo>
                <a:cubicBezTo>
                  <a:pt x="3846513" y="3003550"/>
                  <a:pt x="3873500" y="2997994"/>
                  <a:pt x="3895725" y="2988469"/>
                </a:cubicBezTo>
                <a:cubicBezTo>
                  <a:pt x="3917950" y="2978944"/>
                  <a:pt x="3943351" y="2961481"/>
                  <a:pt x="3957638" y="2950369"/>
                </a:cubicBezTo>
                <a:cubicBezTo>
                  <a:pt x="3971926" y="2939256"/>
                  <a:pt x="3967163" y="2931319"/>
                  <a:pt x="3981450" y="2921794"/>
                </a:cubicBezTo>
                <a:cubicBezTo>
                  <a:pt x="3995737" y="2912269"/>
                  <a:pt x="4024313" y="2901156"/>
                  <a:pt x="4043363" y="2893219"/>
                </a:cubicBezTo>
                <a:cubicBezTo>
                  <a:pt x="4062413" y="2885282"/>
                  <a:pt x="4083050" y="2879725"/>
                  <a:pt x="4095750" y="2874169"/>
                </a:cubicBezTo>
                <a:cubicBezTo>
                  <a:pt x="4108450" y="2868613"/>
                  <a:pt x="4113213" y="2868612"/>
                  <a:pt x="4119563" y="2859881"/>
                </a:cubicBezTo>
                <a:cubicBezTo>
                  <a:pt x="4125913" y="2851150"/>
                  <a:pt x="4125913" y="2833687"/>
                  <a:pt x="4133850" y="2821781"/>
                </a:cubicBezTo>
                <a:cubicBezTo>
                  <a:pt x="4141787" y="2809875"/>
                  <a:pt x="4167188" y="2788444"/>
                  <a:pt x="4167188" y="2788444"/>
                </a:cubicBezTo>
                <a:cubicBezTo>
                  <a:pt x="4175125" y="2779713"/>
                  <a:pt x="4177506" y="2778919"/>
                  <a:pt x="4181475" y="2769394"/>
                </a:cubicBezTo>
                <a:cubicBezTo>
                  <a:pt x="4185444" y="2759869"/>
                  <a:pt x="4183063" y="2740819"/>
                  <a:pt x="4191000" y="2731294"/>
                </a:cubicBezTo>
                <a:cubicBezTo>
                  <a:pt x="4198937" y="2721769"/>
                  <a:pt x="4213622" y="2717006"/>
                  <a:pt x="4229100" y="2712244"/>
                </a:cubicBezTo>
                <a:cubicBezTo>
                  <a:pt x="4244578" y="2707482"/>
                  <a:pt x="4267994" y="2706688"/>
                  <a:pt x="4283869" y="2702719"/>
                </a:cubicBezTo>
                <a:cubicBezTo>
                  <a:pt x="4299744" y="2698750"/>
                  <a:pt x="4315222" y="2693987"/>
                  <a:pt x="4324350" y="2688431"/>
                </a:cubicBezTo>
                <a:cubicBezTo>
                  <a:pt x="4333478" y="2682875"/>
                  <a:pt x="4329113" y="2672556"/>
                  <a:pt x="4338638" y="2669381"/>
                </a:cubicBezTo>
                <a:cubicBezTo>
                  <a:pt x="4348163" y="2666206"/>
                  <a:pt x="4369594" y="2670968"/>
                  <a:pt x="4381500" y="2669381"/>
                </a:cubicBezTo>
                <a:cubicBezTo>
                  <a:pt x="4393406" y="2667794"/>
                  <a:pt x="4395788" y="2661443"/>
                  <a:pt x="4410075" y="2659856"/>
                </a:cubicBezTo>
                <a:cubicBezTo>
                  <a:pt x="4424362" y="2658269"/>
                  <a:pt x="4450556" y="2657475"/>
                  <a:pt x="4467225" y="2659856"/>
                </a:cubicBezTo>
                <a:cubicBezTo>
                  <a:pt x="4483894" y="2662237"/>
                  <a:pt x="4495007" y="2670969"/>
                  <a:pt x="4510088" y="2674144"/>
                </a:cubicBezTo>
                <a:cubicBezTo>
                  <a:pt x="4525169" y="2677319"/>
                  <a:pt x="4542632" y="2681287"/>
                  <a:pt x="4557713" y="2678906"/>
                </a:cubicBezTo>
                <a:cubicBezTo>
                  <a:pt x="4572794" y="2676525"/>
                  <a:pt x="4587875" y="2667000"/>
                  <a:pt x="4600575" y="2659856"/>
                </a:cubicBezTo>
                <a:cubicBezTo>
                  <a:pt x="4613275" y="2652712"/>
                  <a:pt x="4633913" y="2636044"/>
                  <a:pt x="4633913" y="2636044"/>
                </a:cubicBezTo>
                <a:cubicBezTo>
                  <a:pt x="4647407" y="2626519"/>
                  <a:pt x="4669632" y="2613025"/>
                  <a:pt x="4681538" y="2602706"/>
                </a:cubicBezTo>
                <a:cubicBezTo>
                  <a:pt x="4693444" y="2592387"/>
                  <a:pt x="4695825" y="2586037"/>
                  <a:pt x="4705350" y="2574131"/>
                </a:cubicBezTo>
                <a:cubicBezTo>
                  <a:pt x="4714875" y="2562225"/>
                  <a:pt x="4725988" y="2542381"/>
                  <a:pt x="4738688" y="2531269"/>
                </a:cubicBezTo>
                <a:cubicBezTo>
                  <a:pt x="4751388" y="2520157"/>
                  <a:pt x="4768056" y="2513806"/>
                  <a:pt x="4781550" y="2507456"/>
                </a:cubicBezTo>
                <a:cubicBezTo>
                  <a:pt x="4795044" y="2501106"/>
                  <a:pt x="4809331" y="2505869"/>
                  <a:pt x="4819650" y="2493169"/>
                </a:cubicBezTo>
                <a:cubicBezTo>
                  <a:pt x="4829969" y="2480469"/>
                  <a:pt x="4829969" y="2447925"/>
                  <a:pt x="4843463" y="2431256"/>
                </a:cubicBezTo>
                <a:cubicBezTo>
                  <a:pt x="4856957" y="2414587"/>
                  <a:pt x="4889501" y="2405856"/>
                  <a:pt x="4900613" y="2393156"/>
                </a:cubicBezTo>
                <a:cubicBezTo>
                  <a:pt x="4911725" y="2380456"/>
                  <a:pt x="4893469" y="2368550"/>
                  <a:pt x="4910138" y="2355056"/>
                </a:cubicBezTo>
                <a:cubicBezTo>
                  <a:pt x="4926807" y="2341562"/>
                  <a:pt x="4976019" y="2324100"/>
                  <a:pt x="5000625" y="2312194"/>
                </a:cubicBezTo>
                <a:cubicBezTo>
                  <a:pt x="5025231" y="2300288"/>
                  <a:pt x="5042694" y="2291556"/>
                  <a:pt x="5057775" y="2283619"/>
                </a:cubicBezTo>
                <a:cubicBezTo>
                  <a:pt x="5072856" y="2275681"/>
                  <a:pt x="5083176" y="2276475"/>
                  <a:pt x="5091113" y="2264569"/>
                </a:cubicBezTo>
                <a:cubicBezTo>
                  <a:pt x="5099050" y="2252663"/>
                  <a:pt x="5103019" y="2225675"/>
                  <a:pt x="5105400" y="2212181"/>
                </a:cubicBezTo>
                <a:cubicBezTo>
                  <a:pt x="5107781" y="2198687"/>
                  <a:pt x="5099050" y="2193131"/>
                  <a:pt x="5105400" y="2183606"/>
                </a:cubicBezTo>
                <a:cubicBezTo>
                  <a:pt x="5111750" y="2174081"/>
                  <a:pt x="5133181" y="2166143"/>
                  <a:pt x="5143500" y="2155031"/>
                </a:cubicBezTo>
                <a:cubicBezTo>
                  <a:pt x="5153819" y="2143919"/>
                  <a:pt x="5160963" y="2128043"/>
                  <a:pt x="5167313" y="2116931"/>
                </a:cubicBezTo>
                <a:cubicBezTo>
                  <a:pt x="5173663" y="2105819"/>
                  <a:pt x="5178425" y="2101056"/>
                  <a:pt x="5181600" y="2088356"/>
                </a:cubicBezTo>
                <a:cubicBezTo>
                  <a:pt x="5184775" y="2075656"/>
                  <a:pt x="5183982" y="2053431"/>
                  <a:pt x="5186363" y="2040731"/>
                </a:cubicBezTo>
                <a:cubicBezTo>
                  <a:pt x="5188744" y="2028031"/>
                  <a:pt x="5196682" y="2022475"/>
                  <a:pt x="5195888" y="2012156"/>
                </a:cubicBezTo>
                <a:cubicBezTo>
                  <a:pt x="5195094" y="2001837"/>
                  <a:pt x="5182394" y="1988344"/>
                  <a:pt x="5181600" y="1978819"/>
                </a:cubicBezTo>
                <a:cubicBezTo>
                  <a:pt x="5180806" y="1969294"/>
                  <a:pt x="5183981" y="1958975"/>
                  <a:pt x="5191125" y="1955006"/>
                </a:cubicBezTo>
                <a:cubicBezTo>
                  <a:pt x="5198269" y="1951037"/>
                  <a:pt x="5218907" y="1960562"/>
                  <a:pt x="5224463" y="1955006"/>
                </a:cubicBezTo>
                <a:cubicBezTo>
                  <a:pt x="5230019" y="1949450"/>
                  <a:pt x="5214938" y="1941513"/>
                  <a:pt x="5224463" y="1921669"/>
                </a:cubicBezTo>
                <a:cubicBezTo>
                  <a:pt x="5233988" y="1901825"/>
                  <a:pt x="5281613" y="1835944"/>
                  <a:pt x="5281613" y="1835944"/>
                </a:cubicBezTo>
                <a:cubicBezTo>
                  <a:pt x="5295900" y="1814513"/>
                  <a:pt x="5299869" y="1807368"/>
                  <a:pt x="5310188" y="1793081"/>
                </a:cubicBezTo>
                <a:cubicBezTo>
                  <a:pt x="5320507" y="1778794"/>
                  <a:pt x="5330825" y="1760538"/>
                  <a:pt x="5343525" y="1750219"/>
                </a:cubicBezTo>
                <a:cubicBezTo>
                  <a:pt x="5356225" y="1739900"/>
                  <a:pt x="5374482" y="1732756"/>
                  <a:pt x="5386388" y="1731169"/>
                </a:cubicBezTo>
                <a:cubicBezTo>
                  <a:pt x="5398294" y="1729582"/>
                  <a:pt x="5402263" y="1746250"/>
                  <a:pt x="5414963" y="1740694"/>
                </a:cubicBezTo>
                <a:cubicBezTo>
                  <a:pt x="5427663" y="1735138"/>
                  <a:pt x="5448301" y="1708943"/>
                  <a:pt x="5462588" y="1697831"/>
                </a:cubicBezTo>
                <a:cubicBezTo>
                  <a:pt x="5476876" y="1686718"/>
                  <a:pt x="5484813" y="1679575"/>
                  <a:pt x="5500688" y="1674019"/>
                </a:cubicBezTo>
                <a:cubicBezTo>
                  <a:pt x="5516563" y="1668463"/>
                  <a:pt x="5543551" y="1662113"/>
                  <a:pt x="5557838" y="1664494"/>
                </a:cubicBezTo>
                <a:cubicBezTo>
                  <a:pt x="5572126" y="1666875"/>
                  <a:pt x="5576094" y="1686718"/>
                  <a:pt x="5586413" y="1688306"/>
                </a:cubicBezTo>
                <a:cubicBezTo>
                  <a:pt x="5596732" y="1689893"/>
                  <a:pt x="5610225" y="1681163"/>
                  <a:pt x="5619750" y="1674019"/>
                </a:cubicBezTo>
                <a:cubicBezTo>
                  <a:pt x="5629275" y="1666875"/>
                  <a:pt x="5637213" y="1656556"/>
                  <a:pt x="5643563" y="1645444"/>
                </a:cubicBezTo>
                <a:cubicBezTo>
                  <a:pt x="5649913" y="1634332"/>
                  <a:pt x="5649119" y="1616869"/>
                  <a:pt x="5657850" y="1607344"/>
                </a:cubicBezTo>
                <a:cubicBezTo>
                  <a:pt x="5666581" y="1597819"/>
                  <a:pt x="5678488" y="1590675"/>
                  <a:pt x="5695950" y="1588294"/>
                </a:cubicBezTo>
                <a:cubicBezTo>
                  <a:pt x="5713412" y="1585913"/>
                  <a:pt x="5751513" y="1600200"/>
                  <a:pt x="5762625" y="1593056"/>
                </a:cubicBezTo>
                <a:cubicBezTo>
                  <a:pt x="5773737" y="1585912"/>
                  <a:pt x="5764212" y="1558131"/>
                  <a:pt x="5762625" y="1545431"/>
                </a:cubicBezTo>
                <a:cubicBezTo>
                  <a:pt x="5761038" y="1532731"/>
                  <a:pt x="5751513" y="1527968"/>
                  <a:pt x="5753100" y="1516856"/>
                </a:cubicBezTo>
                <a:cubicBezTo>
                  <a:pt x="5754687" y="1505744"/>
                  <a:pt x="5768181" y="1494631"/>
                  <a:pt x="5772150" y="1478756"/>
                </a:cubicBezTo>
                <a:cubicBezTo>
                  <a:pt x="5776119" y="1462881"/>
                  <a:pt x="5777707" y="1445418"/>
                  <a:pt x="5776913" y="1421606"/>
                </a:cubicBezTo>
                <a:cubicBezTo>
                  <a:pt x="5776119" y="1397794"/>
                  <a:pt x="5770563" y="1358900"/>
                  <a:pt x="5767388" y="1335881"/>
                </a:cubicBezTo>
                <a:cubicBezTo>
                  <a:pt x="5764213" y="1312862"/>
                  <a:pt x="5764213" y="1303338"/>
                  <a:pt x="5757863" y="1283494"/>
                </a:cubicBezTo>
                <a:cubicBezTo>
                  <a:pt x="5751513" y="1263650"/>
                  <a:pt x="5733257" y="1238250"/>
                  <a:pt x="5729288" y="1216819"/>
                </a:cubicBezTo>
                <a:cubicBezTo>
                  <a:pt x="5725319" y="1195388"/>
                  <a:pt x="5734050" y="1173162"/>
                  <a:pt x="5734050" y="1154906"/>
                </a:cubicBezTo>
                <a:cubicBezTo>
                  <a:pt x="5734050" y="1136650"/>
                  <a:pt x="5733257" y="1124744"/>
                  <a:pt x="5729288" y="1107281"/>
                </a:cubicBezTo>
                <a:cubicBezTo>
                  <a:pt x="5725319" y="1089818"/>
                  <a:pt x="5712619" y="1069975"/>
                  <a:pt x="5710238" y="1050131"/>
                </a:cubicBezTo>
                <a:cubicBezTo>
                  <a:pt x="5707857" y="1030287"/>
                  <a:pt x="5712619" y="1008063"/>
                  <a:pt x="5715000" y="988219"/>
                </a:cubicBezTo>
                <a:cubicBezTo>
                  <a:pt x="5717381" y="968375"/>
                  <a:pt x="5720556" y="946150"/>
                  <a:pt x="5724525" y="931069"/>
                </a:cubicBezTo>
                <a:cubicBezTo>
                  <a:pt x="5728494" y="915988"/>
                  <a:pt x="5733257" y="909637"/>
                  <a:pt x="5738813" y="897731"/>
                </a:cubicBezTo>
                <a:cubicBezTo>
                  <a:pt x="5744369" y="885825"/>
                  <a:pt x="5757069" y="874712"/>
                  <a:pt x="5757863" y="859631"/>
                </a:cubicBezTo>
                <a:cubicBezTo>
                  <a:pt x="5758657" y="844550"/>
                  <a:pt x="5743575" y="822325"/>
                  <a:pt x="5743575" y="807244"/>
                </a:cubicBezTo>
                <a:cubicBezTo>
                  <a:pt x="5743575" y="792163"/>
                  <a:pt x="5751513" y="780256"/>
                  <a:pt x="5757863" y="769144"/>
                </a:cubicBezTo>
                <a:cubicBezTo>
                  <a:pt x="5764213" y="758032"/>
                  <a:pt x="5776912" y="750094"/>
                  <a:pt x="5781675" y="740569"/>
                </a:cubicBezTo>
                <a:cubicBezTo>
                  <a:pt x="5786438" y="731044"/>
                  <a:pt x="5784057" y="720725"/>
                  <a:pt x="5786438" y="711994"/>
                </a:cubicBezTo>
                <a:cubicBezTo>
                  <a:pt x="5788819" y="703263"/>
                  <a:pt x="5794375" y="696119"/>
                  <a:pt x="5795963" y="688181"/>
                </a:cubicBezTo>
                <a:cubicBezTo>
                  <a:pt x="5797551" y="680243"/>
                  <a:pt x="5791994" y="671513"/>
                  <a:pt x="5795963" y="664369"/>
                </a:cubicBezTo>
                <a:cubicBezTo>
                  <a:pt x="5799932" y="657225"/>
                  <a:pt x="5819775" y="645319"/>
                  <a:pt x="5819775" y="645319"/>
                </a:cubicBezTo>
                <a:cubicBezTo>
                  <a:pt x="5826125" y="638969"/>
                  <a:pt x="5834063" y="626269"/>
                  <a:pt x="5834063" y="626269"/>
                </a:cubicBezTo>
                <a:cubicBezTo>
                  <a:pt x="5834063" y="619919"/>
                  <a:pt x="5817394" y="614363"/>
                  <a:pt x="5819775" y="607219"/>
                </a:cubicBezTo>
                <a:cubicBezTo>
                  <a:pt x="5822156" y="600075"/>
                  <a:pt x="5836444" y="595312"/>
                  <a:pt x="5848350" y="583406"/>
                </a:cubicBezTo>
                <a:lnTo>
                  <a:pt x="5881688" y="526256"/>
                </a:lnTo>
                <a:lnTo>
                  <a:pt x="5948362" y="488156"/>
                </a:lnTo>
                <a:lnTo>
                  <a:pt x="5979319" y="440531"/>
                </a:lnTo>
                <a:lnTo>
                  <a:pt x="6012657" y="440530"/>
                </a:lnTo>
                <a:lnTo>
                  <a:pt x="6055519" y="397668"/>
                </a:lnTo>
                <a:lnTo>
                  <a:pt x="6129338" y="283369"/>
                </a:lnTo>
                <a:lnTo>
                  <a:pt x="6188869" y="245269"/>
                </a:lnTo>
                <a:lnTo>
                  <a:pt x="6231731" y="247650"/>
                </a:lnTo>
                <a:lnTo>
                  <a:pt x="6343650" y="204787"/>
                </a:lnTo>
                <a:lnTo>
                  <a:pt x="6426994" y="192881"/>
                </a:lnTo>
                <a:lnTo>
                  <a:pt x="6453188" y="154781"/>
                </a:lnTo>
                <a:lnTo>
                  <a:pt x="6517481" y="90487"/>
                </a:lnTo>
                <a:lnTo>
                  <a:pt x="6579394" y="71437"/>
                </a:lnTo>
                <a:lnTo>
                  <a:pt x="6607968" y="50006"/>
                </a:lnTo>
                <a:lnTo>
                  <a:pt x="6624638" y="0"/>
                </a:ln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717" name="Google Shape;717;p49"/>
          <p:cNvSpPr/>
          <p:nvPr/>
        </p:nvSpPr>
        <p:spPr>
          <a:xfrm>
            <a:off x="664508" y="4899361"/>
            <a:ext cx="241711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 i="0" u="none" strike="noStrike" cap="none">
                <a:solidFill>
                  <a:schemeClr val="lt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SP</a:t>
            </a:r>
            <a:endParaRPr sz="1800" b="1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718" name="Google Shape;718;p49"/>
          <p:cNvSpPr/>
          <p:nvPr/>
        </p:nvSpPr>
        <p:spPr>
          <a:xfrm>
            <a:off x="2446599" y="1929998"/>
            <a:ext cx="535809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 i="0" u="none" strike="noStrike" cap="none">
                <a:solidFill>
                  <a:schemeClr val="lt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MG</a:t>
            </a:r>
            <a:endParaRPr sz="1800" b="1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719" name="Google Shape;719;p49"/>
          <p:cNvSpPr/>
          <p:nvPr/>
        </p:nvSpPr>
        <p:spPr>
          <a:xfrm>
            <a:off x="5058270" y="1895739"/>
            <a:ext cx="241711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 i="0" u="none" strike="noStrike" cap="none">
                <a:solidFill>
                  <a:schemeClr val="lt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ES</a:t>
            </a:r>
            <a:endParaRPr sz="1800" b="1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720" name="Google Shape;720;p49"/>
          <p:cNvSpPr/>
          <p:nvPr/>
        </p:nvSpPr>
        <p:spPr>
          <a:xfrm>
            <a:off x="3889645" y="3931212"/>
            <a:ext cx="241711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 i="0" u="none" strike="noStrike" cap="none">
                <a:solidFill>
                  <a:schemeClr val="lt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RJ</a:t>
            </a:r>
            <a:endParaRPr sz="1800" b="1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721" name="Google Shape;721;p49"/>
          <p:cNvSpPr/>
          <p:nvPr/>
        </p:nvSpPr>
        <p:spPr>
          <a:xfrm>
            <a:off x="1514385" y="5103502"/>
            <a:ext cx="114185" cy="103197"/>
          </a:xfrm>
          <a:prstGeom prst="triangle">
            <a:avLst>
              <a:gd name="adj" fmla="val 50000"/>
            </a:avLst>
          </a:prstGeom>
          <a:solidFill>
            <a:srgbClr val="0080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722" name="Google Shape;722;p49"/>
          <p:cNvSpPr/>
          <p:nvPr/>
        </p:nvSpPr>
        <p:spPr>
          <a:xfrm>
            <a:off x="2077000" y="4994381"/>
            <a:ext cx="114185" cy="103197"/>
          </a:xfrm>
          <a:prstGeom prst="triangle">
            <a:avLst>
              <a:gd name="adj" fmla="val 50000"/>
            </a:avLst>
          </a:prstGeom>
          <a:solidFill>
            <a:srgbClr val="0080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723" name="Google Shape;723;p49"/>
          <p:cNvSpPr/>
          <p:nvPr/>
        </p:nvSpPr>
        <p:spPr>
          <a:xfrm>
            <a:off x="1921736" y="4867441"/>
            <a:ext cx="39352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Itaguaí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24" name="Google Shape;724;p49"/>
          <p:cNvSpPr/>
          <p:nvPr/>
        </p:nvSpPr>
        <p:spPr>
          <a:xfrm>
            <a:off x="1434872" y="5528170"/>
            <a:ext cx="273209" cy="323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Angra </a:t>
            </a:r>
            <a:endParaRPr sz="12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dos Reis</a:t>
            </a:r>
            <a:endParaRPr sz="12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25" name="Google Shape;725;p49"/>
          <p:cNvSpPr/>
          <p:nvPr/>
        </p:nvSpPr>
        <p:spPr>
          <a:xfrm>
            <a:off x="1945003" y="5322939"/>
            <a:ext cx="59856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Complexo portuário de Itaguaí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26" name="Google Shape;726;p49"/>
          <p:cNvSpPr/>
          <p:nvPr/>
        </p:nvSpPr>
        <p:spPr>
          <a:xfrm>
            <a:off x="2683815" y="5370529"/>
            <a:ext cx="459144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Rio de Janeiro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27" name="Google Shape;727;p49"/>
          <p:cNvSpPr/>
          <p:nvPr/>
        </p:nvSpPr>
        <p:spPr>
          <a:xfrm>
            <a:off x="2475968" y="3797003"/>
            <a:ext cx="395921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Três Rios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29" name="Google Shape;729;p49"/>
          <p:cNvSpPr/>
          <p:nvPr/>
        </p:nvSpPr>
        <p:spPr>
          <a:xfrm>
            <a:off x="2678645" y="3189760"/>
            <a:ext cx="370746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Juiz de Fora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30" name="Google Shape;730;p49"/>
          <p:cNvSpPr/>
          <p:nvPr/>
        </p:nvSpPr>
        <p:spPr>
          <a:xfrm>
            <a:off x="2599826" y="3256951"/>
            <a:ext cx="53544" cy="62262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731" name="Google Shape;731;p49"/>
          <p:cNvSpPr/>
          <p:nvPr/>
        </p:nvSpPr>
        <p:spPr>
          <a:xfrm>
            <a:off x="2887012" y="4962126"/>
            <a:ext cx="75697" cy="8802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732" name="Google Shape;732;p49"/>
          <p:cNvSpPr/>
          <p:nvPr/>
        </p:nvSpPr>
        <p:spPr>
          <a:xfrm>
            <a:off x="2856295" y="4884359"/>
            <a:ext cx="114185" cy="103197"/>
          </a:xfrm>
          <a:prstGeom prst="triangle">
            <a:avLst>
              <a:gd name="adj" fmla="val 50000"/>
            </a:avLst>
          </a:prstGeom>
          <a:solidFill>
            <a:srgbClr val="0099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733" name="Google Shape;733;p49"/>
          <p:cNvSpPr/>
          <p:nvPr/>
        </p:nvSpPr>
        <p:spPr>
          <a:xfrm>
            <a:off x="3454565" y="4586231"/>
            <a:ext cx="45732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Rio Bonito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34" name="Google Shape;734;p49"/>
          <p:cNvSpPr/>
          <p:nvPr/>
        </p:nvSpPr>
        <p:spPr>
          <a:xfrm>
            <a:off x="4603981" y="4121278"/>
            <a:ext cx="35669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Macaé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35" name="Google Shape;735;p49"/>
          <p:cNvSpPr/>
          <p:nvPr/>
        </p:nvSpPr>
        <p:spPr>
          <a:xfrm>
            <a:off x="2140763" y="4940644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736" name="Google Shape;736;p49"/>
          <p:cNvSpPr/>
          <p:nvPr/>
        </p:nvSpPr>
        <p:spPr>
          <a:xfrm>
            <a:off x="4597901" y="4245157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1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737" name="Google Shape;737;p49"/>
          <p:cNvSpPr/>
          <p:nvPr/>
        </p:nvSpPr>
        <p:spPr>
          <a:xfrm>
            <a:off x="4591666" y="4235189"/>
            <a:ext cx="114185" cy="103197"/>
          </a:xfrm>
          <a:prstGeom prst="triangle">
            <a:avLst>
              <a:gd name="adj" fmla="val 50000"/>
            </a:avLst>
          </a:prstGeom>
          <a:solidFill>
            <a:srgbClr val="0080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738" name="Google Shape;738;p49"/>
          <p:cNvSpPr/>
          <p:nvPr/>
        </p:nvSpPr>
        <p:spPr>
          <a:xfrm>
            <a:off x="645273" y="4370424"/>
            <a:ext cx="2127971" cy="530758"/>
          </a:xfrm>
          <a:custGeom>
            <a:avLst/>
            <a:gdLst/>
            <a:ahLst/>
            <a:cxnLst/>
            <a:rect l="l" t="t" r="r" b="b"/>
            <a:pathLst>
              <a:path w="2681287" h="569135" extrusionOk="0">
                <a:moveTo>
                  <a:pt x="2681287" y="569135"/>
                </a:moveTo>
                <a:cubicBezTo>
                  <a:pt x="2664816" y="553657"/>
                  <a:pt x="2648346" y="538179"/>
                  <a:pt x="2631281" y="528654"/>
                </a:cubicBezTo>
                <a:cubicBezTo>
                  <a:pt x="2614216" y="519129"/>
                  <a:pt x="2593181" y="519129"/>
                  <a:pt x="2578894" y="511985"/>
                </a:cubicBezTo>
                <a:cubicBezTo>
                  <a:pt x="2564606" y="504841"/>
                  <a:pt x="2545556" y="485791"/>
                  <a:pt x="2545556" y="485791"/>
                </a:cubicBezTo>
                <a:cubicBezTo>
                  <a:pt x="2533650" y="476663"/>
                  <a:pt x="2518965" y="463963"/>
                  <a:pt x="2507456" y="457216"/>
                </a:cubicBezTo>
                <a:cubicBezTo>
                  <a:pt x="2495947" y="450469"/>
                  <a:pt x="2491581" y="446104"/>
                  <a:pt x="2476500" y="445310"/>
                </a:cubicBezTo>
                <a:cubicBezTo>
                  <a:pt x="2461419" y="444516"/>
                  <a:pt x="2438400" y="454438"/>
                  <a:pt x="2416969" y="452454"/>
                </a:cubicBezTo>
                <a:cubicBezTo>
                  <a:pt x="2395538" y="450470"/>
                  <a:pt x="2361406" y="436976"/>
                  <a:pt x="2347912" y="433404"/>
                </a:cubicBezTo>
                <a:cubicBezTo>
                  <a:pt x="2334418" y="429832"/>
                  <a:pt x="2346721" y="432214"/>
                  <a:pt x="2336006" y="431023"/>
                </a:cubicBezTo>
                <a:cubicBezTo>
                  <a:pt x="2325291" y="429832"/>
                  <a:pt x="2299494" y="426657"/>
                  <a:pt x="2283619" y="426260"/>
                </a:cubicBezTo>
                <a:cubicBezTo>
                  <a:pt x="2267744" y="425863"/>
                  <a:pt x="2257425" y="429832"/>
                  <a:pt x="2240756" y="428641"/>
                </a:cubicBezTo>
                <a:cubicBezTo>
                  <a:pt x="2224087" y="427450"/>
                  <a:pt x="2183606" y="419116"/>
                  <a:pt x="2183606" y="419116"/>
                </a:cubicBezTo>
                <a:cubicBezTo>
                  <a:pt x="2161778" y="415544"/>
                  <a:pt x="2128043" y="409194"/>
                  <a:pt x="2109787" y="407210"/>
                </a:cubicBezTo>
                <a:cubicBezTo>
                  <a:pt x="2091531" y="405226"/>
                  <a:pt x="2085578" y="410782"/>
                  <a:pt x="2074069" y="407210"/>
                </a:cubicBezTo>
                <a:cubicBezTo>
                  <a:pt x="2062560" y="403638"/>
                  <a:pt x="2056209" y="392129"/>
                  <a:pt x="2040731" y="385779"/>
                </a:cubicBezTo>
                <a:cubicBezTo>
                  <a:pt x="2025253" y="379429"/>
                  <a:pt x="1997472" y="373079"/>
                  <a:pt x="1981200" y="369110"/>
                </a:cubicBezTo>
                <a:cubicBezTo>
                  <a:pt x="1964928" y="365141"/>
                  <a:pt x="1951831" y="367522"/>
                  <a:pt x="1943100" y="361966"/>
                </a:cubicBezTo>
                <a:cubicBezTo>
                  <a:pt x="1934369" y="356410"/>
                  <a:pt x="1933574" y="344901"/>
                  <a:pt x="1928812" y="335773"/>
                </a:cubicBezTo>
                <a:cubicBezTo>
                  <a:pt x="1924050" y="326645"/>
                  <a:pt x="1920081" y="310769"/>
                  <a:pt x="1914525" y="307197"/>
                </a:cubicBezTo>
                <a:cubicBezTo>
                  <a:pt x="1908969" y="303625"/>
                  <a:pt x="1900238" y="311166"/>
                  <a:pt x="1895475" y="314341"/>
                </a:cubicBezTo>
                <a:cubicBezTo>
                  <a:pt x="1890713" y="317516"/>
                  <a:pt x="1892300" y="323470"/>
                  <a:pt x="1885950" y="326248"/>
                </a:cubicBezTo>
                <a:cubicBezTo>
                  <a:pt x="1879600" y="329026"/>
                  <a:pt x="1867297" y="331010"/>
                  <a:pt x="1857375" y="331010"/>
                </a:cubicBezTo>
                <a:cubicBezTo>
                  <a:pt x="1847453" y="331010"/>
                  <a:pt x="1833563" y="332201"/>
                  <a:pt x="1826419" y="326248"/>
                </a:cubicBezTo>
                <a:cubicBezTo>
                  <a:pt x="1819275" y="320295"/>
                  <a:pt x="1818481" y="304022"/>
                  <a:pt x="1814512" y="295291"/>
                </a:cubicBezTo>
                <a:cubicBezTo>
                  <a:pt x="1810543" y="286560"/>
                  <a:pt x="1810543" y="280210"/>
                  <a:pt x="1802606" y="273860"/>
                </a:cubicBezTo>
                <a:cubicBezTo>
                  <a:pt x="1794669" y="267510"/>
                  <a:pt x="1775221" y="263144"/>
                  <a:pt x="1766887" y="257191"/>
                </a:cubicBezTo>
                <a:cubicBezTo>
                  <a:pt x="1758553" y="251238"/>
                  <a:pt x="1757362" y="242903"/>
                  <a:pt x="1752600" y="238141"/>
                </a:cubicBezTo>
                <a:cubicBezTo>
                  <a:pt x="1747838" y="233379"/>
                  <a:pt x="1745059" y="234569"/>
                  <a:pt x="1738312" y="228616"/>
                </a:cubicBezTo>
                <a:cubicBezTo>
                  <a:pt x="1731565" y="222663"/>
                  <a:pt x="1722041" y="207979"/>
                  <a:pt x="1712119" y="202423"/>
                </a:cubicBezTo>
                <a:cubicBezTo>
                  <a:pt x="1702197" y="196867"/>
                  <a:pt x="1691481" y="194485"/>
                  <a:pt x="1678781" y="195279"/>
                </a:cubicBezTo>
                <a:cubicBezTo>
                  <a:pt x="1666081" y="196073"/>
                  <a:pt x="1646238" y="206391"/>
                  <a:pt x="1635919" y="207185"/>
                </a:cubicBezTo>
                <a:cubicBezTo>
                  <a:pt x="1625600" y="207979"/>
                  <a:pt x="1625997" y="200835"/>
                  <a:pt x="1616869" y="200041"/>
                </a:cubicBezTo>
                <a:cubicBezTo>
                  <a:pt x="1607741" y="199247"/>
                  <a:pt x="1593056" y="199645"/>
                  <a:pt x="1581150" y="202423"/>
                </a:cubicBezTo>
                <a:cubicBezTo>
                  <a:pt x="1569244" y="205201"/>
                  <a:pt x="1556940" y="215520"/>
                  <a:pt x="1545431" y="216710"/>
                </a:cubicBezTo>
                <a:cubicBezTo>
                  <a:pt x="1533922" y="217900"/>
                  <a:pt x="1521222" y="210757"/>
                  <a:pt x="1512094" y="209566"/>
                </a:cubicBezTo>
                <a:cubicBezTo>
                  <a:pt x="1502966" y="208375"/>
                  <a:pt x="1496615" y="212741"/>
                  <a:pt x="1490662" y="209566"/>
                </a:cubicBezTo>
                <a:cubicBezTo>
                  <a:pt x="1484709" y="206391"/>
                  <a:pt x="1479947" y="195675"/>
                  <a:pt x="1476375" y="190516"/>
                </a:cubicBezTo>
                <a:cubicBezTo>
                  <a:pt x="1472803" y="185357"/>
                  <a:pt x="1472803" y="183769"/>
                  <a:pt x="1469231" y="178610"/>
                </a:cubicBezTo>
                <a:cubicBezTo>
                  <a:pt x="1465659" y="173451"/>
                  <a:pt x="1462088" y="163926"/>
                  <a:pt x="1454944" y="159560"/>
                </a:cubicBezTo>
                <a:cubicBezTo>
                  <a:pt x="1447800" y="155194"/>
                  <a:pt x="1436688" y="157972"/>
                  <a:pt x="1426369" y="152416"/>
                </a:cubicBezTo>
                <a:cubicBezTo>
                  <a:pt x="1416050" y="146860"/>
                  <a:pt x="1405731" y="135748"/>
                  <a:pt x="1393031" y="126223"/>
                </a:cubicBezTo>
                <a:cubicBezTo>
                  <a:pt x="1380331" y="116698"/>
                  <a:pt x="1367234" y="105982"/>
                  <a:pt x="1350169" y="95266"/>
                </a:cubicBezTo>
                <a:cubicBezTo>
                  <a:pt x="1333104" y="84550"/>
                  <a:pt x="1310878" y="73041"/>
                  <a:pt x="1290637" y="61929"/>
                </a:cubicBezTo>
                <a:cubicBezTo>
                  <a:pt x="1270396" y="50817"/>
                  <a:pt x="1246584" y="36925"/>
                  <a:pt x="1228725" y="28591"/>
                </a:cubicBezTo>
                <a:cubicBezTo>
                  <a:pt x="1210866" y="20257"/>
                  <a:pt x="1194593" y="16685"/>
                  <a:pt x="1183481" y="11923"/>
                </a:cubicBezTo>
                <a:cubicBezTo>
                  <a:pt x="1172369" y="7161"/>
                  <a:pt x="1176734" y="413"/>
                  <a:pt x="1162050" y="16"/>
                </a:cubicBezTo>
                <a:cubicBezTo>
                  <a:pt x="1147366" y="-381"/>
                  <a:pt x="1124744" y="6366"/>
                  <a:pt x="1095375" y="9541"/>
                </a:cubicBezTo>
                <a:cubicBezTo>
                  <a:pt x="1066006" y="12716"/>
                  <a:pt x="1016000" y="15891"/>
                  <a:pt x="985837" y="19066"/>
                </a:cubicBezTo>
                <a:cubicBezTo>
                  <a:pt x="955674" y="22241"/>
                  <a:pt x="932656" y="25416"/>
                  <a:pt x="914400" y="28591"/>
                </a:cubicBezTo>
                <a:cubicBezTo>
                  <a:pt x="896144" y="31766"/>
                  <a:pt x="890191" y="33750"/>
                  <a:pt x="876300" y="38116"/>
                </a:cubicBezTo>
                <a:cubicBezTo>
                  <a:pt x="862409" y="42482"/>
                  <a:pt x="845343" y="52007"/>
                  <a:pt x="831056" y="54785"/>
                </a:cubicBezTo>
                <a:cubicBezTo>
                  <a:pt x="816768" y="57563"/>
                  <a:pt x="804069" y="50816"/>
                  <a:pt x="790575" y="54785"/>
                </a:cubicBezTo>
                <a:cubicBezTo>
                  <a:pt x="777081" y="58754"/>
                  <a:pt x="750094" y="78598"/>
                  <a:pt x="750094" y="78598"/>
                </a:cubicBezTo>
                <a:cubicBezTo>
                  <a:pt x="739378" y="84948"/>
                  <a:pt x="734615" y="90901"/>
                  <a:pt x="726281" y="92885"/>
                </a:cubicBezTo>
                <a:cubicBezTo>
                  <a:pt x="717947" y="94869"/>
                  <a:pt x="713184" y="93679"/>
                  <a:pt x="700087" y="90504"/>
                </a:cubicBezTo>
                <a:cubicBezTo>
                  <a:pt x="686990" y="87329"/>
                  <a:pt x="660797" y="73835"/>
                  <a:pt x="647700" y="73835"/>
                </a:cubicBezTo>
                <a:cubicBezTo>
                  <a:pt x="634603" y="73835"/>
                  <a:pt x="633809" y="84948"/>
                  <a:pt x="621506" y="90504"/>
                </a:cubicBezTo>
                <a:cubicBezTo>
                  <a:pt x="609203" y="96060"/>
                  <a:pt x="573881" y="107173"/>
                  <a:pt x="573881" y="107173"/>
                </a:cubicBezTo>
                <a:cubicBezTo>
                  <a:pt x="560387" y="111936"/>
                  <a:pt x="550069" y="116698"/>
                  <a:pt x="540544" y="119079"/>
                </a:cubicBezTo>
                <a:cubicBezTo>
                  <a:pt x="531019" y="121460"/>
                  <a:pt x="529034" y="117888"/>
                  <a:pt x="516731" y="121460"/>
                </a:cubicBezTo>
                <a:cubicBezTo>
                  <a:pt x="504428" y="125032"/>
                  <a:pt x="483394" y="133763"/>
                  <a:pt x="466725" y="140510"/>
                </a:cubicBezTo>
                <a:cubicBezTo>
                  <a:pt x="450056" y="147257"/>
                  <a:pt x="434975" y="153607"/>
                  <a:pt x="416719" y="161941"/>
                </a:cubicBezTo>
                <a:cubicBezTo>
                  <a:pt x="398463" y="170275"/>
                  <a:pt x="357187" y="190516"/>
                  <a:pt x="357187" y="190516"/>
                </a:cubicBezTo>
                <a:cubicBezTo>
                  <a:pt x="336946" y="200041"/>
                  <a:pt x="311150" y="207978"/>
                  <a:pt x="295275" y="219091"/>
                </a:cubicBezTo>
                <a:cubicBezTo>
                  <a:pt x="279400" y="230203"/>
                  <a:pt x="275034" y="245285"/>
                  <a:pt x="261937" y="257191"/>
                </a:cubicBezTo>
                <a:cubicBezTo>
                  <a:pt x="248840" y="269097"/>
                  <a:pt x="234553" y="278623"/>
                  <a:pt x="216694" y="290529"/>
                </a:cubicBezTo>
                <a:cubicBezTo>
                  <a:pt x="198835" y="302435"/>
                  <a:pt x="175815" y="314738"/>
                  <a:pt x="154781" y="328629"/>
                </a:cubicBezTo>
                <a:cubicBezTo>
                  <a:pt x="133747" y="342520"/>
                  <a:pt x="90487" y="373873"/>
                  <a:pt x="90487" y="373873"/>
                </a:cubicBezTo>
                <a:cubicBezTo>
                  <a:pt x="79375" y="381810"/>
                  <a:pt x="11112" y="420704"/>
                  <a:pt x="0" y="428641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741" name="Google Shape;741;p49"/>
          <p:cNvSpPr/>
          <p:nvPr/>
        </p:nvSpPr>
        <p:spPr>
          <a:xfrm>
            <a:off x="3084519" y="1885637"/>
            <a:ext cx="974542" cy="2763278"/>
          </a:xfrm>
          <a:custGeom>
            <a:avLst/>
            <a:gdLst/>
            <a:ahLst/>
            <a:cxnLst/>
            <a:rect l="l" t="t" r="r" b="b"/>
            <a:pathLst>
              <a:path w="1235075" h="3063875" extrusionOk="0">
                <a:moveTo>
                  <a:pt x="1235075" y="0"/>
                </a:moveTo>
                <a:cubicBezTo>
                  <a:pt x="1222375" y="43391"/>
                  <a:pt x="1209675" y="86783"/>
                  <a:pt x="1203325" y="111125"/>
                </a:cubicBezTo>
                <a:cubicBezTo>
                  <a:pt x="1196975" y="135467"/>
                  <a:pt x="1202267" y="135996"/>
                  <a:pt x="1196975" y="146050"/>
                </a:cubicBezTo>
                <a:cubicBezTo>
                  <a:pt x="1191683" y="156104"/>
                  <a:pt x="1174221" y="162983"/>
                  <a:pt x="1171575" y="171450"/>
                </a:cubicBezTo>
                <a:cubicBezTo>
                  <a:pt x="1168929" y="179917"/>
                  <a:pt x="1184275" y="185737"/>
                  <a:pt x="1181100" y="196850"/>
                </a:cubicBezTo>
                <a:cubicBezTo>
                  <a:pt x="1177925" y="207963"/>
                  <a:pt x="1160462" y="222779"/>
                  <a:pt x="1152525" y="238125"/>
                </a:cubicBezTo>
                <a:cubicBezTo>
                  <a:pt x="1144588" y="253471"/>
                  <a:pt x="1135062" y="277283"/>
                  <a:pt x="1133475" y="288925"/>
                </a:cubicBezTo>
                <a:cubicBezTo>
                  <a:pt x="1131888" y="300567"/>
                  <a:pt x="1145117" y="300038"/>
                  <a:pt x="1143000" y="307975"/>
                </a:cubicBezTo>
                <a:cubicBezTo>
                  <a:pt x="1140883" y="315912"/>
                  <a:pt x="1128712" y="323850"/>
                  <a:pt x="1120775" y="336550"/>
                </a:cubicBezTo>
                <a:cubicBezTo>
                  <a:pt x="1112838" y="349250"/>
                  <a:pt x="1096433" y="370417"/>
                  <a:pt x="1095375" y="384175"/>
                </a:cubicBezTo>
                <a:cubicBezTo>
                  <a:pt x="1094317" y="397933"/>
                  <a:pt x="1114954" y="402696"/>
                  <a:pt x="1114425" y="419100"/>
                </a:cubicBezTo>
                <a:cubicBezTo>
                  <a:pt x="1113896" y="435504"/>
                  <a:pt x="1099079" y="461963"/>
                  <a:pt x="1092200" y="482600"/>
                </a:cubicBezTo>
                <a:cubicBezTo>
                  <a:pt x="1085321" y="503237"/>
                  <a:pt x="1075796" y="525992"/>
                  <a:pt x="1073150" y="542925"/>
                </a:cubicBezTo>
                <a:cubicBezTo>
                  <a:pt x="1070504" y="559858"/>
                  <a:pt x="1077383" y="566738"/>
                  <a:pt x="1076325" y="584200"/>
                </a:cubicBezTo>
                <a:cubicBezTo>
                  <a:pt x="1075267" y="601662"/>
                  <a:pt x="1071562" y="627592"/>
                  <a:pt x="1066800" y="647700"/>
                </a:cubicBezTo>
                <a:cubicBezTo>
                  <a:pt x="1062038" y="667808"/>
                  <a:pt x="1051983" y="690563"/>
                  <a:pt x="1047750" y="704850"/>
                </a:cubicBezTo>
                <a:cubicBezTo>
                  <a:pt x="1043517" y="719137"/>
                  <a:pt x="1040871" y="721254"/>
                  <a:pt x="1041400" y="733425"/>
                </a:cubicBezTo>
                <a:cubicBezTo>
                  <a:pt x="1041929" y="745596"/>
                  <a:pt x="1046162" y="763058"/>
                  <a:pt x="1050925" y="777875"/>
                </a:cubicBezTo>
                <a:cubicBezTo>
                  <a:pt x="1055688" y="792692"/>
                  <a:pt x="1072092" y="811742"/>
                  <a:pt x="1069975" y="822325"/>
                </a:cubicBezTo>
                <a:cubicBezTo>
                  <a:pt x="1067858" y="832908"/>
                  <a:pt x="1045633" y="829204"/>
                  <a:pt x="1038225" y="841375"/>
                </a:cubicBezTo>
                <a:cubicBezTo>
                  <a:pt x="1030817" y="853546"/>
                  <a:pt x="1025525" y="895350"/>
                  <a:pt x="1025525" y="895350"/>
                </a:cubicBezTo>
                <a:cubicBezTo>
                  <a:pt x="1021292" y="913342"/>
                  <a:pt x="1020233" y="933450"/>
                  <a:pt x="1012825" y="949325"/>
                </a:cubicBezTo>
                <a:cubicBezTo>
                  <a:pt x="1005417" y="965200"/>
                  <a:pt x="995892" y="968375"/>
                  <a:pt x="981075" y="990600"/>
                </a:cubicBezTo>
                <a:cubicBezTo>
                  <a:pt x="966258" y="1012825"/>
                  <a:pt x="940329" y="1057275"/>
                  <a:pt x="923925" y="1082675"/>
                </a:cubicBezTo>
                <a:cubicBezTo>
                  <a:pt x="907521" y="1108075"/>
                  <a:pt x="895350" y="1124479"/>
                  <a:pt x="882650" y="1143000"/>
                </a:cubicBezTo>
                <a:cubicBezTo>
                  <a:pt x="869950" y="1161521"/>
                  <a:pt x="860954" y="1182688"/>
                  <a:pt x="847725" y="1193800"/>
                </a:cubicBezTo>
                <a:cubicBezTo>
                  <a:pt x="834496" y="1204912"/>
                  <a:pt x="815446" y="1198562"/>
                  <a:pt x="803275" y="1209675"/>
                </a:cubicBezTo>
                <a:cubicBezTo>
                  <a:pt x="791104" y="1220788"/>
                  <a:pt x="787400" y="1244600"/>
                  <a:pt x="774700" y="1260475"/>
                </a:cubicBezTo>
                <a:cubicBezTo>
                  <a:pt x="762000" y="1276350"/>
                  <a:pt x="741362" y="1292754"/>
                  <a:pt x="727075" y="1304925"/>
                </a:cubicBezTo>
                <a:cubicBezTo>
                  <a:pt x="712788" y="1317096"/>
                  <a:pt x="703792" y="1324504"/>
                  <a:pt x="688975" y="1333500"/>
                </a:cubicBezTo>
                <a:cubicBezTo>
                  <a:pt x="674158" y="1342496"/>
                  <a:pt x="654050" y="1350433"/>
                  <a:pt x="638175" y="1358900"/>
                </a:cubicBezTo>
                <a:cubicBezTo>
                  <a:pt x="622300" y="1367367"/>
                  <a:pt x="603779" y="1374246"/>
                  <a:pt x="593725" y="1384300"/>
                </a:cubicBezTo>
                <a:cubicBezTo>
                  <a:pt x="583671" y="1394354"/>
                  <a:pt x="583671" y="1407583"/>
                  <a:pt x="577850" y="1419225"/>
                </a:cubicBezTo>
                <a:cubicBezTo>
                  <a:pt x="572029" y="1430867"/>
                  <a:pt x="561975" y="1441450"/>
                  <a:pt x="558800" y="1454150"/>
                </a:cubicBezTo>
                <a:cubicBezTo>
                  <a:pt x="555625" y="1466850"/>
                  <a:pt x="566208" y="1478492"/>
                  <a:pt x="558800" y="1495425"/>
                </a:cubicBezTo>
                <a:cubicBezTo>
                  <a:pt x="551392" y="1512358"/>
                  <a:pt x="521758" y="1537229"/>
                  <a:pt x="514350" y="1555750"/>
                </a:cubicBezTo>
                <a:cubicBezTo>
                  <a:pt x="506942" y="1574271"/>
                  <a:pt x="512763" y="1587500"/>
                  <a:pt x="514350" y="1606550"/>
                </a:cubicBezTo>
                <a:cubicBezTo>
                  <a:pt x="515937" y="1625600"/>
                  <a:pt x="524404" y="1654704"/>
                  <a:pt x="523875" y="1670050"/>
                </a:cubicBezTo>
                <a:cubicBezTo>
                  <a:pt x="523346" y="1685396"/>
                  <a:pt x="508529" y="1686454"/>
                  <a:pt x="511175" y="1698625"/>
                </a:cubicBezTo>
                <a:cubicBezTo>
                  <a:pt x="513821" y="1710796"/>
                  <a:pt x="529696" y="1729846"/>
                  <a:pt x="539750" y="1743075"/>
                </a:cubicBezTo>
                <a:cubicBezTo>
                  <a:pt x="549804" y="1756304"/>
                  <a:pt x="560917" y="1765829"/>
                  <a:pt x="571500" y="1778000"/>
                </a:cubicBezTo>
                <a:cubicBezTo>
                  <a:pt x="582083" y="1790171"/>
                  <a:pt x="593725" y="1803929"/>
                  <a:pt x="603250" y="1816100"/>
                </a:cubicBezTo>
                <a:cubicBezTo>
                  <a:pt x="612775" y="1828271"/>
                  <a:pt x="631296" y="1839383"/>
                  <a:pt x="628650" y="1851025"/>
                </a:cubicBezTo>
                <a:cubicBezTo>
                  <a:pt x="626004" y="1862667"/>
                  <a:pt x="596900" y="1870604"/>
                  <a:pt x="587375" y="1885950"/>
                </a:cubicBezTo>
                <a:cubicBezTo>
                  <a:pt x="577850" y="1901296"/>
                  <a:pt x="578379" y="1928813"/>
                  <a:pt x="571500" y="1943100"/>
                </a:cubicBezTo>
                <a:cubicBezTo>
                  <a:pt x="564621" y="1957388"/>
                  <a:pt x="556683" y="1963208"/>
                  <a:pt x="546100" y="1971675"/>
                </a:cubicBezTo>
                <a:cubicBezTo>
                  <a:pt x="535517" y="1980142"/>
                  <a:pt x="520700" y="1979083"/>
                  <a:pt x="508000" y="1993900"/>
                </a:cubicBezTo>
                <a:cubicBezTo>
                  <a:pt x="495300" y="2008717"/>
                  <a:pt x="480483" y="2042583"/>
                  <a:pt x="469900" y="2060575"/>
                </a:cubicBezTo>
                <a:cubicBezTo>
                  <a:pt x="459317" y="2078567"/>
                  <a:pt x="452967" y="2084917"/>
                  <a:pt x="444500" y="2101850"/>
                </a:cubicBezTo>
                <a:cubicBezTo>
                  <a:pt x="436033" y="2118783"/>
                  <a:pt x="427567" y="2146300"/>
                  <a:pt x="419100" y="2162175"/>
                </a:cubicBezTo>
                <a:cubicBezTo>
                  <a:pt x="410633" y="2178050"/>
                  <a:pt x="391583" y="2183871"/>
                  <a:pt x="393700" y="2197100"/>
                </a:cubicBezTo>
                <a:cubicBezTo>
                  <a:pt x="395817" y="2210329"/>
                  <a:pt x="423862" y="2230438"/>
                  <a:pt x="431800" y="2241550"/>
                </a:cubicBezTo>
                <a:cubicBezTo>
                  <a:pt x="439737" y="2252663"/>
                  <a:pt x="449792" y="2251075"/>
                  <a:pt x="441325" y="2263775"/>
                </a:cubicBezTo>
                <a:cubicBezTo>
                  <a:pt x="432858" y="2276475"/>
                  <a:pt x="401108" y="2302933"/>
                  <a:pt x="381000" y="2317750"/>
                </a:cubicBezTo>
                <a:cubicBezTo>
                  <a:pt x="360892" y="2332567"/>
                  <a:pt x="306388" y="2349500"/>
                  <a:pt x="282576" y="2368550"/>
                </a:cubicBezTo>
                <a:cubicBezTo>
                  <a:pt x="258764" y="2387600"/>
                  <a:pt x="257705" y="2380721"/>
                  <a:pt x="238126" y="2432050"/>
                </a:cubicBezTo>
                <a:cubicBezTo>
                  <a:pt x="218547" y="2483379"/>
                  <a:pt x="180844" y="2627048"/>
                  <a:pt x="165101" y="2676525"/>
                </a:cubicBezTo>
                <a:cubicBezTo>
                  <a:pt x="173170" y="2735527"/>
                  <a:pt x="172245" y="2746772"/>
                  <a:pt x="162720" y="2764631"/>
                </a:cubicBezTo>
                <a:cubicBezTo>
                  <a:pt x="153195" y="2782490"/>
                  <a:pt x="117873" y="2774553"/>
                  <a:pt x="107951" y="2783681"/>
                </a:cubicBezTo>
                <a:cubicBezTo>
                  <a:pt x="98029" y="2792809"/>
                  <a:pt x="97103" y="2806039"/>
                  <a:pt x="96045" y="2819400"/>
                </a:cubicBezTo>
                <a:cubicBezTo>
                  <a:pt x="94987" y="2832761"/>
                  <a:pt x="98426" y="2851944"/>
                  <a:pt x="101601" y="2863850"/>
                </a:cubicBezTo>
                <a:cubicBezTo>
                  <a:pt x="104776" y="2875756"/>
                  <a:pt x="130308" y="2870464"/>
                  <a:pt x="122238" y="2890837"/>
                </a:cubicBezTo>
                <a:lnTo>
                  <a:pt x="53182" y="3002756"/>
                </a:lnTo>
                <a:lnTo>
                  <a:pt x="0" y="3063875"/>
                </a:ln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742" name="Google Shape;742;p49"/>
          <p:cNvSpPr/>
          <p:nvPr/>
        </p:nvSpPr>
        <p:spPr>
          <a:xfrm>
            <a:off x="2265931" y="4645938"/>
            <a:ext cx="995836" cy="302213"/>
          </a:xfrm>
          <a:custGeom>
            <a:avLst/>
            <a:gdLst/>
            <a:ahLst/>
            <a:cxnLst/>
            <a:rect l="l" t="t" r="r" b="b"/>
            <a:pathLst>
              <a:path w="1262062" h="335089" extrusionOk="0">
                <a:moveTo>
                  <a:pt x="0" y="335089"/>
                </a:moveTo>
                <a:lnTo>
                  <a:pt x="73819" y="277939"/>
                </a:lnTo>
                <a:cubicBezTo>
                  <a:pt x="92472" y="264048"/>
                  <a:pt x="100807" y="261667"/>
                  <a:pt x="111919" y="251745"/>
                </a:cubicBezTo>
                <a:cubicBezTo>
                  <a:pt x="123031" y="241823"/>
                  <a:pt x="125016" y="227535"/>
                  <a:pt x="140494" y="218407"/>
                </a:cubicBezTo>
                <a:cubicBezTo>
                  <a:pt x="155972" y="209279"/>
                  <a:pt x="186531" y="206501"/>
                  <a:pt x="204787" y="196976"/>
                </a:cubicBezTo>
                <a:cubicBezTo>
                  <a:pt x="223043" y="187451"/>
                  <a:pt x="235347" y="174354"/>
                  <a:pt x="250031" y="161257"/>
                </a:cubicBezTo>
                <a:cubicBezTo>
                  <a:pt x="264715" y="148160"/>
                  <a:pt x="270272" y="129507"/>
                  <a:pt x="292894" y="118395"/>
                </a:cubicBezTo>
                <a:cubicBezTo>
                  <a:pt x="315516" y="107283"/>
                  <a:pt x="355599" y="102520"/>
                  <a:pt x="385762" y="94582"/>
                </a:cubicBezTo>
                <a:cubicBezTo>
                  <a:pt x="415925" y="86644"/>
                  <a:pt x="446882" y="76723"/>
                  <a:pt x="473869" y="70770"/>
                </a:cubicBezTo>
                <a:cubicBezTo>
                  <a:pt x="500857" y="64817"/>
                  <a:pt x="547687" y="58864"/>
                  <a:pt x="547687" y="58864"/>
                </a:cubicBezTo>
                <a:cubicBezTo>
                  <a:pt x="574277" y="54895"/>
                  <a:pt x="609996" y="50529"/>
                  <a:pt x="633412" y="46957"/>
                </a:cubicBezTo>
                <a:cubicBezTo>
                  <a:pt x="656828" y="43385"/>
                  <a:pt x="669925" y="41797"/>
                  <a:pt x="688181" y="37432"/>
                </a:cubicBezTo>
                <a:cubicBezTo>
                  <a:pt x="706437" y="33067"/>
                  <a:pt x="725091" y="26717"/>
                  <a:pt x="742950" y="20764"/>
                </a:cubicBezTo>
                <a:cubicBezTo>
                  <a:pt x="760809" y="14811"/>
                  <a:pt x="772715" y="4889"/>
                  <a:pt x="795337" y="1714"/>
                </a:cubicBezTo>
                <a:cubicBezTo>
                  <a:pt x="817959" y="-1461"/>
                  <a:pt x="855265" y="524"/>
                  <a:pt x="878681" y="1714"/>
                </a:cubicBezTo>
                <a:cubicBezTo>
                  <a:pt x="902097" y="2904"/>
                  <a:pt x="923528" y="6079"/>
                  <a:pt x="935831" y="8857"/>
                </a:cubicBezTo>
                <a:cubicBezTo>
                  <a:pt x="948134" y="11635"/>
                  <a:pt x="941784" y="16795"/>
                  <a:pt x="952500" y="18382"/>
                </a:cubicBezTo>
                <a:cubicBezTo>
                  <a:pt x="963216" y="19969"/>
                  <a:pt x="987425" y="19969"/>
                  <a:pt x="1000125" y="18382"/>
                </a:cubicBezTo>
                <a:cubicBezTo>
                  <a:pt x="1012825" y="16795"/>
                  <a:pt x="1019572" y="11238"/>
                  <a:pt x="1028700" y="8857"/>
                </a:cubicBezTo>
                <a:cubicBezTo>
                  <a:pt x="1037828" y="6476"/>
                  <a:pt x="1044178" y="2110"/>
                  <a:pt x="1054894" y="4095"/>
                </a:cubicBezTo>
                <a:cubicBezTo>
                  <a:pt x="1065610" y="6079"/>
                  <a:pt x="1079104" y="17589"/>
                  <a:pt x="1092994" y="20764"/>
                </a:cubicBezTo>
                <a:cubicBezTo>
                  <a:pt x="1106885" y="23939"/>
                  <a:pt x="1123553" y="19970"/>
                  <a:pt x="1138237" y="23145"/>
                </a:cubicBezTo>
                <a:cubicBezTo>
                  <a:pt x="1152921" y="26320"/>
                  <a:pt x="1168797" y="33067"/>
                  <a:pt x="1181100" y="39814"/>
                </a:cubicBezTo>
                <a:cubicBezTo>
                  <a:pt x="1193403" y="46561"/>
                  <a:pt x="1207294" y="54498"/>
                  <a:pt x="1212056" y="63626"/>
                </a:cubicBezTo>
                <a:cubicBezTo>
                  <a:pt x="1216818" y="72754"/>
                  <a:pt x="1208484" y="86644"/>
                  <a:pt x="1209675" y="94582"/>
                </a:cubicBezTo>
                <a:cubicBezTo>
                  <a:pt x="1210866" y="102520"/>
                  <a:pt x="1219597" y="104901"/>
                  <a:pt x="1219200" y="111251"/>
                </a:cubicBezTo>
                <a:cubicBezTo>
                  <a:pt x="1218803" y="117601"/>
                  <a:pt x="1204516" y="124348"/>
                  <a:pt x="1207294" y="132682"/>
                </a:cubicBezTo>
                <a:cubicBezTo>
                  <a:pt x="1210072" y="141016"/>
                  <a:pt x="1226741" y="152923"/>
                  <a:pt x="1235869" y="161257"/>
                </a:cubicBezTo>
                <a:cubicBezTo>
                  <a:pt x="1244997" y="169591"/>
                  <a:pt x="1253529" y="176140"/>
                  <a:pt x="1262062" y="182689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746" name="Google Shape;746;p49"/>
          <p:cNvSpPr/>
          <p:nvPr/>
        </p:nvSpPr>
        <p:spPr>
          <a:xfrm>
            <a:off x="2102401" y="4704140"/>
            <a:ext cx="533938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Seropédica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47" name="Google Shape;747;p49"/>
          <p:cNvSpPr/>
          <p:nvPr/>
        </p:nvSpPr>
        <p:spPr>
          <a:xfrm>
            <a:off x="1712228" y="4438560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748" name="Google Shape;748;p49"/>
          <p:cNvSpPr/>
          <p:nvPr/>
        </p:nvSpPr>
        <p:spPr>
          <a:xfrm>
            <a:off x="1653352" y="4164965"/>
            <a:ext cx="470231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Volta Redonda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49" name="Google Shape;749;p49"/>
          <p:cNvSpPr/>
          <p:nvPr/>
        </p:nvSpPr>
        <p:spPr>
          <a:xfrm>
            <a:off x="1260457" y="4394613"/>
            <a:ext cx="53544" cy="62262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750" name="Google Shape;750;p49"/>
          <p:cNvSpPr/>
          <p:nvPr/>
        </p:nvSpPr>
        <p:spPr>
          <a:xfrm>
            <a:off x="1101160" y="4299112"/>
            <a:ext cx="273209" cy="92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Resende</a:t>
            </a:r>
            <a:endParaRPr sz="11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51" name="Google Shape;751;p49"/>
          <p:cNvSpPr/>
          <p:nvPr/>
        </p:nvSpPr>
        <p:spPr>
          <a:xfrm>
            <a:off x="5619817" y="3404652"/>
            <a:ext cx="24221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Açu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52" name="Google Shape;752;p49"/>
          <p:cNvSpPr/>
          <p:nvPr/>
        </p:nvSpPr>
        <p:spPr>
          <a:xfrm>
            <a:off x="5319866" y="2805426"/>
            <a:ext cx="31435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São João da Barra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753" name="Google Shape;753;p49"/>
          <p:cNvCxnSpPr>
            <a:stCxn id="754" idx="3"/>
            <a:endCxn id="755" idx="0"/>
          </p:cNvCxnSpPr>
          <p:nvPr/>
        </p:nvCxnSpPr>
        <p:spPr>
          <a:xfrm>
            <a:off x="3071916" y="4950616"/>
            <a:ext cx="60465" cy="302626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755" name="Google Shape;755;p49"/>
          <p:cNvSpPr/>
          <p:nvPr/>
        </p:nvSpPr>
        <p:spPr>
          <a:xfrm>
            <a:off x="2941898" y="5253242"/>
            <a:ext cx="380965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Niterói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756" name="Google Shape;756;p49"/>
          <p:cNvCxnSpPr>
            <a:stCxn id="732" idx="3"/>
            <a:endCxn id="726" idx="0"/>
          </p:cNvCxnSpPr>
          <p:nvPr/>
        </p:nvCxnSpPr>
        <p:spPr>
          <a:xfrm flipH="1">
            <a:off x="2913387" y="4987556"/>
            <a:ext cx="1" cy="382973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757" name="Google Shape;757;p49"/>
          <p:cNvCxnSpPr>
            <a:stCxn id="722" idx="3"/>
          </p:cNvCxnSpPr>
          <p:nvPr/>
        </p:nvCxnSpPr>
        <p:spPr>
          <a:xfrm>
            <a:off x="2134093" y="5097578"/>
            <a:ext cx="0" cy="1890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758" name="Google Shape;758;p49"/>
          <p:cNvCxnSpPr>
            <a:stCxn id="721" idx="3"/>
            <a:endCxn id="724" idx="0"/>
          </p:cNvCxnSpPr>
          <p:nvPr/>
        </p:nvCxnSpPr>
        <p:spPr>
          <a:xfrm flipH="1">
            <a:off x="1571477" y="5206699"/>
            <a:ext cx="1" cy="321471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759" name="Google Shape;759;p49"/>
          <p:cNvSpPr/>
          <p:nvPr/>
        </p:nvSpPr>
        <p:spPr>
          <a:xfrm>
            <a:off x="3281722" y="4121798"/>
            <a:ext cx="431797" cy="670865"/>
          </a:xfrm>
          <a:custGeom>
            <a:avLst/>
            <a:gdLst/>
            <a:ahLst/>
            <a:cxnLst/>
            <a:rect l="l" t="t" r="r" b="b"/>
            <a:pathLst>
              <a:path w="580627" h="789235" extrusionOk="0">
                <a:moveTo>
                  <a:pt x="0" y="789235"/>
                </a:moveTo>
                <a:cubicBezTo>
                  <a:pt x="24627" y="774748"/>
                  <a:pt x="49255" y="760262"/>
                  <a:pt x="59106" y="744037"/>
                </a:cubicBezTo>
                <a:cubicBezTo>
                  <a:pt x="68957" y="727812"/>
                  <a:pt x="45199" y="704633"/>
                  <a:pt x="59106" y="691885"/>
                </a:cubicBezTo>
                <a:cubicBezTo>
                  <a:pt x="73013" y="679137"/>
                  <a:pt x="124586" y="676818"/>
                  <a:pt x="142549" y="667547"/>
                </a:cubicBezTo>
                <a:cubicBezTo>
                  <a:pt x="160512" y="658276"/>
                  <a:pt x="167466" y="649004"/>
                  <a:pt x="166887" y="636256"/>
                </a:cubicBezTo>
                <a:cubicBezTo>
                  <a:pt x="166308" y="623508"/>
                  <a:pt x="129801" y="607861"/>
                  <a:pt x="139072" y="591057"/>
                </a:cubicBezTo>
                <a:cubicBezTo>
                  <a:pt x="148344" y="574252"/>
                  <a:pt x="200496" y="561505"/>
                  <a:pt x="222516" y="535429"/>
                </a:cubicBezTo>
                <a:cubicBezTo>
                  <a:pt x="244536" y="509353"/>
                  <a:pt x="257284" y="469369"/>
                  <a:pt x="271191" y="434601"/>
                </a:cubicBezTo>
                <a:cubicBezTo>
                  <a:pt x="285098" y="399833"/>
                  <a:pt x="294949" y="354634"/>
                  <a:pt x="305959" y="326820"/>
                </a:cubicBezTo>
                <a:cubicBezTo>
                  <a:pt x="316969" y="299005"/>
                  <a:pt x="301323" y="292631"/>
                  <a:pt x="337250" y="267714"/>
                </a:cubicBezTo>
                <a:cubicBezTo>
                  <a:pt x="373177" y="242797"/>
                  <a:pt x="484435" y="195861"/>
                  <a:pt x="521521" y="177318"/>
                </a:cubicBezTo>
                <a:cubicBezTo>
                  <a:pt x="558607" y="158775"/>
                  <a:pt x="554551" y="176159"/>
                  <a:pt x="559766" y="156457"/>
                </a:cubicBezTo>
                <a:cubicBezTo>
                  <a:pt x="564981" y="136755"/>
                  <a:pt x="551653" y="82864"/>
                  <a:pt x="552812" y="59106"/>
                </a:cubicBezTo>
                <a:cubicBezTo>
                  <a:pt x="553971" y="35348"/>
                  <a:pt x="566720" y="13908"/>
                  <a:pt x="566720" y="13908"/>
                </a:cubicBezTo>
                <a:cubicBezTo>
                  <a:pt x="571356" y="4057"/>
                  <a:pt x="575991" y="2028"/>
                  <a:pt x="580627" y="0"/>
                </a:cubicBezTo>
              </a:path>
            </a:pathLst>
          </a:custGeom>
          <a:noFill/>
          <a:ln w="19050" cap="flat" cmpd="sng">
            <a:solidFill>
              <a:srgbClr val="F4B08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760" name="Google Shape;760;p49"/>
          <p:cNvSpPr/>
          <p:nvPr/>
        </p:nvSpPr>
        <p:spPr>
          <a:xfrm>
            <a:off x="3711774" y="3248282"/>
            <a:ext cx="1035988" cy="873516"/>
          </a:xfrm>
          <a:custGeom>
            <a:avLst/>
            <a:gdLst/>
            <a:ahLst/>
            <a:cxnLst/>
            <a:rect l="l" t="t" r="r" b="b"/>
            <a:pathLst>
              <a:path w="1393069" h="1027642" extrusionOk="0">
                <a:moveTo>
                  <a:pt x="0" y="1027642"/>
                </a:moveTo>
                <a:cubicBezTo>
                  <a:pt x="7823" y="1006781"/>
                  <a:pt x="20499" y="985921"/>
                  <a:pt x="37115" y="968537"/>
                </a:cubicBezTo>
                <a:cubicBezTo>
                  <a:pt x="53731" y="951153"/>
                  <a:pt x="84631" y="936666"/>
                  <a:pt x="99697" y="923338"/>
                </a:cubicBezTo>
                <a:cubicBezTo>
                  <a:pt x="114763" y="910010"/>
                  <a:pt x="113025" y="899000"/>
                  <a:pt x="127512" y="888570"/>
                </a:cubicBezTo>
                <a:cubicBezTo>
                  <a:pt x="141999" y="878140"/>
                  <a:pt x="179664" y="874084"/>
                  <a:pt x="186618" y="860756"/>
                </a:cubicBezTo>
                <a:cubicBezTo>
                  <a:pt x="193572" y="847428"/>
                  <a:pt x="167496" y="824250"/>
                  <a:pt x="169234" y="808604"/>
                </a:cubicBezTo>
                <a:cubicBezTo>
                  <a:pt x="170972" y="792958"/>
                  <a:pt x="186038" y="774415"/>
                  <a:pt x="197048" y="766882"/>
                </a:cubicBezTo>
                <a:cubicBezTo>
                  <a:pt x="208058" y="759349"/>
                  <a:pt x="227181" y="773835"/>
                  <a:pt x="235293" y="763405"/>
                </a:cubicBezTo>
                <a:cubicBezTo>
                  <a:pt x="243405" y="752975"/>
                  <a:pt x="233554" y="718786"/>
                  <a:pt x="245723" y="704299"/>
                </a:cubicBezTo>
                <a:cubicBezTo>
                  <a:pt x="257892" y="689812"/>
                  <a:pt x="290343" y="685177"/>
                  <a:pt x="308306" y="676485"/>
                </a:cubicBezTo>
                <a:cubicBezTo>
                  <a:pt x="326269" y="667793"/>
                  <a:pt x="340756" y="665475"/>
                  <a:pt x="353504" y="652147"/>
                </a:cubicBezTo>
                <a:cubicBezTo>
                  <a:pt x="366252" y="638819"/>
                  <a:pt x="373785" y="606369"/>
                  <a:pt x="384795" y="596518"/>
                </a:cubicBezTo>
                <a:cubicBezTo>
                  <a:pt x="395805" y="586667"/>
                  <a:pt x="405077" y="597678"/>
                  <a:pt x="419564" y="593042"/>
                </a:cubicBezTo>
                <a:cubicBezTo>
                  <a:pt x="434051" y="588406"/>
                  <a:pt x="451435" y="577396"/>
                  <a:pt x="471716" y="568704"/>
                </a:cubicBezTo>
                <a:cubicBezTo>
                  <a:pt x="491997" y="560012"/>
                  <a:pt x="522130" y="554218"/>
                  <a:pt x="541252" y="540890"/>
                </a:cubicBezTo>
                <a:cubicBezTo>
                  <a:pt x="560374" y="527562"/>
                  <a:pt x="567907" y="502644"/>
                  <a:pt x="586450" y="488737"/>
                </a:cubicBezTo>
                <a:cubicBezTo>
                  <a:pt x="604993" y="474830"/>
                  <a:pt x="630490" y="481204"/>
                  <a:pt x="652510" y="457446"/>
                </a:cubicBezTo>
                <a:cubicBezTo>
                  <a:pt x="674530" y="433688"/>
                  <a:pt x="695970" y="375741"/>
                  <a:pt x="718569" y="346188"/>
                </a:cubicBezTo>
                <a:cubicBezTo>
                  <a:pt x="741168" y="316635"/>
                  <a:pt x="767824" y="298092"/>
                  <a:pt x="788105" y="280129"/>
                </a:cubicBezTo>
                <a:cubicBezTo>
                  <a:pt x="808386" y="262166"/>
                  <a:pt x="824032" y="246519"/>
                  <a:pt x="840257" y="238407"/>
                </a:cubicBezTo>
                <a:cubicBezTo>
                  <a:pt x="856482" y="230294"/>
                  <a:pt x="874446" y="245361"/>
                  <a:pt x="885456" y="231454"/>
                </a:cubicBezTo>
                <a:cubicBezTo>
                  <a:pt x="896466" y="217547"/>
                  <a:pt x="889512" y="170610"/>
                  <a:pt x="906316" y="154964"/>
                </a:cubicBezTo>
                <a:cubicBezTo>
                  <a:pt x="923121" y="139318"/>
                  <a:pt x="963684" y="140477"/>
                  <a:pt x="986283" y="137580"/>
                </a:cubicBezTo>
                <a:cubicBezTo>
                  <a:pt x="1008882" y="134683"/>
                  <a:pt x="1022210" y="146851"/>
                  <a:pt x="1041912" y="137580"/>
                </a:cubicBezTo>
                <a:cubicBezTo>
                  <a:pt x="1061614" y="128309"/>
                  <a:pt x="1087690" y="95858"/>
                  <a:pt x="1104494" y="81951"/>
                </a:cubicBezTo>
                <a:cubicBezTo>
                  <a:pt x="1121298" y="68044"/>
                  <a:pt x="1133468" y="59932"/>
                  <a:pt x="1142739" y="54137"/>
                </a:cubicBezTo>
                <a:cubicBezTo>
                  <a:pt x="1152011" y="48342"/>
                  <a:pt x="1153169" y="55296"/>
                  <a:pt x="1160123" y="47183"/>
                </a:cubicBezTo>
                <a:cubicBezTo>
                  <a:pt x="1167077" y="39070"/>
                  <a:pt x="1171713" y="12994"/>
                  <a:pt x="1184461" y="5461"/>
                </a:cubicBezTo>
                <a:cubicBezTo>
                  <a:pt x="1197209" y="-2072"/>
                  <a:pt x="1215752" y="-333"/>
                  <a:pt x="1236613" y="1985"/>
                </a:cubicBezTo>
                <a:cubicBezTo>
                  <a:pt x="1257474" y="4303"/>
                  <a:pt x="1283550" y="15892"/>
                  <a:pt x="1309626" y="19369"/>
                </a:cubicBezTo>
                <a:cubicBezTo>
                  <a:pt x="1335702" y="22846"/>
                  <a:pt x="1364385" y="22845"/>
                  <a:pt x="1393069" y="22845"/>
                </a:cubicBezTo>
              </a:path>
            </a:pathLst>
          </a:custGeom>
          <a:noFill/>
          <a:ln w="19050" cap="flat" cmpd="sng">
            <a:solidFill>
              <a:srgbClr val="F4B08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761" name="Google Shape;761;p49"/>
          <p:cNvSpPr/>
          <p:nvPr/>
        </p:nvSpPr>
        <p:spPr>
          <a:xfrm>
            <a:off x="4717747" y="3225418"/>
            <a:ext cx="416584" cy="198160"/>
          </a:xfrm>
          <a:custGeom>
            <a:avLst/>
            <a:gdLst/>
            <a:ahLst/>
            <a:cxnLst/>
            <a:rect l="l" t="t" r="r" b="b"/>
            <a:pathLst>
              <a:path w="560171" h="233124" extrusionOk="0">
                <a:moveTo>
                  <a:pt x="0" y="55888"/>
                </a:moveTo>
                <a:cubicBezTo>
                  <a:pt x="47516" y="48065"/>
                  <a:pt x="109858" y="37277"/>
                  <a:pt x="146432" y="27992"/>
                </a:cubicBezTo>
                <a:cubicBezTo>
                  <a:pt x="183006" y="18707"/>
                  <a:pt x="196265" y="-2140"/>
                  <a:pt x="219444" y="178"/>
                </a:cubicBezTo>
                <a:cubicBezTo>
                  <a:pt x="242623" y="2496"/>
                  <a:pt x="264643" y="22777"/>
                  <a:pt x="285504" y="41899"/>
                </a:cubicBezTo>
                <a:cubicBezTo>
                  <a:pt x="306365" y="61021"/>
                  <a:pt x="324907" y="93472"/>
                  <a:pt x="344609" y="114912"/>
                </a:cubicBezTo>
                <a:cubicBezTo>
                  <a:pt x="364311" y="136352"/>
                  <a:pt x="377639" y="154895"/>
                  <a:pt x="403715" y="170541"/>
                </a:cubicBezTo>
                <a:cubicBezTo>
                  <a:pt x="429791" y="186187"/>
                  <a:pt x="474990" y="198356"/>
                  <a:pt x="501066" y="208786"/>
                </a:cubicBezTo>
                <a:cubicBezTo>
                  <a:pt x="527142" y="219216"/>
                  <a:pt x="543656" y="226170"/>
                  <a:pt x="560171" y="233124"/>
                </a:cubicBezTo>
              </a:path>
            </a:pathLst>
          </a:custGeom>
          <a:noFill/>
          <a:ln w="19050" cap="flat" cmpd="sng">
            <a:solidFill>
              <a:srgbClr val="F4B08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762" name="Google Shape;762;p49"/>
          <p:cNvSpPr/>
          <p:nvPr/>
        </p:nvSpPr>
        <p:spPr>
          <a:xfrm>
            <a:off x="3260527" y="4093068"/>
            <a:ext cx="452779" cy="70473"/>
          </a:xfrm>
          <a:custGeom>
            <a:avLst/>
            <a:gdLst/>
            <a:ahLst/>
            <a:cxnLst/>
            <a:rect l="l" t="t" r="r" b="b"/>
            <a:pathLst>
              <a:path w="608841" h="82907" extrusionOk="0">
                <a:moveTo>
                  <a:pt x="0" y="43698"/>
                </a:moveTo>
                <a:lnTo>
                  <a:pt x="90275" y="64083"/>
                </a:lnTo>
                <a:cubicBezTo>
                  <a:pt x="116969" y="70393"/>
                  <a:pt x="138325" y="87865"/>
                  <a:pt x="160166" y="81556"/>
                </a:cubicBezTo>
                <a:cubicBezTo>
                  <a:pt x="182007" y="75247"/>
                  <a:pt x="199965" y="35448"/>
                  <a:pt x="221320" y="26226"/>
                </a:cubicBezTo>
                <a:cubicBezTo>
                  <a:pt x="242675" y="17004"/>
                  <a:pt x="272282" y="23314"/>
                  <a:pt x="288298" y="26226"/>
                </a:cubicBezTo>
                <a:cubicBezTo>
                  <a:pt x="304314" y="29138"/>
                  <a:pt x="289754" y="48066"/>
                  <a:pt x="317419" y="43698"/>
                </a:cubicBezTo>
                <a:cubicBezTo>
                  <a:pt x="345084" y="39330"/>
                  <a:pt x="424196" y="-954"/>
                  <a:pt x="454288" y="17"/>
                </a:cubicBezTo>
                <a:cubicBezTo>
                  <a:pt x="484380" y="988"/>
                  <a:pt x="485351" y="41272"/>
                  <a:pt x="497970" y="49523"/>
                </a:cubicBezTo>
                <a:cubicBezTo>
                  <a:pt x="510589" y="57774"/>
                  <a:pt x="521267" y="51465"/>
                  <a:pt x="530003" y="49523"/>
                </a:cubicBezTo>
                <a:cubicBezTo>
                  <a:pt x="538739" y="47582"/>
                  <a:pt x="538740" y="39330"/>
                  <a:pt x="550388" y="37874"/>
                </a:cubicBezTo>
                <a:cubicBezTo>
                  <a:pt x="562036" y="36418"/>
                  <a:pt x="599893" y="40786"/>
                  <a:pt x="599893" y="40786"/>
                </a:cubicBezTo>
                <a:cubicBezTo>
                  <a:pt x="609600" y="41271"/>
                  <a:pt x="609115" y="41028"/>
                  <a:pt x="608630" y="40786"/>
                </a:cubicBezTo>
              </a:path>
            </a:pathLst>
          </a:custGeom>
          <a:noFill/>
          <a:ln w="19050" cap="flat" cmpd="sng">
            <a:solidFill>
              <a:srgbClr val="F4B08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764" name="Google Shape;764;p49"/>
          <p:cNvSpPr/>
          <p:nvPr/>
        </p:nvSpPr>
        <p:spPr>
          <a:xfrm>
            <a:off x="3006599" y="4282007"/>
            <a:ext cx="210219" cy="62838"/>
          </a:xfrm>
          <a:custGeom>
            <a:avLst/>
            <a:gdLst/>
            <a:ahLst/>
            <a:cxnLst/>
            <a:rect l="l" t="t" r="r" b="b"/>
            <a:pathLst>
              <a:path w="282677" h="73925" extrusionOk="0">
                <a:moveTo>
                  <a:pt x="0" y="0"/>
                </a:moveTo>
                <a:cubicBezTo>
                  <a:pt x="11266" y="17206"/>
                  <a:pt x="30726" y="38510"/>
                  <a:pt x="41787" y="44245"/>
                </a:cubicBezTo>
                <a:cubicBezTo>
                  <a:pt x="52848" y="49981"/>
                  <a:pt x="54487" y="29497"/>
                  <a:pt x="66367" y="34413"/>
                </a:cubicBezTo>
                <a:cubicBezTo>
                  <a:pt x="78247" y="39329"/>
                  <a:pt x="102418" y="71284"/>
                  <a:pt x="113070" y="73742"/>
                </a:cubicBezTo>
                <a:cubicBezTo>
                  <a:pt x="123722" y="76200"/>
                  <a:pt x="119625" y="53258"/>
                  <a:pt x="130277" y="49161"/>
                </a:cubicBezTo>
                <a:cubicBezTo>
                  <a:pt x="140929" y="45064"/>
                  <a:pt x="159774" y="54077"/>
                  <a:pt x="176980" y="49161"/>
                </a:cubicBezTo>
                <a:cubicBezTo>
                  <a:pt x="194186" y="44245"/>
                  <a:pt x="215900" y="22532"/>
                  <a:pt x="233516" y="19664"/>
                </a:cubicBezTo>
                <a:cubicBezTo>
                  <a:pt x="251132" y="16796"/>
                  <a:pt x="266904" y="24375"/>
                  <a:pt x="282677" y="31955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765" name="Google Shape;765;p49"/>
          <p:cNvSpPr/>
          <p:nvPr/>
        </p:nvSpPr>
        <p:spPr>
          <a:xfrm>
            <a:off x="1882380" y="3914272"/>
            <a:ext cx="1071206" cy="511922"/>
          </a:xfrm>
          <a:custGeom>
            <a:avLst/>
            <a:gdLst/>
            <a:ahLst/>
            <a:cxnLst/>
            <a:rect l="l" t="t" r="r" b="b"/>
            <a:pathLst>
              <a:path w="1440426" h="602248" extrusionOk="0">
                <a:moveTo>
                  <a:pt x="0" y="577645"/>
                </a:moveTo>
                <a:cubicBezTo>
                  <a:pt x="50595" y="573958"/>
                  <a:pt x="101190" y="570271"/>
                  <a:pt x="127819" y="572729"/>
                </a:cubicBezTo>
                <a:cubicBezTo>
                  <a:pt x="154448" y="575187"/>
                  <a:pt x="147074" y="591164"/>
                  <a:pt x="159774" y="592393"/>
                </a:cubicBezTo>
                <a:cubicBezTo>
                  <a:pt x="172474" y="593622"/>
                  <a:pt x="187632" y="578464"/>
                  <a:pt x="204019" y="580103"/>
                </a:cubicBezTo>
                <a:cubicBezTo>
                  <a:pt x="220406" y="581742"/>
                  <a:pt x="235155" y="603044"/>
                  <a:pt x="258097" y="602225"/>
                </a:cubicBezTo>
                <a:cubicBezTo>
                  <a:pt x="281039" y="601406"/>
                  <a:pt x="316681" y="588706"/>
                  <a:pt x="341671" y="575187"/>
                </a:cubicBezTo>
                <a:cubicBezTo>
                  <a:pt x="366661" y="561668"/>
                  <a:pt x="383868" y="532170"/>
                  <a:pt x="408039" y="521109"/>
                </a:cubicBezTo>
                <a:cubicBezTo>
                  <a:pt x="432210" y="510048"/>
                  <a:pt x="460478" y="510458"/>
                  <a:pt x="486697" y="508819"/>
                </a:cubicBezTo>
                <a:cubicBezTo>
                  <a:pt x="512916" y="507180"/>
                  <a:pt x="545281" y="514145"/>
                  <a:pt x="565355" y="511277"/>
                </a:cubicBezTo>
                <a:cubicBezTo>
                  <a:pt x="585429" y="508409"/>
                  <a:pt x="585020" y="505951"/>
                  <a:pt x="607142" y="491612"/>
                </a:cubicBezTo>
                <a:cubicBezTo>
                  <a:pt x="629264" y="477273"/>
                  <a:pt x="659171" y="447368"/>
                  <a:pt x="698090" y="425245"/>
                </a:cubicBezTo>
                <a:cubicBezTo>
                  <a:pt x="737009" y="403122"/>
                  <a:pt x="810342" y="377722"/>
                  <a:pt x="840658" y="358877"/>
                </a:cubicBezTo>
                <a:cubicBezTo>
                  <a:pt x="870974" y="340032"/>
                  <a:pt x="859503" y="329790"/>
                  <a:pt x="879987" y="312174"/>
                </a:cubicBezTo>
                <a:cubicBezTo>
                  <a:pt x="900471" y="294558"/>
                  <a:pt x="934884" y="275712"/>
                  <a:pt x="963561" y="253180"/>
                </a:cubicBezTo>
                <a:cubicBezTo>
                  <a:pt x="992238" y="230648"/>
                  <a:pt x="1033615" y="195006"/>
                  <a:pt x="1052051" y="176980"/>
                </a:cubicBezTo>
                <a:cubicBezTo>
                  <a:pt x="1070487" y="158954"/>
                  <a:pt x="1054919" y="153218"/>
                  <a:pt x="1074174" y="145025"/>
                </a:cubicBezTo>
                <a:cubicBezTo>
                  <a:pt x="1093429" y="136832"/>
                  <a:pt x="1141361" y="143387"/>
                  <a:pt x="1167580" y="127819"/>
                </a:cubicBezTo>
                <a:cubicBezTo>
                  <a:pt x="1193799" y="112251"/>
                  <a:pt x="1201993" y="70874"/>
                  <a:pt x="1231490" y="51619"/>
                </a:cubicBezTo>
                <a:cubicBezTo>
                  <a:pt x="1260987" y="32364"/>
                  <a:pt x="1309738" y="20893"/>
                  <a:pt x="1344561" y="12290"/>
                </a:cubicBezTo>
                <a:cubicBezTo>
                  <a:pt x="1379384" y="3687"/>
                  <a:pt x="1409905" y="1843"/>
                  <a:pt x="1440426" y="0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767" name="Google Shape;767;p49"/>
          <p:cNvSpPr/>
          <p:nvPr/>
        </p:nvSpPr>
        <p:spPr>
          <a:xfrm>
            <a:off x="2386908" y="4846145"/>
            <a:ext cx="50234" cy="104471"/>
          </a:xfrm>
          <a:custGeom>
            <a:avLst/>
            <a:gdLst/>
            <a:ahLst/>
            <a:cxnLst/>
            <a:rect l="l" t="t" r="r" b="b"/>
            <a:pathLst>
              <a:path w="67549" h="122904" extrusionOk="0">
                <a:moveTo>
                  <a:pt x="0" y="0"/>
                </a:moveTo>
                <a:cubicBezTo>
                  <a:pt x="21508" y="23147"/>
                  <a:pt x="43016" y="46294"/>
                  <a:pt x="54077" y="63910"/>
                </a:cubicBezTo>
                <a:cubicBezTo>
                  <a:pt x="65138" y="81526"/>
                  <a:pt x="64319" y="95865"/>
                  <a:pt x="66367" y="105697"/>
                </a:cubicBezTo>
                <a:cubicBezTo>
                  <a:pt x="68415" y="115529"/>
                  <a:pt x="67391" y="119216"/>
                  <a:pt x="66367" y="122904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768" name="Google Shape;768;p49"/>
          <p:cNvSpPr/>
          <p:nvPr/>
        </p:nvSpPr>
        <p:spPr>
          <a:xfrm>
            <a:off x="5174778" y="3272824"/>
            <a:ext cx="335718" cy="179709"/>
          </a:xfrm>
          <a:custGeom>
            <a:avLst/>
            <a:gdLst/>
            <a:ahLst/>
            <a:cxnLst/>
            <a:rect l="l" t="t" r="r" b="b"/>
            <a:pathLst>
              <a:path w="2017644" h="944915" extrusionOk="0">
                <a:moveTo>
                  <a:pt x="0" y="795131"/>
                </a:moveTo>
                <a:cubicBezTo>
                  <a:pt x="48867" y="864704"/>
                  <a:pt x="97735" y="934278"/>
                  <a:pt x="168966" y="944217"/>
                </a:cubicBezTo>
                <a:cubicBezTo>
                  <a:pt x="240197" y="954156"/>
                  <a:pt x="427383" y="854765"/>
                  <a:pt x="427383" y="854765"/>
                </a:cubicBezTo>
                <a:cubicBezTo>
                  <a:pt x="548309" y="810039"/>
                  <a:pt x="765313" y="738809"/>
                  <a:pt x="894522" y="675861"/>
                </a:cubicBezTo>
                <a:cubicBezTo>
                  <a:pt x="1023731" y="612913"/>
                  <a:pt x="1096618" y="493643"/>
                  <a:pt x="1202635" y="477078"/>
                </a:cubicBezTo>
                <a:cubicBezTo>
                  <a:pt x="1308652" y="460513"/>
                  <a:pt x="1419640" y="559905"/>
                  <a:pt x="1530627" y="576470"/>
                </a:cubicBezTo>
                <a:cubicBezTo>
                  <a:pt x="1641614" y="593035"/>
                  <a:pt x="1787387" y="672548"/>
                  <a:pt x="1868557" y="576470"/>
                </a:cubicBezTo>
                <a:cubicBezTo>
                  <a:pt x="1949727" y="480392"/>
                  <a:pt x="1983685" y="240196"/>
                  <a:pt x="2017644" y="0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769" name="Google Shape;769;p49"/>
          <p:cNvSpPr/>
          <p:nvPr/>
        </p:nvSpPr>
        <p:spPr>
          <a:xfrm>
            <a:off x="5481002" y="3196004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770" name="Google Shape;770;p49"/>
          <p:cNvSpPr/>
          <p:nvPr/>
        </p:nvSpPr>
        <p:spPr>
          <a:xfrm>
            <a:off x="4208724" y="2482734"/>
            <a:ext cx="912965" cy="966945"/>
          </a:xfrm>
          <a:custGeom>
            <a:avLst/>
            <a:gdLst/>
            <a:ahLst/>
            <a:cxnLst/>
            <a:rect l="l" t="t" r="r" b="b"/>
            <a:pathLst>
              <a:path w="5939327" h="5503492" extrusionOk="0">
                <a:moveTo>
                  <a:pt x="0" y="0"/>
                </a:moveTo>
                <a:cubicBezTo>
                  <a:pt x="71215" y="42729"/>
                  <a:pt x="142430" y="85458"/>
                  <a:pt x="205099" y="111095"/>
                </a:cubicBezTo>
                <a:cubicBezTo>
                  <a:pt x="267768" y="136732"/>
                  <a:pt x="320467" y="116792"/>
                  <a:pt x="376015" y="153824"/>
                </a:cubicBezTo>
                <a:cubicBezTo>
                  <a:pt x="431563" y="190856"/>
                  <a:pt x="475716" y="303376"/>
                  <a:pt x="538385" y="333286"/>
                </a:cubicBezTo>
                <a:cubicBezTo>
                  <a:pt x="601054" y="363196"/>
                  <a:pt x="703604" y="323316"/>
                  <a:pt x="752030" y="333286"/>
                </a:cubicBezTo>
                <a:cubicBezTo>
                  <a:pt x="800456" y="343256"/>
                  <a:pt x="703604" y="374591"/>
                  <a:pt x="828942" y="393107"/>
                </a:cubicBezTo>
                <a:cubicBezTo>
                  <a:pt x="954280" y="411623"/>
                  <a:pt x="1310355" y="410198"/>
                  <a:pt x="1504060" y="444381"/>
                </a:cubicBezTo>
                <a:cubicBezTo>
                  <a:pt x="1697765" y="478564"/>
                  <a:pt x="1890045" y="559750"/>
                  <a:pt x="1991170" y="598206"/>
                </a:cubicBezTo>
                <a:cubicBezTo>
                  <a:pt x="2092295" y="636662"/>
                  <a:pt x="2072355" y="649481"/>
                  <a:pt x="2110811" y="675118"/>
                </a:cubicBezTo>
                <a:cubicBezTo>
                  <a:pt x="2149267" y="700755"/>
                  <a:pt x="2163511" y="737787"/>
                  <a:pt x="2221907" y="752030"/>
                </a:cubicBezTo>
                <a:cubicBezTo>
                  <a:pt x="2280303" y="766273"/>
                  <a:pt x="2355791" y="710725"/>
                  <a:pt x="2461189" y="760576"/>
                </a:cubicBezTo>
                <a:cubicBezTo>
                  <a:pt x="2566587" y="810427"/>
                  <a:pt x="2747474" y="957129"/>
                  <a:pt x="2854296" y="1051133"/>
                </a:cubicBezTo>
                <a:cubicBezTo>
                  <a:pt x="2961119" y="1145137"/>
                  <a:pt x="3018091" y="1251959"/>
                  <a:pt x="3102124" y="1324598"/>
                </a:cubicBezTo>
                <a:cubicBezTo>
                  <a:pt x="3186158" y="1397237"/>
                  <a:pt x="3324314" y="1375873"/>
                  <a:pt x="3358497" y="1486968"/>
                </a:cubicBezTo>
                <a:cubicBezTo>
                  <a:pt x="3392680" y="1598063"/>
                  <a:pt x="3287283" y="1868680"/>
                  <a:pt x="3307223" y="1991170"/>
                </a:cubicBezTo>
                <a:cubicBezTo>
                  <a:pt x="3327163" y="2113660"/>
                  <a:pt x="3445380" y="2106539"/>
                  <a:pt x="3478139" y="2221907"/>
                </a:cubicBezTo>
                <a:cubicBezTo>
                  <a:pt x="3510898" y="2337275"/>
                  <a:pt x="3489533" y="2565163"/>
                  <a:pt x="3503776" y="2683380"/>
                </a:cubicBezTo>
                <a:cubicBezTo>
                  <a:pt x="3518019" y="2801597"/>
                  <a:pt x="3480987" y="2831507"/>
                  <a:pt x="3563596" y="2931208"/>
                </a:cubicBezTo>
                <a:cubicBezTo>
                  <a:pt x="3646205" y="3030909"/>
                  <a:pt x="3876942" y="3221765"/>
                  <a:pt x="3999432" y="3281585"/>
                </a:cubicBezTo>
                <a:cubicBezTo>
                  <a:pt x="4121922" y="3341406"/>
                  <a:pt x="4215926" y="3258796"/>
                  <a:pt x="4298535" y="3290131"/>
                </a:cubicBezTo>
                <a:cubicBezTo>
                  <a:pt x="4381144" y="3321466"/>
                  <a:pt x="4385417" y="3406924"/>
                  <a:pt x="4495088" y="3469593"/>
                </a:cubicBezTo>
                <a:cubicBezTo>
                  <a:pt x="4604759" y="3532262"/>
                  <a:pt x="4825526" y="3553627"/>
                  <a:pt x="4956561" y="3666146"/>
                </a:cubicBezTo>
                <a:cubicBezTo>
                  <a:pt x="5087596" y="3778665"/>
                  <a:pt x="5205813" y="4003704"/>
                  <a:pt x="5281301" y="4144710"/>
                </a:cubicBezTo>
                <a:cubicBezTo>
                  <a:pt x="5356789" y="4285716"/>
                  <a:pt x="5342546" y="4418176"/>
                  <a:pt x="5409488" y="4512180"/>
                </a:cubicBezTo>
                <a:cubicBezTo>
                  <a:pt x="5476430" y="4606184"/>
                  <a:pt x="5635952" y="4630397"/>
                  <a:pt x="5682954" y="4708733"/>
                </a:cubicBezTo>
                <a:cubicBezTo>
                  <a:pt x="5729956" y="4787069"/>
                  <a:pt x="5675832" y="4895316"/>
                  <a:pt x="5691499" y="4982198"/>
                </a:cubicBezTo>
                <a:cubicBezTo>
                  <a:pt x="5707166" y="5069080"/>
                  <a:pt x="5735652" y="5143144"/>
                  <a:pt x="5776957" y="5230026"/>
                </a:cubicBezTo>
                <a:cubicBezTo>
                  <a:pt x="5818262" y="5316908"/>
                  <a:pt x="5878794" y="5410200"/>
                  <a:pt x="5939327" y="5503492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771" name="Google Shape;771;p49"/>
          <p:cNvSpPr/>
          <p:nvPr/>
        </p:nvSpPr>
        <p:spPr>
          <a:xfrm>
            <a:off x="5120150" y="3403576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772" name="Google Shape;772;p49"/>
          <p:cNvSpPr/>
          <p:nvPr/>
        </p:nvSpPr>
        <p:spPr>
          <a:xfrm>
            <a:off x="2459079" y="4732945"/>
            <a:ext cx="53544" cy="62262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773" name="Google Shape;773;p49"/>
          <p:cNvSpPr/>
          <p:nvPr/>
        </p:nvSpPr>
        <p:spPr>
          <a:xfrm>
            <a:off x="3648242" y="4718837"/>
            <a:ext cx="660877" cy="315707"/>
          </a:xfrm>
          <a:custGeom>
            <a:avLst/>
            <a:gdLst/>
            <a:ahLst/>
            <a:cxnLst/>
            <a:rect l="l" t="t" r="r" b="b"/>
            <a:pathLst>
              <a:path w="4137434" h="1729212" extrusionOk="0">
                <a:moveTo>
                  <a:pt x="0" y="0"/>
                </a:moveTo>
                <a:cubicBezTo>
                  <a:pt x="93552" y="208230"/>
                  <a:pt x="187105" y="416460"/>
                  <a:pt x="298764" y="516048"/>
                </a:cubicBezTo>
                <a:cubicBezTo>
                  <a:pt x="410423" y="615636"/>
                  <a:pt x="591493" y="558297"/>
                  <a:pt x="669956" y="597529"/>
                </a:cubicBezTo>
                <a:cubicBezTo>
                  <a:pt x="748419" y="636761"/>
                  <a:pt x="662412" y="728804"/>
                  <a:pt x="769545" y="751438"/>
                </a:cubicBezTo>
                <a:cubicBezTo>
                  <a:pt x="876678" y="774072"/>
                  <a:pt x="1087925" y="703153"/>
                  <a:pt x="1312753" y="733331"/>
                </a:cubicBezTo>
                <a:cubicBezTo>
                  <a:pt x="1537581" y="763509"/>
                  <a:pt x="1843889" y="882713"/>
                  <a:pt x="2118511" y="932507"/>
                </a:cubicBezTo>
                <a:cubicBezTo>
                  <a:pt x="2393133" y="982301"/>
                  <a:pt x="2786958" y="988337"/>
                  <a:pt x="2960483" y="1032095"/>
                </a:cubicBezTo>
                <a:cubicBezTo>
                  <a:pt x="3134008" y="1075854"/>
                  <a:pt x="3064598" y="1173933"/>
                  <a:pt x="3159659" y="1195058"/>
                </a:cubicBezTo>
                <a:cubicBezTo>
                  <a:pt x="3254720" y="1216183"/>
                  <a:pt x="3423719" y="1142246"/>
                  <a:pt x="3530852" y="1158844"/>
                </a:cubicBezTo>
                <a:cubicBezTo>
                  <a:pt x="3637985" y="1175442"/>
                  <a:pt x="3716447" y="1225236"/>
                  <a:pt x="3802455" y="1294646"/>
                </a:cubicBezTo>
                <a:cubicBezTo>
                  <a:pt x="3888463" y="1364056"/>
                  <a:pt x="3991069" y="1502875"/>
                  <a:pt x="4046899" y="1575303"/>
                </a:cubicBezTo>
                <a:cubicBezTo>
                  <a:pt x="4102729" y="1647731"/>
                  <a:pt x="4120081" y="1688471"/>
                  <a:pt x="4137434" y="1729212"/>
                </a:cubicBezTo>
              </a:path>
            </a:pathLst>
          </a:custGeom>
          <a:noFill/>
          <a:ln w="19050" cap="flat" cmpd="sng">
            <a:solidFill>
              <a:srgbClr val="F4B08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774" name="Google Shape;774;p49"/>
          <p:cNvSpPr/>
          <p:nvPr/>
        </p:nvSpPr>
        <p:spPr>
          <a:xfrm>
            <a:off x="3599714" y="4687305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775" name="Google Shape;775;p49"/>
          <p:cNvSpPr/>
          <p:nvPr/>
        </p:nvSpPr>
        <p:spPr>
          <a:xfrm>
            <a:off x="3072998" y="4872565"/>
            <a:ext cx="1096030" cy="120561"/>
          </a:xfrm>
          <a:custGeom>
            <a:avLst/>
            <a:gdLst/>
            <a:ahLst/>
            <a:cxnLst/>
            <a:rect l="l" t="t" r="r" b="b"/>
            <a:pathLst>
              <a:path w="6725941" h="647277" extrusionOk="0">
                <a:moveTo>
                  <a:pt x="0" y="163249"/>
                </a:moveTo>
                <a:cubicBezTo>
                  <a:pt x="47530" y="176829"/>
                  <a:pt x="95061" y="190409"/>
                  <a:pt x="172016" y="163249"/>
                </a:cubicBezTo>
                <a:cubicBezTo>
                  <a:pt x="248971" y="136089"/>
                  <a:pt x="384773" y="-7258"/>
                  <a:pt x="461727" y="287"/>
                </a:cubicBezTo>
                <a:cubicBezTo>
                  <a:pt x="538681" y="7831"/>
                  <a:pt x="579421" y="139106"/>
                  <a:pt x="633742" y="208516"/>
                </a:cubicBezTo>
                <a:cubicBezTo>
                  <a:pt x="688063" y="277926"/>
                  <a:pt x="719750" y="388077"/>
                  <a:pt x="787651" y="416746"/>
                </a:cubicBezTo>
                <a:cubicBezTo>
                  <a:pt x="855552" y="445415"/>
                  <a:pt x="973247" y="344318"/>
                  <a:pt x="1041148" y="380532"/>
                </a:cubicBezTo>
                <a:cubicBezTo>
                  <a:pt x="1109049" y="416746"/>
                  <a:pt x="1072835" y="597815"/>
                  <a:pt x="1195057" y="634029"/>
                </a:cubicBezTo>
                <a:cubicBezTo>
                  <a:pt x="1317279" y="670243"/>
                  <a:pt x="1605481" y="623466"/>
                  <a:pt x="1774479" y="597815"/>
                </a:cubicBezTo>
                <a:cubicBezTo>
                  <a:pt x="1943477" y="572164"/>
                  <a:pt x="2052118" y="480120"/>
                  <a:pt x="2209045" y="480120"/>
                </a:cubicBezTo>
                <a:cubicBezTo>
                  <a:pt x="2365972" y="480120"/>
                  <a:pt x="2557603" y="590270"/>
                  <a:pt x="2716039" y="597815"/>
                </a:cubicBezTo>
                <a:cubicBezTo>
                  <a:pt x="2874475" y="605360"/>
                  <a:pt x="3013295" y="578200"/>
                  <a:pt x="3159659" y="525388"/>
                </a:cubicBezTo>
                <a:cubicBezTo>
                  <a:pt x="3306023" y="472576"/>
                  <a:pt x="3441826" y="321685"/>
                  <a:pt x="3594226" y="280944"/>
                </a:cubicBezTo>
                <a:cubicBezTo>
                  <a:pt x="3746626" y="240203"/>
                  <a:pt x="3930713" y="238695"/>
                  <a:pt x="4074059" y="280944"/>
                </a:cubicBezTo>
                <a:cubicBezTo>
                  <a:pt x="4217405" y="323193"/>
                  <a:pt x="4330574" y="496718"/>
                  <a:pt x="4454305" y="534441"/>
                </a:cubicBezTo>
                <a:cubicBezTo>
                  <a:pt x="4578036" y="572164"/>
                  <a:pt x="4644427" y="504263"/>
                  <a:pt x="4816443" y="507281"/>
                </a:cubicBezTo>
                <a:cubicBezTo>
                  <a:pt x="4988459" y="510299"/>
                  <a:pt x="5303822" y="546512"/>
                  <a:pt x="5486400" y="552548"/>
                </a:cubicBezTo>
                <a:cubicBezTo>
                  <a:pt x="5668978" y="558584"/>
                  <a:pt x="5795727" y="572164"/>
                  <a:pt x="5911913" y="543495"/>
                </a:cubicBezTo>
                <a:cubicBezTo>
                  <a:pt x="6028099" y="514826"/>
                  <a:pt x="6047846" y="412316"/>
                  <a:pt x="6183517" y="380532"/>
                </a:cubicBezTo>
                <a:cubicBezTo>
                  <a:pt x="6319188" y="348748"/>
                  <a:pt x="6585612" y="364860"/>
                  <a:pt x="6725941" y="352789"/>
                </a:cubicBezTo>
              </a:path>
            </a:pathLst>
          </a:custGeom>
          <a:noFill/>
          <a:ln w="19050" cap="flat" cmpd="sng">
            <a:solidFill>
              <a:srgbClr val="F4B08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754" name="Google Shape;754;p49"/>
          <p:cNvSpPr/>
          <p:nvPr/>
        </p:nvSpPr>
        <p:spPr>
          <a:xfrm>
            <a:off x="3014823" y="4847419"/>
            <a:ext cx="114185" cy="103197"/>
          </a:xfrm>
          <a:prstGeom prst="triangle">
            <a:avLst>
              <a:gd name="adj" fmla="val 50000"/>
            </a:avLst>
          </a:prstGeom>
          <a:solidFill>
            <a:srgbClr val="0080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776" name="Google Shape;776;p49"/>
          <p:cNvSpPr/>
          <p:nvPr/>
        </p:nvSpPr>
        <p:spPr>
          <a:xfrm>
            <a:off x="3541785" y="3561983"/>
            <a:ext cx="190299" cy="534807"/>
          </a:xfrm>
          <a:custGeom>
            <a:avLst/>
            <a:gdLst/>
            <a:ahLst/>
            <a:cxnLst/>
            <a:rect l="l" t="t" r="r" b="b"/>
            <a:pathLst>
              <a:path w="1164194" h="2862470" extrusionOk="0">
                <a:moveTo>
                  <a:pt x="249347" y="0"/>
                </a:moveTo>
                <a:cubicBezTo>
                  <a:pt x="311466" y="32302"/>
                  <a:pt x="373586" y="64605"/>
                  <a:pt x="428251" y="129209"/>
                </a:cubicBezTo>
                <a:cubicBezTo>
                  <a:pt x="482916" y="193813"/>
                  <a:pt x="575682" y="323022"/>
                  <a:pt x="577338" y="387626"/>
                </a:cubicBezTo>
                <a:cubicBezTo>
                  <a:pt x="578994" y="452230"/>
                  <a:pt x="522673" y="473765"/>
                  <a:pt x="438190" y="516835"/>
                </a:cubicBezTo>
                <a:cubicBezTo>
                  <a:pt x="353707" y="559905"/>
                  <a:pt x="141672" y="611257"/>
                  <a:pt x="70442" y="646044"/>
                </a:cubicBezTo>
                <a:cubicBezTo>
                  <a:pt x="-788" y="680831"/>
                  <a:pt x="-12383" y="654327"/>
                  <a:pt x="10808" y="725557"/>
                </a:cubicBezTo>
                <a:cubicBezTo>
                  <a:pt x="33999" y="796787"/>
                  <a:pt x="191368" y="972378"/>
                  <a:pt x="209590" y="1073426"/>
                </a:cubicBezTo>
                <a:cubicBezTo>
                  <a:pt x="227812" y="1174474"/>
                  <a:pt x="144986" y="1273866"/>
                  <a:pt x="120138" y="1331844"/>
                </a:cubicBezTo>
                <a:cubicBezTo>
                  <a:pt x="95290" y="1389822"/>
                  <a:pt x="9151" y="1333500"/>
                  <a:pt x="60503" y="1421296"/>
                </a:cubicBezTo>
                <a:cubicBezTo>
                  <a:pt x="111855" y="1509092"/>
                  <a:pt x="327203" y="1774135"/>
                  <a:pt x="428251" y="1858618"/>
                </a:cubicBezTo>
                <a:cubicBezTo>
                  <a:pt x="529299" y="1943101"/>
                  <a:pt x="592247" y="1858618"/>
                  <a:pt x="666790" y="1928192"/>
                </a:cubicBezTo>
                <a:cubicBezTo>
                  <a:pt x="741333" y="1997766"/>
                  <a:pt x="809251" y="2193235"/>
                  <a:pt x="875512" y="2276061"/>
                </a:cubicBezTo>
                <a:cubicBezTo>
                  <a:pt x="941773" y="2358887"/>
                  <a:pt x="1016316" y="2365513"/>
                  <a:pt x="1064355" y="2425148"/>
                </a:cubicBezTo>
                <a:cubicBezTo>
                  <a:pt x="1112394" y="2484783"/>
                  <a:pt x="1158777" y="2560983"/>
                  <a:pt x="1163747" y="2633870"/>
                </a:cubicBezTo>
                <a:cubicBezTo>
                  <a:pt x="1168717" y="2706757"/>
                  <a:pt x="1131445" y="2784613"/>
                  <a:pt x="1094173" y="2862470"/>
                </a:cubicBezTo>
              </a:path>
            </a:pathLst>
          </a:custGeom>
          <a:noFill/>
          <a:ln w="19050" cap="flat" cmpd="sng">
            <a:solidFill>
              <a:srgbClr val="F4B08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777" name="Google Shape;777;p49"/>
          <p:cNvSpPr/>
          <p:nvPr/>
        </p:nvSpPr>
        <p:spPr>
          <a:xfrm>
            <a:off x="3578282" y="2584890"/>
            <a:ext cx="1256670" cy="967354"/>
          </a:xfrm>
          <a:custGeom>
            <a:avLst/>
            <a:gdLst/>
            <a:ahLst/>
            <a:cxnLst/>
            <a:rect l="l" t="t" r="r" b="b"/>
            <a:pathLst>
              <a:path w="6210677" h="4182701" extrusionOk="0">
                <a:moveTo>
                  <a:pt x="0" y="4182701"/>
                </a:moveTo>
                <a:cubicBezTo>
                  <a:pt x="113168" y="4154032"/>
                  <a:pt x="226336" y="4125363"/>
                  <a:pt x="280657" y="4092167"/>
                </a:cubicBezTo>
                <a:cubicBezTo>
                  <a:pt x="334978" y="4058971"/>
                  <a:pt x="255006" y="4039355"/>
                  <a:pt x="325925" y="3983525"/>
                </a:cubicBezTo>
                <a:cubicBezTo>
                  <a:pt x="396844" y="3927695"/>
                  <a:pt x="623180" y="3813019"/>
                  <a:pt x="706170" y="3757189"/>
                </a:cubicBezTo>
                <a:cubicBezTo>
                  <a:pt x="789160" y="3701359"/>
                  <a:pt x="781615" y="3666654"/>
                  <a:pt x="823865" y="3648547"/>
                </a:cubicBezTo>
                <a:cubicBezTo>
                  <a:pt x="866115" y="3630440"/>
                  <a:pt x="891766" y="3665145"/>
                  <a:pt x="959667" y="3648547"/>
                </a:cubicBezTo>
                <a:cubicBezTo>
                  <a:pt x="1027568" y="3631949"/>
                  <a:pt x="1112067" y="3636476"/>
                  <a:pt x="1231271" y="3548959"/>
                </a:cubicBezTo>
                <a:cubicBezTo>
                  <a:pt x="1350475" y="3461442"/>
                  <a:pt x="1569267" y="3206436"/>
                  <a:pt x="1674891" y="3123446"/>
                </a:cubicBezTo>
                <a:cubicBezTo>
                  <a:pt x="1780515" y="3040456"/>
                  <a:pt x="1785042" y="3058562"/>
                  <a:pt x="1865014" y="3051018"/>
                </a:cubicBezTo>
                <a:cubicBezTo>
                  <a:pt x="1944986" y="3043473"/>
                  <a:pt x="2049101" y="3115902"/>
                  <a:pt x="2154725" y="3078179"/>
                </a:cubicBezTo>
                <a:cubicBezTo>
                  <a:pt x="2260349" y="3040456"/>
                  <a:pt x="2498756" y="2824682"/>
                  <a:pt x="2498756" y="2824682"/>
                </a:cubicBezTo>
                <a:cubicBezTo>
                  <a:pt x="2623996" y="2731129"/>
                  <a:pt x="2797520" y="2593818"/>
                  <a:pt x="2906162" y="2516864"/>
                </a:cubicBezTo>
                <a:cubicBezTo>
                  <a:pt x="3014804" y="2439909"/>
                  <a:pt x="3084214" y="2382571"/>
                  <a:pt x="3150606" y="2362955"/>
                </a:cubicBezTo>
                <a:cubicBezTo>
                  <a:pt x="3216998" y="2343339"/>
                  <a:pt x="3262265" y="2417276"/>
                  <a:pt x="3304515" y="2399169"/>
                </a:cubicBezTo>
                <a:cubicBezTo>
                  <a:pt x="3346765" y="2381062"/>
                  <a:pt x="3321113" y="2317687"/>
                  <a:pt x="3404103" y="2254313"/>
                </a:cubicBezTo>
                <a:cubicBezTo>
                  <a:pt x="3487093" y="2190939"/>
                  <a:pt x="3690796" y="2103422"/>
                  <a:pt x="3802455" y="2018923"/>
                </a:cubicBezTo>
                <a:cubicBezTo>
                  <a:pt x="3914114" y="1934424"/>
                  <a:pt x="4001631" y="1825782"/>
                  <a:pt x="4074059" y="1747319"/>
                </a:cubicBezTo>
                <a:cubicBezTo>
                  <a:pt x="4146487" y="1668856"/>
                  <a:pt x="4149505" y="1623588"/>
                  <a:pt x="4237022" y="1548143"/>
                </a:cubicBezTo>
                <a:cubicBezTo>
                  <a:pt x="4324539" y="1472698"/>
                  <a:pt x="4460340" y="1386689"/>
                  <a:pt x="4599160" y="1294646"/>
                </a:cubicBezTo>
                <a:cubicBezTo>
                  <a:pt x="4737980" y="1202602"/>
                  <a:pt x="4949227" y="1053221"/>
                  <a:pt x="5069940" y="995882"/>
                </a:cubicBezTo>
                <a:cubicBezTo>
                  <a:pt x="5190653" y="938543"/>
                  <a:pt x="5252518" y="983810"/>
                  <a:pt x="5323437" y="950614"/>
                </a:cubicBezTo>
                <a:cubicBezTo>
                  <a:pt x="5394356" y="917418"/>
                  <a:pt x="5429061" y="872150"/>
                  <a:pt x="5495453" y="796705"/>
                </a:cubicBezTo>
                <a:cubicBezTo>
                  <a:pt x="5561845" y="721260"/>
                  <a:pt x="5628238" y="586967"/>
                  <a:pt x="5721790" y="497941"/>
                </a:cubicBezTo>
                <a:cubicBezTo>
                  <a:pt x="5815342" y="408915"/>
                  <a:pt x="5975287" y="345541"/>
                  <a:pt x="6056768" y="262551"/>
                </a:cubicBezTo>
                <a:cubicBezTo>
                  <a:pt x="6138249" y="179561"/>
                  <a:pt x="6174463" y="89780"/>
                  <a:pt x="6210677" y="0"/>
                </a:cubicBezTo>
              </a:path>
            </a:pathLst>
          </a:custGeom>
          <a:noFill/>
          <a:ln w="19050" cap="flat" cmpd="sng">
            <a:solidFill>
              <a:srgbClr val="F4B08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781" name="Google Shape;781;p49"/>
          <p:cNvSpPr/>
          <p:nvPr/>
        </p:nvSpPr>
        <p:spPr>
          <a:xfrm>
            <a:off x="1578515" y="4492817"/>
            <a:ext cx="294350" cy="633176"/>
          </a:xfrm>
          <a:custGeom>
            <a:avLst/>
            <a:gdLst/>
            <a:ahLst/>
            <a:cxnLst/>
            <a:rect l="l" t="t" r="r" b="b"/>
            <a:pathLst>
              <a:path w="1927892" h="3628253" extrusionOk="0">
                <a:moveTo>
                  <a:pt x="1222822" y="0"/>
                </a:moveTo>
                <a:cubicBezTo>
                  <a:pt x="1235522" y="147637"/>
                  <a:pt x="1286886" y="469257"/>
                  <a:pt x="1307319" y="589778"/>
                </a:cubicBezTo>
                <a:cubicBezTo>
                  <a:pt x="1327752" y="710299"/>
                  <a:pt x="1343832" y="680266"/>
                  <a:pt x="1345419" y="723128"/>
                </a:cubicBezTo>
                <a:cubicBezTo>
                  <a:pt x="1347006" y="765990"/>
                  <a:pt x="1286682" y="769166"/>
                  <a:pt x="1316844" y="846953"/>
                </a:cubicBezTo>
                <a:cubicBezTo>
                  <a:pt x="1347007" y="924741"/>
                  <a:pt x="1440669" y="1142228"/>
                  <a:pt x="1526394" y="1189853"/>
                </a:cubicBezTo>
                <a:cubicBezTo>
                  <a:pt x="1612119" y="1237478"/>
                  <a:pt x="1764519" y="1113653"/>
                  <a:pt x="1831194" y="1132703"/>
                </a:cubicBezTo>
                <a:cubicBezTo>
                  <a:pt x="1897869" y="1151753"/>
                  <a:pt x="1935969" y="1250178"/>
                  <a:pt x="1926444" y="1304153"/>
                </a:cubicBezTo>
                <a:cubicBezTo>
                  <a:pt x="1916919" y="1358128"/>
                  <a:pt x="1834369" y="1412103"/>
                  <a:pt x="1774044" y="1456553"/>
                </a:cubicBezTo>
                <a:cubicBezTo>
                  <a:pt x="1713719" y="1501003"/>
                  <a:pt x="1623231" y="1513703"/>
                  <a:pt x="1564494" y="1570853"/>
                </a:cubicBezTo>
                <a:cubicBezTo>
                  <a:pt x="1505757" y="1628003"/>
                  <a:pt x="1421619" y="1799453"/>
                  <a:pt x="1421619" y="1799453"/>
                </a:cubicBezTo>
                <a:cubicBezTo>
                  <a:pt x="1362882" y="1893115"/>
                  <a:pt x="1267631" y="2066153"/>
                  <a:pt x="1212069" y="2132828"/>
                </a:cubicBezTo>
                <a:cubicBezTo>
                  <a:pt x="1156507" y="2199503"/>
                  <a:pt x="1126344" y="2150291"/>
                  <a:pt x="1088244" y="2199503"/>
                </a:cubicBezTo>
                <a:cubicBezTo>
                  <a:pt x="1050144" y="2248716"/>
                  <a:pt x="1031094" y="2374128"/>
                  <a:pt x="983469" y="2428103"/>
                </a:cubicBezTo>
                <a:cubicBezTo>
                  <a:pt x="935844" y="2482078"/>
                  <a:pt x="869169" y="2490016"/>
                  <a:pt x="802494" y="2523353"/>
                </a:cubicBezTo>
                <a:cubicBezTo>
                  <a:pt x="735819" y="2556691"/>
                  <a:pt x="619931" y="2590028"/>
                  <a:pt x="583419" y="2628128"/>
                </a:cubicBezTo>
                <a:cubicBezTo>
                  <a:pt x="546907" y="2666228"/>
                  <a:pt x="611994" y="2728141"/>
                  <a:pt x="583419" y="2751953"/>
                </a:cubicBezTo>
                <a:cubicBezTo>
                  <a:pt x="554844" y="2775765"/>
                  <a:pt x="459594" y="2732903"/>
                  <a:pt x="411969" y="2771003"/>
                </a:cubicBezTo>
                <a:cubicBezTo>
                  <a:pt x="364344" y="2809103"/>
                  <a:pt x="361169" y="2929753"/>
                  <a:pt x="297669" y="2980553"/>
                </a:cubicBezTo>
                <a:cubicBezTo>
                  <a:pt x="234169" y="3031353"/>
                  <a:pt x="77006" y="3031353"/>
                  <a:pt x="30969" y="3075803"/>
                </a:cubicBezTo>
                <a:cubicBezTo>
                  <a:pt x="-15068" y="3120253"/>
                  <a:pt x="-2369" y="3201216"/>
                  <a:pt x="21444" y="3247253"/>
                </a:cubicBezTo>
                <a:cubicBezTo>
                  <a:pt x="45256" y="3293291"/>
                  <a:pt x="148444" y="3288528"/>
                  <a:pt x="173844" y="3352028"/>
                </a:cubicBezTo>
                <a:cubicBezTo>
                  <a:pt x="199244" y="3415528"/>
                  <a:pt x="169082" y="3559991"/>
                  <a:pt x="173844" y="3628253"/>
                </a:cubicBezTo>
              </a:path>
            </a:pathLst>
          </a:custGeom>
          <a:noFill/>
          <a:ln w="19050" cap="flat" cmpd="sng">
            <a:solidFill>
              <a:srgbClr val="F4B08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782" name="Google Shape;782;p49"/>
          <p:cNvSpPr/>
          <p:nvPr/>
        </p:nvSpPr>
        <p:spPr>
          <a:xfrm>
            <a:off x="1797196" y="4411209"/>
            <a:ext cx="88543" cy="106064"/>
          </a:xfrm>
          <a:custGeom>
            <a:avLst/>
            <a:gdLst/>
            <a:ahLst/>
            <a:cxnLst/>
            <a:rect l="l" t="t" r="r" b="b"/>
            <a:pathLst>
              <a:path w="119062" h="124778" extrusionOk="0">
                <a:moveTo>
                  <a:pt x="119062" y="0"/>
                </a:moveTo>
                <a:lnTo>
                  <a:pt x="50483" y="21909"/>
                </a:lnTo>
                <a:cubicBezTo>
                  <a:pt x="44450" y="52706"/>
                  <a:pt x="12700" y="100648"/>
                  <a:pt x="0" y="124778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783" name="Google Shape;783;p49"/>
          <p:cNvSpPr/>
          <p:nvPr/>
        </p:nvSpPr>
        <p:spPr>
          <a:xfrm>
            <a:off x="1889360" y="4373827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784" name="Google Shape;784;p49"/>
          <p:cNvSpPr/>
          <p:nvPr/>
        </p:nvSpPr>
        <p:spPr>
          <a:xfrm>
            <a:off x="857575" y="5429601"/>
            <a:ext cx="194314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Paraty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86" name="Google Shape;786;p49"/>
          <p:cNvSpPr/>
          <p:nvPr/>
        </p:nvSpPr>
        <p:spPr>
          <a:xfrm>
            <a:off x="1057390" y="5406399"/>
            <a:ext cx="53544" cy="62262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787" name="Google Shape;787;p49"/>
          <p:cNvSpPr/>
          <p:nvPr/>
        </p:nvSpPr>
        <p:spPr>
          <a:xfrm>
            <a:off x="4315496" y="5031805"/>
            <a:ext cx="55136" cy="101534"/>
          </a:xfrm>
          <a:custGeom>
            <a:avLst/>
            <a:gdLst/>
            <a:ahLst/>
            <a:cxnLst/>
            <a:rect l="l" t="t" r="r" b="b"/>
            <a:pathLst>
              <a:path w="74140" h="119449" extrusionOk="0">
                <a:moveTo>
                  <a:pt x="0" y="0"/>
                </a:moveTo>
                <a:lnTo>
                  <a:pt x="74140" y="119449"/>
                </a:lnTo>
              </a:path>
            </a:pathLst>
          </a:custGeom>
          <a:noFill/>
          <a:ln w="19050" cap="flat" cmpd="sng">
            <a:solidFill>
              <a:srgbClr val="7030A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788" name="Google Shape;788;p49"/>
          <p:cNvSpPr/>
          <p:nvPr/>
        </p:nvSpPr>
        <p:spPr>
          <a:xfrm>
            <a:off x="4291695" y="4986464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789" name="Google Shape;789;p49"/>
          <p:cNvSpPr/>
          <p:nvPr/>
        </p:nvSpPr>
        <p:spPr>
          <a:xfrm>
            <a:off x="4309120" y="5047999"/>
            <a:ext cx="114185" cy="103197"/>
          </a:xfrm>
          <a:prstGeom prst="triangle">
            <a:avLst>
              <a:gd name="adj" fmla="val 50000"/>
            </a:avLst>
          </a:prstGeom>
          <a:solidFill>
            <a:srgbClr val="0080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791" name="Google Shape;791;p49"/>
          <p:cNvSpPr/>
          <p:nvPr/>
        </p:nvSpPr>
        <p:spPr>
          <a:xfrm>
            <a:off x="2939659" y="3579905"/>
            <a:ext cx="620131" cy="336057"/>
          </a:xfrm>
          <a:custGeom>
            <a:avLst/>
            <a:gdLst/>
            <a:ahLst/>
            <a:cxnLst/>
            <a:rect l="l" t="t" r="r" b="b"/>
            <a:pathLst>
              <a:path w="3647661" h="1729409" extrusionOk="0">
                <a:moveTo>
                  <a:pt x="0" y="1729409"/>
                </a:moveTo>
                <a:cubicBezTo>
                  <a:pt x="155713" y="1675572"/>
                  <a:pt x="311427" y="1621735"/>
                  <a:pt x="397566" y="1610139"/>
                </a:cubicBezTo>
                <a:cubicBezTo>
                  <a:pt x="483705" y="1598543"/>
                  <a:pt x="488674" y="1668118"/>
                  <a:pt x="516835" y="1659835"/>
                </a:cubicBezTo>
                <a:cubicBezTo>
                  <a:pt x="544996" y="1651552"/>
                  <a:pt x="503583" y="1601856"/>
                  <a:pt x="566531" y="1560443"/>
                </a:cubicBezTo>
                <a:cubicBezTo>
                  <a:pt x="629479" y="1519030"/>
                  <a:pt x="819979" y="1467678"/>
                  <a:pt x="894522" y="1411356"/>
                </a:cubicBezTo>
                <a:cubicBezTo>
                  <a:pt x="969066" y="1355034"/>
                  <a:pt x="970722" y="1255643"/>
                  <a:pt x="1013792" y="1222513"/>
                </a:cubicBezTo>
                <a:cubicBezTo>
                  <a:pt x="1056862" y="1189383"/>
                  <a:pt x="1098275" y="1235765"/>
                  <a:pt x="1152940" y="1212574"/>
                </a:cubicBezTo>
                <a:cubicBezTo>
                  <a:pt x="1207605" y="1189383"/>
                  <a:pt x="1200979" y="1164535"/>
                  <a:pt x="1341783" y="1083365"/>
                </a:cubicBezTo>
                <a:cubicBezTo>
                  <a:pt x="1482587" y="1002195"/>
                  <a:pt x="1997766" y="725556"/>
                  <a:pt x="1997766" y="725556"/>
                </a:cubicBezTo>
                <a:cubicBezTo>
                  <a:pt x="2171701" y="629478"/>
                  <a:pt x="2282688" y="546651"/>
                  <a:pt x="2385392" y="506895"/>
                </a:cubicBezTo>
                <a:cubicBezTo>
                  <a:pt x="2488096" y="467139"/>
                  <a:pt x="2478157" y="536712"/>
                  <a:pt x="2613992" y="487017"/>
                </a:cubicBezTo>
                <a:cubicBezTo>
                  <a:pt x="2749827" y="437322"/>
                  <a:pt x="3028122" y="289891"/>
                  <a:pt x="3200400" y="208722"/>
                </a:cubicBezTo>
                <a:lnTo>
                  <a:pt x="3647661" y="0"/>
                </a:ln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792" name="Google Shape;792;p49"/>
          <p:cNvSpPr/>
          <p:nvPr/>
        </p:nvSpPr>
        <p:spPr>
          <a:xfrm>
            <a:off x="2876190" y="3893429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794" name="Google Shape;794;p49"/>
          <p:cNvSpPr/>
          <p:nvPr/>
        </p:nvSpPr>
        <p:spPr>
          <a:xfrm>
            <a:off x="4305151" y="5179154"/>
            <a:ext cx="339121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Forno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96" name="Google Shape;796;p49"/>
          <p:cNvSpPr/>
          <p:nvPr/>
        </p:nvSpPr>
        <p:spPr>
          <a:xfrm>
            <a:off x="4442519" y="3254209"/>
            <a:ext cx="62293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Campos dos Goytacazes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97" name="Google Shape;797;p49"/>
          <p:cNvSpPr/>
          <p:nvPr/>
        </p:nvSpPr>
        <p:spPr>
          <a:xfrm>
            <a:off x="4840147" y="1892630"/>
            <a:ext cx="293340" cy="675655"/>
          </a:xfrm>
          <a:custGeom>
            <a:avLst/>
            <a:gdLst/>
            <a:ahLst/>
            <a:cxnLst/>
            <a:rect l="l" t="t" r="r" b="b"/>
            <a:pathLst>
              <a:path w="394447" h="794870" extrusionOk="0">
                <a:moveTo>
                  <a:pt x="0" y="794870"/>
                </a:moveTo>
                <a:lnTo>
                  <a:pt x="29882" y="729129"/>
                </a:lnTo>
                <a:lnTo>
                  <a:pt x="53788" y="633506"/>
                </a:lnTo>
                <a:lnTo>
                  <a:pt x="53788" y="615576"/>
                </a:lnTo>
                <a:lnTo>
                  <a:pt x="83671" y="513976"/>
                </a:lnTo>
                <a:lnTo>
                  <a:pt x="71718" y="436282"/>
                </a:lnTo>
                <a:lnTo>
                  <a:pt x="95624" y="388470"/>
                </a:lnTo>
                <a:lnTo>
                  <a:pt x="161365" y="304800"/>
                </a:lnTo>
                <a:lnTo>
                  <a:pt x="233082" y="227106"/>
                </a:lnTo>
                <a:lnTo>
                  <a:pt x="292847" y="221129"/>
                </a:lnTo>
                <a:lnTo>
                  <a:pt x="328706" y="185270"/>
                </a:lnTo>
                <a:lnTo>
                  <a:pt x="310777" y="137459"/>
                </a:lnTo>
                <a:lnTo>
                  <a:pt x="394447" y="0"/>
                </a:lnTo>
              </a:path>
            </a:pathLst>
          </a:custGeom>
          <a:noFill/>
          <a:ln w="19050" cap="flat" cmpd="sng">
            <a:solidFill>
              <a:srgbClr val="F4B08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799" name="Google Shape;799;p49"/>
          <p:cNvSpPr/>
          <p:nvPr/>
        </p:nvSpPr>
        <p:spPr>
          <a:xfrm>
            <a:off x="3084853" y="4614659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800" name="Google Shape;800;p49"/>
          <p:cNvSpPr/>
          <p:nvPr/>
        </p:nvSpPr>
        <p:spPr>
          <a:xfrm>
            <a:off x="2901230" y="4492126"/>
            <a:ext cx="16808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Magé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01" name="Google Shape;801;p49"/>
          <p:cNvSpPr/>
          <p:nvPr/>
        </p:nvSpPr>
        <p:spPr>
          <a:xfrm>
            <a:off x="3281374" y="4760361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802" name="Google Shape;802;p49"/>
          <p:cNvSpPr/>
          <p:nvPr/>
        </p:nvSpPr>
        <p:spPr>
          <a:xfrm>
            <a:off x="3276575" y="4825445"/>
            <a:ext cx="37825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Itaboraí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03" name="Google Shape;803;p49"/>
          <p:cNvSpPr/>
          <p:nvPr/>
        </p:nvSpPr>
        <p:spPr>
          <a:xfrm>
            <a:off x="3551966" y="3525430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804" name="Google Shape;804;p49"/>
          <p:cNvSpPr/>
          <p:nvPr/>
        </p:nvSpPr>
        <p:spPr>
          <a:xfrm>
            <a:off x="3133443" y="3487838"/>
            <a:ext cx="404125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Além Paraíba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05" name="Google Shape;805;p49"/>
          <p:cNvSpPr/>
          <p:nvPr/>
        </p:nvSpPr>
        <p:spPr>
          <a:xfrm>
            <a:off x="3976228" y="3250602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806" name="Google Shape;806;p49"/>
          <p:cNvSpPr/>
          <p:nvPr/>
        </p:nvSpPr>
        <p:spPr>
          <a:xfrm>
            <a:off x="3675489" y="3295455"/>
            <a:ext cx="52942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 err="1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Pirapetinga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08" name="Google Shape;808;p49"/>
          <p:cNvSpPr/>
          <p:nvPr/>
        </p:nvSpPr>
        <p:spPr>
          <a:xfrm>
            <a:off x="4571584" y="2583155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809" name="Google Shape;809;p49"/>
          <p:cNvSpPr/>
          <p:nvPr/>
        </p:nvSpPr>
        <p:spPr>
          <a:xfrm>
            <a:off x="4195485" y="2617961"/>
            <a:ext cx="575631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Itaperuna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10" name="Google Shape;810;p49"/>
          <p:cNvSpPr/>
          <p:nvPr/>
        </p:nvSpPr>
        <p:spPr>
          <a:xfrm>
            <a:off x="4787078" y="2554364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811" name="Google Shape;811;p49"/>
          <p:cNvSpPr/>
          <p:nvPr/>
        </p:nvSpPr>
        <p:spPr>
          <a:xfrm>
            <a:off x="4453512" y="2339278"/>
            <a:ext cx="633895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Bom Jesus de Itabapoana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12" name="Google Shape;812;p49"/>
          <p:cNvSpPr/>
          <p:nvPr/>
        </p:nvSpPr>
        <p:spPr>
          <a:xfrm>
            <a:off x="3671970" y="4263941"/>
            <a:ext cx="573406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Casemiro de Abreu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13" name="Google Shape;813;p49"/>
          <p:cNvSpPr/>
          <p:nvPr/>
        </p:nvSpPr>
        <p:spPr>
          <a:xfrm>
            <a:off x="4118579" y="4370273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814" name="Google Shape;814;p49"/>
          <p:cNvSpPr/>
          <p:nvPr/>
        </p:nvSpPr>
        <p:spPr>
          <a:xfrm>
            <a:off x="3911892" y="4418305"/>
            <a:ext cx="136994" cy="179933"/>
          </a:xfrm>
          <a:custGeom>
            <a:avLst/>
            <a:gdLst/>
            <a:ahLst/>
            <a:cxnLst/>
            <a:rect l="l" t="t" r="r" b="b"/>
            <a:pathLst>
              <a:path w="190235" h="165100" extrusionOk="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9525" cap="flat" cmpd="sng">
            <a:solidFill>
              <a:srgbClr val="1913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Arial"/>
              <a:buNone/>
            </a:pPr>
            <a:r>
              <a:rPr lang="pt-BR" sz="600" b="1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BR</a:t>
            </a:r>
            <a:br>
              <a:rPr lang="pt-BR" sz="600" b="1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</a:br>
            <a:r>
              <a:rPr lang="pt-BR" sz="600" b="1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101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19" name="Google Shape;819;p49"/>
          <p:cNvSpPr txBox="1"/>
          <p:nvPr/>
        </p:nvSpPr>
        <p:spPr>
          <a:xfrm>
            <a:off x="3455492" y="2393577"/>
            <a:ext cx="569589" cy="215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Muriaé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20" name="Google Shape;820;p49"/>
          <p:cNvSpPr/>
          <p:nvPr/>
        </p:nvSpPr>
        <p:spPr>
          <a:xfrm>
            <a:off x="3897370" y="2413767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grpSp>
        <p:nvGrpSpPr>
          <p:cNvPr id="823" name="Google Shape;823;p49"/>
          <p:cNvGrpSpPr/>
          <p:nvPr/>
        </p:nvGrpSpPr>
        <p:grpSpPr>
          <a:xfrm>
            <a:off x="4627056" y="4716849"/>
            <a:ext cx="1502853" cy="924241"/>
            <a:chOff x="9658582" y="1484641"/>
            <a:chExt cx="1502853" cy="818135"/>
          </a:xfrm>
        </p:grpSpPr>
        <p:cxnSp>
          <p:nvCxnSpPr>
            <p:cNvPr id="824" name="Google Shape;824;p49"/>
            <p:cNvCxnSpPr/>
            <p:nvPr/>
          </p:nvCxnSpPr>
          <p:spPr>
            <a:xfrm>
              <a:off x="9658582" y="2257377"/>
              <a:ext cx="180000" cy="0"/>
            </a:xfrm>
            <a:prstGeom prst="straightConnector1">
              <a:avLst/>
            </a:prstGeom>
            <a:noFill/>
            <a:ln w="28575" cap="flat" cmpd="sng">
              <a:solidFill>
                <a:srgbClr val="F4B08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25" name="Google Shape;825;p49"/>
            <p:cNvSpPr txBox="1"/>
            <p:nvPr/>
          </p:nvSpPr>
          <p:spPr>
            <a:xfrm>
              <a:off x="9881676" y="2180177"/>
              <a:ext cx="1279759" cy="1225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900" b="0" i="0" u="none" strike="noStrike" cap="none">
                  <a:solidFill>
                    <a:schemeClr val="dk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Arial"/>
                </a:rPr>
                <a:t>Rodovias Estaduais</a:t>
              </a:r>
              <a:endPara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826" name="Google Shape;826;p49"/>
            <p:cNvSpPr/>
            <p:nvPr/>
          </p:nvSpPr>
          <p:spPr>
            <a:xfrm>
              <a:off x="9661936" y="1865553"/>
              <a:ext cx="153987" cy="121231"/>
            </a:xfrm>
            <a:prstGeom prst="triangle">
              <a:avLst>
                <a:gd name="adj" fmla="val 50000"/>
              </a:avLst>
            </a:prstGeom>
            <a:solidFill>
              <a:srgbClr val="008000"/>
            </a:solidFill>
            <a:ln w="9525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827" name="Google Shape;827;p49"/>
            <p:cNvSpPr/>
            <p:nvPr/>
          </p:nvSpPr>
          <p:spPr>
            <a:xfrm>
              <a:off x="9881677" y="1484641"/>
              <a:ext cx="65" cy="1225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342900" marR="0" lvl="0" indent="-3429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9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828" name="Google Shape;828;p49"/>
            <p:cNvSpPr/>
            <p:nvPr/>
          </p:nvSpPr>
          <p:spPr>
            <a:xfrm>
              <a:off x="9872024" y="1856920"/>
              <a:ext cx="275717" cy="1225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342900" marR="0" lvl="0" indent="-3429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900" b="0" i="0" u="none" strike="noStrike" cap="none" dirty="0">
                  <a:solidFill>
                    <a:schemeClr val="dk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Arial"/>
                </a:rPr>
                <a:t>Porto</a:t>
              </a:r>
              <a:endParaRPr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829" name="Google Shape;829;p49"/>
            <p:cNvSpPr/>
            <p:nvPr/>
          </p:nvSpPr>
          <p:spPr>
            <a:xfrm>
              <a:off x="9697270" y="1693787"/>
              <a:ext cx="102622" cy="104400"/>
            </a:xfrm>
            <a:prstGeom prst="ellipse">
              <a:avLst/>
            </a:prstGeom>
            <a:solidFill>
              <a:schemeClr val="lt1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ahoma"/>
              </a:endParaRPr>
            </a:p>
          </p:txBody>
        </p:sp>
        <p:sp>
          <p:nvSpPr>
            <p:cNvPr id="830" name="Google Shape;830;p49"/>
            <p:cNvSpPr/>
            <p:nvPr/>
          </p:nvSpPr>
          <p:spPr>
            <a:xfrm>
              <a:off x="9881676" y="1695306"/>
              <a:ext cx="1044000" cy="2451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900" b="0" i="0" u="none" strike="noStrike" cap="none" dirty="0">
                  <a:solidFill>
                    <a:schemeClr val="dk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Arial"/>
                </a:rPr>
                <a:t>Principais Municípios</a:t>
              </a:r>
              <a:endParaRPr sz="105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cxnSp>
          <p:nvCxnSpPr>
            <p:cNvPr id="831" name="Google Shape;831;p49"/>
            <p:cNvCxnSpPr/>
            <p:nvPr/>
          </p:nvCxnSpPr>
          <p:spPr>
            <a:xfrm>
              <a:off x="9658582" y="2097249"/>
              <a:ext cx="180000" cy="0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32" name="Google Shape;832;p49"/>
            <p:cNvSpPr txBox="1"/>
            <p:nvPr/>
          </p:nvSpPr>
          <p:spPr>
            <a:xfrm>
              <a:off x="9881677" y="2014176"/>
              <a:ext cx="969234" cy="1225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900" b="0" i="0" u="none" strike="noStrike" cap="none" dirty="0">
                  <a:solidFill>
                    <a:schemeClr val="dk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Arial"/>
                </a:rPr>
                <a:t>Rodovias Federais</a:t>
              </a:r>
              <a:endParaRPr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833" name="Google Shape;833;p49"/>
          <p:cNvSpPr/>
          <p:nvPr/>
        </p:nvSpPr>
        <p:spPr>
          <a:xfrm>
            <a:off x="5286455" y="2269316"/>
            <a:ext cx="180000" cy="18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0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1</a:t>
            </a:r>
            <a:endParaRPr sz="12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834" name="Google Shape;834;p49"/>
          <p:cNvSpPr/>
          <p:nvPr/>
        </p:nvSpPr>
        <p:spPr>
          <a:xfrm>
            <a:off x="3169830" y="4559905"/>
            <a:ext cx="180000" cy="18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0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4</a:t>
            </a:r>
            <a:endParaRPr sz="12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835" name="Google Shape;835;p49"/>
          <p:cNvSpPr/>
          <p:nvPr/>
        </p:nvSpPr>
        <p:spPr>
          <a:xfrm>
            <a:off x="5297823" y="3537474"/>
            <a:ext cx="180000" cy="180000"/>
          </a:xfrm>
          <a:prstGeom prst="ellipse">
            <a:avLst/>
          </a:prstGeom>
          <a:solidFill>
            <a:schemeClr val="accent1"/>
          </a:solidFill>
          <a:ln w="25400" cap="flat" cmpd="sng">
            <a:solidFill>
              <a:srgbClr val="3A38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0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5</a:t>
            </a:r>
            <a:endParaRPr sz="12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836" name="Google Shape;836;p49"/>
          <p:cNvSpPr txBox="1"/>
          <p:nvPr/>
        </p:nvSpPr>
        <p:spPr>
          <a:xfrm>
            <a:off x="4841122" y="5683301"/>
            <a:ext cx="1279759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Projeto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837" name="Google Shape;837;p49"/>
          <p:cNvGraphicFramePr/>
          <p:nvPr>
            <p:extLst>
              <p:ext uri="{D42A27DB-BD31-4B8C-83A1-F6EECF244321}">
                <p14:modId xmlns:p14="http://schemas.microsoft.com/office/powerpoint/2010/main" val="1044140591"/>
              </p:ext>
            </p:extLst>
          </p:nvPr>
        </p:nvGraphicFramePr>
        <p:xfrm>
          <a:off x="6741596" y="1916142"/>
          <a:ext cx="4896000" cy="3981285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63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9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5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94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pt-BR" sz="1100" b="1" i="0" u="none" strike="noStrike" cap="none" dirty="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Projeto</a:t>
                      </a:r>
                      <a:endParaRPr sz="1100" b="1" i="0" u="none" strike="noStrike" cap="none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</a:txBody>
                  <a:tcPr marL="91450" marR="91450" marT="45725" marB="45725" anchor="ctr">
                    <a:solidFill>
                      <a:srgbClr val="13435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pt-BR" sz="1100" u="none" strike="noStrike" cap="none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Infraestrutura</a:t>
                      </a:r>
                      <a:endParaRPr sz="1800" u="none" strike="noStrike" cap="none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1450" marR="91450" marT="45725" marB="45725" anchor="ctr">
                    <a:solidFill>
                      <a:srgbClr val="13435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pt-BR" sz="1100" u="none" strike="noStrike" cap="none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Recomendação (PELC, 2023)</a:t>
                      </a:r>
                      <a:endParaRPr sz="1800" u="none" strike="noStrike" cap="none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50" marR="91450" marT="45725" marB="45725" anchor="ctr">
                    <a:solidFill>
                      <a:srgbClr val="13435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13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endParaRPr sz="1100" b="0" i="0" u="none" strike="noStrike" cap="none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Arial"/>
                      </a:endParaRPr>
                    </a:p>
                  </a:txBody>
                  <a:tcPr marL="17775" marR="17775" marT="17775" marB="1777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pt-BR" sz="11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BR-101 ES</a:t>
                      </a:r>
                      <a:endParaRPr sz="1100" u="none" strike="noStrike" cap="none" dirty="0"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</a:txBody>
                  <a:tcPr marL="17775" marR="17775" marT="17775" marB="17775" anchor="ctr"/>
                </a:tc>
                <a:tc>
                  <a:txBody>
                    <a:bodyPr/>
                    <a:lstStyle/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Char char="•"/>
                      </a:pPr>
                      <a:r>
                        <a:rPr lang="pt-BR" sz="11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Apoio no processo de repactuação da concessão da </a:t>
                      </a:r>
                      <a:r>
                        <a:rPr lang="pt-BR" sz="12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Eco101</a:t>
                      </a:r>
                      <a:endParaRPr sz="1800" u="none" strike="noStrike" cap="none" dirty="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17775" marR="17775" marT="17775" marB="1777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01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endParaRPr sz="1100" b="0" i="0" u="none" strike="noStrike" cap="none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Arial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pt-BR" sz="1100" u="none" strike="noStrike" cap="none" dirty="0">
                          <a:latin typeface="Calibri"/>
                          <a:ea typeface="Calibri"/>
                          <a:cs typeface="Calibri"/>
                          <a:sym typeface="Arial"/>
                        </a:rPr>
                        <a:t>BR – 101 RJ</a:t>
                      </a:r>
                      <a:endParaRPr sz="1800" u="none" strike="noStrike" cap="none" dirty="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Char char="•"/>
                      </a:pPr>
                      <a:r>
                        <a:rPr lang="pt-BR" sz="11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Garantir que a repactuação do contrato de concessão inclua os trechos a serem duplicados, incluindo Contorno de Campos</a:t>
                      </a:r>
                      <a:endParaRPr sz="1100" b="0" i="0" u="none" strike="noStrike" cap="none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</a:txBody>
                  <a:tcPr marL="17775" marR="17775" marT="17775" marB="1777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782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endParaRPr sz="1100" b="0" i="0" u="none" strike="noStrike" cap="none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Arial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pt-BR" sz="1100" u="none" strike="noStrike" cap="none" dirty="0">
                          <a:latin typeface="Calibri"/>
                          <a:ea typeface="Calibri"/>
                          <a:cs typeface="Calibri"/>
                          <a:sym typeface="Arial"/>
                        </a:rPr>
                        <a:t>BR – 393 RJ</a:t>
                      </a:r>
                      <a:endParaRPr sz="1800" u="none" strike="noStrike" cap="none" dirty="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Char char="•"/>
                      </a:pPr>
                      <a:r>
                        <a:rPr lang="pt-BR" sz="11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Apoio no processo de repactuação da concessão da Rodovia do Aço </a:t>
                      </a:r>
                      <a:endParaRPr sz="1100" u="none" strike="noStrike" cap="none" dirty="0">
                        <a:latin typeface="Calibri"/>
                        <a:ea typeface="Calibri"/>
                        <a:cs typeface="Calibri"/>
                      </a:endParaRPr>
                    </a:p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Char char="•"/>
                      </a:pPr>
                      <a:r>
                        <a:rPr lang="pt-BR" sz="11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 Inclusão da duplicação dos demais trechos da Rodovia do Aço </a:t>
                      </a:r>
                      <a:endParaRPr sz="1800" u="none" strike="noStrike" cap="none" dirty="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17775" marR="17775" marT="17775" marB="1777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56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pt-BR" sz="11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4</a:t>
                      </a:r>
                      <a:endParaRPr sz="1100" b="0" i="0" u="none" strike="noStrike" cap="none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</a:txBody>
                  <a:tcPr marL="17775" marR="17775" marT="17775" marB="1777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pt-BR" sz="11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BR-493</a:t>
                      </a:r>
                      <a:endParaRPr sz="1100" u="none" strike="noStrike" cap="none" dirty="0"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</a:txBody>
                  <a:tcPr marL="17775" marR="17775" marT="17775" marB="17775" anchor="ctr"/>
                </a:tc>
                <a:tc>
                  <a:txBody>
                    <a:bodyPr/>
                    <a:lstStyle/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 panose="020B0604020202020204" pitchFamily="34" charset="0"/>
                        <a:buChar char="•"/>
                      </a:pPr>
                      <a:r>
                        <a:rPr lang="pt-BR" sz="1100" b="0" i="0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Atuar para garantir a execução das obras de duplicação </a:t>
                      </a:r>
                      <a:r>
                        <a:rPr lang="pt-BR" sz="1100" u="none" strike="noStrike" cap="none" dirty="0">
                          <a:latin typeface="Calibri"/>
                          <a:ea typeface="Calibri"/>
                          <a:cs typeface="Calibri"/>
                          <a:sym typeface="Arial"/>
                        </a:rPr>
                        <a:t>do Arco Metropolitano entre Magé e Itaboraí</a:t>
                      </a:r>
                      <a:endParaRPr sz="1800" u="none" strike="noStrike" cap="none" dirty="0">
                        <a:latin typeface="Calibri"/>
                        <a:ea typeface="Calibri"/>
                        <a:cs typeface="Calibri"/>
                      </a:endParaRPr>
                    </a:p>
                    <a:p>
                      <a:pPr marL="171450" marR="0" lvl="0" indent="-1079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endParaRPr sz="1100" u="none" strike="noStrike" cap="none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Arial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01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pt-BR" sz="11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5</a:t>
                      </a:r>
                      <a:endParaRPr sz="1100" b="0" i="0" u="none" strike="noStrike" cap="none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pt-BR" sz="1100" u="none" strike="noStrike" cap="none" dirty="0">
                          <a:latin typeface="Calibri"/>
                          <a:ea typeface="Calibri"/>
                          <a:cs typeface="Calibri"/>
                          <a:sym typeface="Arial"/>
                        </a:rPr>
                        <a:t>Acesso rodoviário do Açu</a:t>
                      </a:r>
                      <a:endParaRPr sz="1800" u="none" strike="noStrike" cap="none" dirty="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Char char="•"/>
                      </a:pPr>
                      <a:r>
                        <a:rPr lang="pt-BR" sz="1100" b="0" i="0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 Desenvolver licitações dos trechos do novo acesso complementar do Porto do Açu a partir da extensão da rodovia RJ-238 (Pacto RJ)</a:t>
                      </a:r>
                      <a:endParaRPr sz="1100" b="0" i="0" u="none" strike="noStrike" cap="none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</a:txBody>
                  <a:tcPr marL="17775" marR="17775" marT="17775" marB="17775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38" name="Google Shape;838;p49"/>
          <p:cNvSpPr/>
          <p:nvPr/>
        </p:nvSpPr>
        <p:spPr>
          <a:xfrm>
            <a:off x="6946228" y="4795494"/>
            <a:ext cx="212684" cy="18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0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4</a:t>
            </a:r>
            <a:endParaRPr sz="12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839" name="Google Shape;839;p49"/>
          <p:cNvSpPr/>
          <p:nvPr/>
        </p:nvSpPr>
        <p:spPr>
          <a:xfrm>
            <a:off x="6965786" y="5458607"/>
            <a:ext cx="212684" cy="18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0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5</a:t>
            </a:r>
            <a:endParaRPr sz="12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840" name="Google Shape;840;p49"/>
          <p:cNvSpPr/>
          <p:nvPr/>
        </p:nvSpPr>
        <p:spPr>
          <a:xfrm>
            <a:off x="5470525" y="2003456"/>
            <a:ext cx="414414" cy="273020"/>
          </a:xfrm>
          <a:custGeom>
            <a:avLst/>
            <a:gdLst/>
            <a:ahLst/>
            <a:cxnLst/>
            <a:rect l="l" t="t" r="r" b="b"/>
            <a:pathLst>
              <a:path w="323850" h="209550" extrusionOk="0">
                <a:moveTo>
                  <a:pt x="0" y="209550"/>
                </a:moveTo>
                <a:lnTo>
                  <a:pt x="60325" y="152400"/>
                </a:lnTo>
                <a:lnTo>
                  <a:pt x="250825" y="104775"/>
                </a:lnTo>
                <a:lnTo>
                  <a:pt x="279400" y="63500"/>
                </a:lnTo>
                <a:lnTo>
                  <a:pt x="323850" y="3175"/>
                </a:lnTo>
                <a:lnTo>
                  <a:pt x="323850" y="0"/>
                </a:lnTo>
              </a:path>
            </a:pathLst>
          </a:custGeom>
          <a:noFill/>
          <a:ln w="57150" cap="flat" cmpd="sng">
            <a:solidFill>
              <a:srgbClr val="FFFF00">
                <a:alpha val="74901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841" name="Google Shape;841;p49"/>
          <p:cNvSpPr/>
          <p:nvPr/>
        </p:nvSpPr>
        <p:spPr>
          <a:xfrm>
            <a:off x="3117850" y="4673600"/>
            <a:ext cx="177800" cy="120650"/>
          </a:xfrm>
          <a:custGeom>
            <a:avLst/>
            <a:gdLst/>
            <a:ahLst/>
            <a:cxnLst/>
            <a:rect l="l" t="t" r="r" b="b"/>
            <a:pathLst>
              <a:path w="177800" h="120650" extrusionOk="0">
                <a:moveTo>
                  <a:pt x="0" y="0"/>
                </a:moveTo>
                <a:lnTo>
                  <a:pt x="82550" y="31750"/>
                </a:lnTo>
                <a:lnTo>
                  <a:pt x="177800" y="120650"/>
                </a:lnTo>
              </a:path>
            </a:pathLst>
          </a:custGeom>
          <a:solidFill>
            <a:srgbClr val="FFFF00"/>
          </a:solidFill>
          <a:ln w="57150" cap="flat" cmpd="sng">
            <a:solidFill>
              <a:srgbClr val="FFFF00">
                <a:alpha val="73725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842" name="Google Shape;842;p49"/>
          <p:cNvSpPr/>
          <p:nvPr/>
        </p:nvSpPr>
        <p:spPr>
          <a:xfrm>
            <a:off x="5101311" y="3465789"/>
            <a:ext cx="442941" cy="59641"/>
          </a:xfrm>
          <a:custGeom>
            <a:avLst/>
            <a:gdLst/>
            <a:ahLst/>
            <a:cxnLst/>
            <a:rect l="l" t="t" r="r" b="b"/>
            <a:pathLst>
              <a:path w="284480" h="152400" extrusionOk="0">
                <a:moveTo>
                  <a:pt x="0" y="152400"/>
                </a:moveTo>
                <a:lnTo>
                  <a:pt x="116840" y="86360"/>
                </a:lnTo>
                <a:lnTo>
                  <a:pt x="248920" y="111760"/>
                </a:lnTo>
                <a:lnTo>
                  <a:pt x="284480" y="0"/>
                </a:lnTo>
              </a:path>
            </a:pathLst>
          </a:custGeom>
          <a:noFill/>
          <a:ln w="57150" cap="flat" cmpd="sng">
            <a:solidFill>
              <a:srgbClr val="FFFF00">
                <a:alpha val="74901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843" name="Google Shape;843;p49"/>
          <p:cNvSpPr/>
          <p:nvPr/>
        </p:nvSpPr>
        <p:spPr>
          <a:xfrm>
            <a:off x="5213350" y="2463800"/>
            <a:ext cx="107950" cy="190500"/>
          </a:xfrm>
          <a:custGeom>
            <a:avLst/>
            <a:gdLst/>
            <a:ahLst/>
            <a:cxnLst/>
            <a:rect l="l" t="t" r="r" b="b"/>
            <a:pathLst>
              <a:path w="107950" h="190500" extrusionOk="0">
                <a:moveTo>
                  <a:pt x="0" y="190500"/>
                </a:moveTo>
                <a:lnTo>
                  <a:pt x="31750" y="120650"/>
                </a:lnTo>
                <a:lnTo>
                  <a:pt x="31750" y="50800"/>
                </a:lnTo>
                <a:lnTo>
                  <a:pt x="101600" y="6350"/>
                </a:lnTo>
                <a:lnTo>
                  <a:pt x="107950" y="0"/>
                </a:lnTo>
              </a:path>
            </a:pathLst>
          </a:custGeom>
          <a:noFill/>
          <a:ln w="57150" cap="flat" cmpd="sng">
            <a:solidFill>
              <a:srgbClr val="FFFF00">
                <a:alpha val="74901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845" name="Google Shape;845;p49"/>
          <p:cNvSpPr/>
          <p:nvPr/>
        </p:nvSpPr>
        <p:spPr>
          <a:xfrm>
            <a:off x="1778000" y="3587750"/>
            <a:ext cx="1758950" cy="908050"/>
          </a:xfrm>
          <a:custGeom>
            <a:avLst/>
            <a:gdLst/>
            <a:ahLst/>
            <a:cxnLst/>
            <a:rect l="l" t="t" r="r" b="b"/>
            <a:pathLst>
              <a:path w="1758950" h="908050" extrusionOk="0">
                <a:moveTo>
                  <a:pt x="1758950" y="0"/>
                </a:moveTo>
                <a:lnTo>
                  <a:pt x="1619250" y="76200"/>
                </a:lnTo>
                <a:lnTo>
                  <a:pt x="1511300" y="120650"/>
                </a:lnTo>
                <a:lnTo>
                  <a:pt x="1295400" y="273050"/>
                </a:lnTo>
                <a:lnTo>
                  <a:pt x="1143000" y="317500"/>
                </a:lnTo>
                <a:lnTo>
                  <a:pt x="1009650" y="400050"/>
                </a:lnTo>
                <a:lnTo>
                  <a:pt x="946150" y="469900"/>
                </a:lnTo>
                <a:lnTo>
                  <a:pt x="914400" y="450850"/>
                </a:lnTo>
                <a:lnTo>
                  <a:pt x="736600" y="635000"/>
                </a:lnTo>
                <a:lnTo>
                  <a:pt x="527050" y="762000"/>
                </a:lnTo>
                <a:lnTo>
                  <a:pt x="406400" y="774700"/>
                </a:lnTo>
                <a:lnTo>
                  <a:pt x="279400" y="812800"/>
                </a:lnTo>
                <a:lnTo>
                  <a:pt x="171450" y="806450"/>
                </a:lnTo>
                <a:lnTo>
                  <a:pt x="76200" y="825500"/>
                </a:lnTo>
                <a:lnTo>
                  <a:pt x="31750" y="863600"/>
                </a:lnTo>
                <a:lnTo>
                  <a:pt x="0" y="908050"/>
                </a:lnTo>
              </a:path>
            </a:pathLst>
          </a:custGeom>
          <a:noFill/>
          <a:ln w="57150" cap="flat" cmpd="sng">
            <a:solidFill>
              <a:srgbClr val="FFFF00">
                <a:alpha val="74901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846" name="Google Shape;846;p49"/>
          <p:cNvSpPr/>
          <p:nvPr/>
        </p:nvSpPr>
        <p:spPr>
          <a:xfrm>
            <a:off x="3422650" y="2743200"/>
            <a:ext cx="1790700" cy="2019300"/>
          </a:xfrm>
          <a:custGeom>
            <a:avLst/>
            <a:gdLst/>
            <a:ahLst/>
            <a:cxnLst/>
            <a:rect l="l" t="t" r="r" b="b"/>
            <a:pathLst>
              <a:path w="1790700" h="2019300" extrusionOk="0">
                <a:moveTo>
                  <a:pt x="1758950" y="0"/>
                </a:moveTo>
                <a:lnTo>
                  <a:pt x="1758950" y="152400"/>
                </a:lnTo>
                <a:lnTo>
                  <a:pt x="1758950" y="260350"/>
                </a:lnTo>
                <a:lnTo>
                  <a:pt x="1790700" y="546100"/>
                </a:lnTo>
                <a:lnTo>
                  <a:pt x="1727200" y="698500"/>
                </a:lnTo>
                <a:lnTo>
                  <a:pt x="1676400" y="781050"/>
                </a:lnTo>
                <a:lnTo>
                  <a:pt x="1511300" y="806450"/>
                </a:lnTo>
                <a:lnTo>
                  <a:pt x="1416050" y="882650"/>
                </a:lnTo>
                <a:lnTo>
                  <a:pt x="1365250" y="1003300"/>
                </a:lnTo>
                <a:lnTo>
                  <a:pt x="1346200" y="1047750"/>
                </a:lnTo>
                <a:lnTo>
                  <a:pt x="1339850" y="1130300"/>
                </a:lnTo>
                <a:lnTo>
                  <a:pt x="1327150" y="1174750"/>
                </a:lnTo>
                <a:lnTo>
                  <a:pt x="1257300" y="1314450"/>
                </a:lnTo>
                <a:lnTo>
                  <a:pt x="1155700" y="1384300"/>
                </a:lnTo>
                <a:lnTo>
                  <a:pt x="1041400" y="1466850"/>
                </a:lnTo>
                <a:lnTo>
                  <a:pt x="920750" y="1631950"/>
                </a:lnTo>
                <a:lnTo>
                  <a:pt x="857250" y="1663700"/>
                </a:lnTo>
                <a:lnTo>
                  <a:pt x="628650" y="1701800"/>
                </a:lnTo>
                <a:lnTo>
                  <a:pt x="463550" y="1873250"/>
                </a:lnTo>
                <a:lnTo>
                  <a:pt x="342900" y="1943100"/>
                </a:lnTo>
                <a:lnTo>
                  <a:pt x="215900" y="1974850"/>
                </a:lnTo>
                <a:lnTo>
                  <a:pt x="107950" y="2000250"/>
                </a:lnTo>
                <a:lnTo>
                  <a:pt x="12700" y="1993900"/>
                </a:lnTo>
                <a:lnTo>
                  <a:pt x="0" y="2019300"/>
                </a:lnTo>
              </a:path>
            </a:pathLst>
          </a:custGeom>
          <a:noFill/>
          <a:ln w="57150" cap="flat" cmpd="sng">
            <a:solidFill>
              <a:srgbClr val="FFFF00">
                <a:alpha val="74901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847" name="Google Shape;847;p49"/>
          <p:cNvSpPr/>
          <p:nvPr/>
        </p:nvSpPr>
        <p:spPr>
          <a:xfrm>
            <a:off x="3085291" y="3682752"/>
            <a:ext cx="180000" cy="18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0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3</a:t>
            </a:r>
            <a:endParaRPr sz="12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848" name="Google Shape;848;p49"/>
          <p:cNvSpPr/>
          <p:nvPr/>
        </p:nvSpPr>
        <p:spPr>
          <a:xfrm>
            <a:off x="2494703" y="4025173"/>
            <a:ext cx="180000" cy="18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0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3</a:t>
            </a:r>
            <a:endParaRPr sz="12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849" name="Google Shape;849;p49"/>
          <p:cNvSpPr/>
          <p:nvPr/>
        </p:nvSpPr>
        <p:spPr>
          <a:xfrm>
            <a:off x="6989133" y="2523322"/>
            <a:ext cx="180000" cy="18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0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1</a:t>
            </a:r>
            <a:endParaRPr sz="12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850" name="Google Shape;850;p49"/>
          <p:cNvSpPr/>
          <p:nvPr/>
        </p:nvSpPr>
        <p:spPr>
          <a:xfrm>
            <a:off x="6989133" y="3117165"/>
            <a:ext cx="180000" cy="18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0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2</a:t>
            </a:r>
            <a:endParaRPr sz="12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851" name="Google Shape;851;p49"/>
          <p:cNvSpPr/>
          <p:nvPr/>
        </p:nvSpPr>
        <p:spPr>
          <a:xfrm>
            <a:off x="6962570" y="3908548"/>
            <a:ext cx="180000" cy="18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0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3</a:t>
            </a:r>
            <a:endParaRPr sz="12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852" name="Google Shape;852;p49"/>
          <p:cNvSpPr/>
          <p:nvPr/>
        </p:nvSpPr>
        <p:spPr>
          <a:xfrm>
            <a:off x="5103601" y="2996705"/>
            <a:ext cx="180000" cy="18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0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2</a:t>
            </a:r>
            <a:endParaRPr sz="12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853" name="Google Shape;853;p49"/>
          <p:cNvSpPr/>
          <p:nvPr/>
        </p:nvSpPr>
        <p:spPr>
          <a:xfrm>
            <a:off x="4102317" y="4368447"/>
            <a:ext cx="180000" cy="18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0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2</a:t>
            </a:r>
            <a:endParaRPr sz="12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854" name="Google Shape;854;p49"/>
          <p:cNvSpPr/>
          <p:nvPr/>
        </p:nvSpPr>
        <p:spPr>
          <a:xfrm>
            <a:off x="4655861" y="5678284"/>
            <a:ext cx="108000" cy="108000"/>
          </a:xfrm>
          <a:prstGeom prst="ellipse">
            <a:avLst/>
          </a:prstGeom>
          <a:solidFill>
            <a:schemeClr val="accent1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855" name="Google Shape;855;p49"/>
          <p:cNvSpPr/>
          <p:nvPr/>
        </p:nvSpPr>
        <p:spPr>
          <a:xfrm>
            <a:off x="5480596" y="3437941"/>
            <a:ext cx="114185" cy="103197"/>
          </a:xfrm>
          <a:prstGeom prst="triangle">
            <a:avLst>
              <a:gd name="adj" fmla="val 50000"/>
            </a:avLst>
          </a:prstGeom>
          <a:solidFill>
            <a:srgbClr val="0099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57" name="Forma Livre 332">
            <a:extLst>
              <a:ext uri="{FF2B5EF4-FFF2-40B4-BE49-F238E27FC236}">
                <a16:creationId xmlns:a16="http://schemas.microsoft.com/office/drawing/2014/main" id="{07457CBC-98CA-4312-F95E-1BBA57BE1E2C}"/>
              </a:ext>
            </a:extLst>
          </p:cNvPr>
          <p:cNvSpPr/>
          <p:nvPr/>
        </p:nvSpPr>
        <p:spPr bwMode="auto">
          <a:xfrm>
            <a:off x="2237352" y="2583155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040</a:t>
            </a:r>
          </a:p>
        </p:txBody>
      </p:sp>
      <p:sp>
        <p:nvSpPr>
          <p:cNvPr id="158" name="Forma Livre 332">
            <a:extLst>
              <a:ext uri="{FF2B5EF4-FFF2-40B4-BE49-F238E27FC236}">
                <a16:creationId xmlns:a16="http://schemas.microsoft.com/office/drawing/2014/main" id="{F6E6546A-3C16-3F3D-E725-D3D5DA3F101E}"/>
              </a:ext>
            </a:extLst>
          </p:cNvPr>
          <p:cNvSpPr/>
          <p:nvPr/>
        </p:nvSpPr>
        <p:spPr bwMode="auto">
          <a:xfrm>
            <a:off x="4198875" y="2427099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600" b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35</a:t>
            </a: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</a:t>
            </a:r>
          </a:p>
        </p:txBody>
      </p:sp>
      <p:sp>
        <p:nvSpPr>
          <p:cNvPr id="159" name="Forma Livre 332">
            <a:extLst>
              <a:ext uri="{FF2B5EF4-FFF2-40B4-BE49-F238E27FC236}">
                <a16:creationId xmlns:a16="http://schemas.microsoft.com/office/drawing/2014/main" id="{74B8555E-2BB2-6D1B-FA34-515D0EE64A1C}"/>
              </a:ext>
            </a:extLst>
          </p:cNvPr>
          <p:cNvSpPr/>
          <p:nvPr/>
        </p:nvSpPr>
        <p:spPr bwMode="auto">
          <a:xfrm>
            <a:off x="5481288" y="2182679"/>
            <a:ext cx="184213" cy="211681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101</a:t>
            </a:r>
          </a:p>
        </p:txBody>
      </p:sp>
      <p:sp>
        <p:nvSpPr>
          <p:cNvPr id="160" name="Forma Livre 332">
            <a:extLst>
              <a:ext uri="{FF2B5EF4-FFF2-40B4-BE49-F238E27FC236}">
                <a16:creationId xmlns:a16="http://schemas.microsoft.com/office/drawing/2014/main" id="{F6E6546A-3C16-3F3D-E725-D3D5DA3F101E}"/>
              </a:ext>
            </a:extLst>
          </p:cNvPr>
          <p:cNvSpPr/>
          <p:nvPr/>
        </p:nvSpPr>
        <p:spPr bwMode="auto">
          <a:xfrm>
            <a:off x="4814313" y="3053981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600" b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35</a:t>
            </a: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</a:t>
            </a:r>
          </a:p>
        </p:txBody>
      </p:sp>
      <p:sp>
        <p:nvSpPr>
          <p:cNvPr id="161" name="Forma Livre 332">
            <a:extLst>
              <a:ext uri="{FF2B5EF4-FFF2-40B4-BE49-F238E27FC236}">
                <a16:creationId xmlns:a16="http://schemas.microsoft.com/office/drawing/2014/main" id="{8B24FBE4-C0F4-AF4C-0CF3-8B83600A4613}"/>
              </a:ext>
            </a:extLst>
          </p:cNvPr>
          <p:cNvSpPr/>
          <p:nvPr/>
        </p:nvSpPr>
        <p:spPr bwMode="auto">
          <a:xfrm>
            <a:off x="3349715" y="3602835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393</a:t>
            </a:r>
          </a:p>
        </p:txBody>
      </p:sp>
      <p:sp>
        <p:nvSpPr>
          <p:cNvPr id="162" name="Forma Livre 332">
            <a:extLst>
              <a:ext uri="{FF2B5EF4-FFF2-40B4-BE49-F238E27FC236}">
                <a16:creationId xmlns:a16="http://schemas.microsoft.com/office/drawing/2014/main" id="{8B24FBE4-C0F4-AF4C-0CF3-8B83600A4613}"/>
              </a:ext>
            </a:extLst>
          </p:cNvPr>
          <p:cNvSpPr/>
          <p:nvPr/>
        </p:nvSpPr>
        <p:spPr bwMode="auto">
          <a:xfrm>
            <a:off x="2195893" y="4209042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393</a:t>
            </a:r>
          </a:p>
        </p:txBody>
      </p:sp>
      <p:sp>
        <p:nvSpPr>
          <p:cNvPr id="163" name="Forma Livre 332">
            <a:extLst>
              <a:ext uri="{FF2B5EF4-FFF2-40B4-BE49-F238E27FC236}">
                <a16:creationId xmlns:a16="http://schemas.microsoft.com/office/drawing/2014/main" id="{B448807D-F5DC-58A9-E9EE-B954E4B35986}"/>
              </a:ext>
            </a:extLst>
          </p:cNvPr>
          <p:cNvSpPr/>
          <p:nvPr/>
        </p:nvSpPr>
        <p:spPr bwMode="auto">
          <a:xfrm>
            <a:off x="723655" y="4458883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116</a:t>
            </a:r>
          </a:p>
        </p:txBody>
      </p:sp>
      <p:sp>
        <p:nvSpPr>
          <p:cNvPr id="164" name="Forma Livre 332">
            <a:extLst>
              <a:ext uri="{FF2B5EF4-FFF2-40B4-BE49-F238E27FC236}">
                <a16:creationId xmlns:a16="http://schemas.microsoft.com/office/drawing/2014/main" id="{B448807D-F5DC-58A9-E9EE-B954E4B35986}"/>
              </a:ext>
            </a:extLst>
          </p:cNvPr>
          <p:cNvSpPr/>
          <p:nvPr/>
        </p:nvSpPr>
        <p:spPr bwMode="auto">
          <a:xfrm>
            <a:off x="2027812" y="4468785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116</a:t>
            </a:r>
          </a:p>
        </p:txBody>
      </p:sp>
      <p:sp>
        <p:nvSpPr>
          <p:cNvPr id="165" name="Forma Livre 332">
            <a:extLst>
              <a:ext uri="{FF2B5EF4-FFF2-40B4-BE49-F238E27FC236}">
                <a16:creationId xmlns:a16="http://schemas.microsoft.com/office/drawing/2014/main" id="{74B8555E-2BB2-6D1B-FA34-515D0EE64A1C}"/>
              </a:ext>
            </a:extLst>
          </p:cNvPr>
          <p:cNvSpPr/>
          <p:nvPr/>
        </p:nvSpPr>
        <p:spPr bwMode="auto">
          <a:xfrm>
            <a:off x="4624216" y="3904306"/>
            <a:ext cx="184213" cy="211681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101</a:t>
            </a:r>
          </a:p>
        </p:txBody>
      </p:sp>
      <p:sp>
        <p:nvSpPr>
          <p:cNvPr id="166" name="Forma Livre 332">
            <a:extLst>
              <a:ext uri="{FF2B5EF4-FFF2-40B4-BE49-F238E27FC236}">
                <a16:creationId xmlns:a16="http://schemas.microsoft.com/office/drawing/2014/main" id="{74B8555E-2BB2-6D1B-FA34-515D0EE64A1C}"/>
              </a:ext>
            </a:extLst>
          </p:cNvPr>
          <p:cNvSpPr/>
          <p:nvPr/>
        </p:nvSpPr>
        <p:spPr bwMode="auto">
          <a:xfrm>
            <a:off x="2401733" y="4910552"/>
            <a:ext cx="184213" cy="211681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101</a:t>
            </a:r>
          </a:p>
        </p:txBody>
      </p:sp>
      <p:sp>
        <p:nvSpPr>
          <p:cNvPr id="167" name="Forma Livre 332">
            <a:extLst>
              <a:ext uri="{FF2B5EF4-FFF2-40B4-BE49-F238E27FC236}">
                <a16:creationId xmlns:a16="http://schemas.microsoft.com/office/drawing/2014/main" id="{74B8555E-2BB2-6D1B-FA34-515D0EE64A1C}"/>
              </a:ext>
            </a:extLst>
          </p:cNvPr>
          <p:cNvSpPr/>
          <p:nvPr/>
        </p:nvSpPr>
        <p:spPr bwMode="auto">
          <a:xfrm>
            <a:off x="927487" y="5526355"/>
            <a:ext cx="184213" cy="211681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101</a:t>
            </a:r>
          </a:p>
        </p:txBody>
      </p:sp>
      <p:sp>
        <p:nvSpPr>
          <p:cNvPr id="3" name="Forma livre 2"/>
          <p:cNvSpPr/>
          <p:nvPr/>
        </p:nvSpPr>
        <p:spPr>
          <a:xfrm>
            <a:off x="3265714" y="1864426"/>
            <a:ext cx="926276" cy="641268"/>
          </a:xfrm>
          <a:custGeom>
            <a:avLst/>
            <a:gdLst>
              <a:gd name="connsiteX0" fmla="*/ 926276 w 926276"/>
              <a:gd name="connsiteY0" fmla="*/ 641268 h 641268"/>
              <a:gd name="connsiteX1" fmla="*/ 855024 w 926276"/>
              <a:gd name="connsiteY1" fmla="*/ 593766 h 641268"/>
              <a:gd name="connsiteX2" fmla="*/ 795647 w 926276"/>
              <a:gd name="connsiteY2" fmla="*/ 605642 h 641268"/>
              <a:gd name="connsiteX3" fmla="*/ 700644 w 926276"/>
              <a:gd name="connsiteY3" fmla="*/ 593766 h 641268"/>
              <a:gd name="connsiteX4" fmla="*/ 665018 w 926276"/>
              <a:gd name="connsiteY4" fmla="*/ 534390 h 641268"/>
              <a:gd name="connsiteX5" fmla="*/ 581891 w 926276"/>
              <a:gd name="connsiteY5" fmla="*/ 534390 h 641268"/>
              <a:gd name="connsiteX6" fmla="*/ 546265 w 926276"/>
              <a:gd name="connsiteY6" fmla="*/ 558140 h 641268"/>
              <a:gd name="connsiteX7" fmla="*/ 475013 w 926276"/>
              <a:gd name="connsiteY7" fmla="*/ 570016 h 641268"/>
              <a:gd name="connsiteX8" fmla="*/ 368135 w 926276"/>
              <a:gd name="connsiteY8" fmla="*/ 510639 h 641268"/>
              <a:gd name="connsiteX9" fmla="*/ 285008 w 926276"/>
              <a:gd name="connsiteY9" fmla="*/ 439387 h 641268"/>
              <a:gd name="connsiteX10" fmla="*/ 201881 w 926276"/>
              <a:gd name="connsiteY10" fmla="*/ 344384 h 641268"/>
              <a:gd name="connsiteX11" fmla="*/ 190005 w 926276"/>
              <a:gd name="connsiteY11" fmla="*/ 285008 h 641268"/>
              <a:gd name="connsiteX12" fmla="*/ 178130 w 926276"/>
              <a:gd name="connsiteY12" fmla="*/ 249382 h 641268"/>
              <a:gd name="connsiteX13" fmla="*/ 142504 w 926276"/>
              <a:gd name="connsiteY13" fmla="*/ 190005 h 641268"/>
              <a:gd name="connsiteX14" fmla="*/ 106878 w 926276"/>
              <a:gd name="connsiteY14" fmla="*/ 225631 h 641268"/>
              <a:gd name="connsiteX15" fmla="*/ 35626 w 926276"/>
              <a:gd name="connsiteY15" fmla="*/ 225631 h 641268"/>
              <a:gd name="connsiteX16" fmla="*/ 35626 w 926276"/>
              <a:gd name="connsiteY16" fmla="*/ 190005 h 641268"/>
              <a:gd name="connsiteX17" fmla="*/ 11876 w 926276"/>
              <a:gd name="connsiteY17" fmla="*/ 118753 h 641268"/>
              <a:gd name="connsiteX18" fmla="*/ 0 w 926276"/>
              <a:gd name="connsiteY18" fmla="*/ 35626 h 641268"/>
              <a:gd name="connsiteX19" fmla="*/ 0 w 926276"/>
              <a:gd name="connsiteY19" fmla="*/ 0 h 641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926276" h="641268">
                <a:moveTo>
                  <a:pt x="926276" y="641268"/>
                </a:moveTo>
                <a:lnTo>
                  <a:pt x="855024" y="593766"/>
                </a:lnTo>
                <a:lnTo>
                  <a:pt x="795647" y="605642"/>
                </a:lnTo>
                <a:lnTo>
                  <a:pt x="700644" y="593766"/>
                </a:lnTo>
                <a:lnTo>
                  <a:pt x="665018" y="534390"/>
                </a:lnTo>
                <a:lnTo>
                  <a:pt x="581891" y="534390"/>
                </a:lnTo>
                <a:lnTo>
                  <a:pt x="546265" y="558140"/>
                </a:lnTo>
                <a:lnTo>
                  <a:pt x="475013" y="570016"/>
                </a:lnTo>
                <a:lnTo>
                  <a:pt x="368135" y="510639"/>
                </a:lnTo>
                <a:lnTo>
                  <a:pt x="285008" y="439387"/>
                </a:lnTo>
                <a:lnTo>
                  <a:pt x="201881" y="344384"/>
                </a:lnTo>
                <a:lnTo>
                  <a:pt x="190005" y="285008"/>
                </a:lnTo>
                <a:lnTo>
                  <a:pt x="178130" y="249382"/>
                </a:lnTo>
                <a:lnTo>
                  <a:pt x="142504" y="190005"/>
                </a:lnTo>
                <a:lnTo>
                  <a:pt x="106878" y="225631"/>
                </a:lnTo>
                <a:lnTo>
                  <a:pt x="35626" y="225631"/>
                </a:lnTo>
                <a:lnTo>
                  <a:pt x="35626" y="190005"/>
                </a:lnTo>
                <a:lnTo>
                  <a:pt x="11876" y="118753"/>
                </a:lnTo>
                <a:lnTo>
                  <a:pt x="0" y="35626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Calibri" panose="020F0502020204030204" pitchFamily="34" charset="0"/>
            </a:endParaRPr>
          </a:p>
        </p:txBody>
      </p:sp>
      <p:sp>
        <p:nvSpPr>
          <p:cNvPr id="315" name="Forma Livre 332">
            <a:extLst>
              <a:ext uri="{FF2B5EF4-FFF2-40B4-BE49-F238E27FC236}">
                <a16:creationId xmlns:a16="http://schemas.microsoft.com/office/drawing/2014/main" id="{07457CBC-98CA-4312-F95E-1BBA57BE1E2C}"/>
              </a:ext>
            </a:extLst>
          </p:cNvPr>
          <p:cNvSpPr/>
          <p:nvPr/>
        </p:nvSpPr>
        <p:spPr bwMode="auto">
          <a:xfrm>
            <a:off x="2769753" y="4291502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040</a:t>
            </a:r>
          </a:p>
        </p:txBody>
      </p:sp>
      <p:sp>
        <p:nvSpPr>
          <p:cNvPr id="316" name="Forma Livre 332">
            <a:extLst>
              <a:ext uri="{FF2B5EF4-FFF2-40B4-BE49-F238E27FC236}">
                <a16:creationId xmlns:a16="http://schemas.microsoft.com/office/drawing/2014/main" id="{B448807D-F5DC-58A9-E9EE-B954E4B35986}"/>
              </a:ext>
            </a:extLst>
          </p:cNvPr>
          <p:cNvSpPr/>
          <p:nvPr/>
        </p:nvSpPr>
        <p:spPr bwMode="auto">
          <a:xfrm>
            <a:off x="3214642" y="4005563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116</a:t>
            </a:r>
          </a:p>
        </p:txBody>
      </p:sp>
      <p:sp>
        <p:nvSpPr>
          <p:cNvPr id="317" name="Forma Livre 332">
            <a:extLst>
              <a:ext uri="{FF2B5EF4-FFF2-40B4-BE49-F238E27FC236}">
                <a16:creationId xmlns:a16="http://schemas.microsoft.com/office/drawing/2014/main" id="{B448807D-F5DC-58A9-E9EE-B954E4B35986}"/>
              </a:ext>
            </a:extLst>
          </p:cNvPr>
          <p:cNvSpPr/>
          <p:nvPr/>
        </p:nvSpPr>
        <p:spPr bwMode="auto">
          <a:xfrm>
            <a:off x="3616317" y="2851582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116</a:t>
            </a:r>
          </a:p>
        </p:txBody>
      </p:sp>
      <p:sp>
        <p:nvSpPr>
          <p:cNvPr id="318" name="Forma Livre 332">
            <a:extLst>
              <a:ext uri="{FF2B5EF4-FFF2-40B4-BE49-F238E27FC236}">
                <a16:creationId xmlns:a16="http://schemas.microsoft.com/office/drawing/2014/main" id="{E06DECBD-7863-D6B3-D9BC-236505683EF0}"/>
              </a:ext>
            </a:extLst>
          </p:cNvPr>
          <p:cNvSpPr/>
          <p:nvPr/>
        </p:nvSpPr>
        <p:spPr bwMode="auto">
          <a:xfrm>
            <a:off x="4126932" y="3015701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chemeClr val="accent2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RJ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186</a:t>
            </a:r>
          </a:p>
        </p:txBody>
      </p:sp>
      <p:sp>
        <p:nvSpPr>
          <p:cNvPr id="320" name="Forma Livre 332">
            <a:extLst>
              <a:ext uri="{FF2B5EF4-FFF2-40B4-BE49-F238E27FC236}">
                <a16:creationId xmlns:a16="http://schemas.microsoft.com/office/drawing/2014/main" id="{ADF33BB5-66A7-AF24-4FCA-8DA1BFB84CBA}"/>
              </a:ext>
            </a:extLst>
          </p:cNvPr>
          <p:cNvSpPr/>
          <p:nvPr/>
        </p:nvSpPr>
        <p:spPr bwMode="auto">
          <a:xfrm>
            <a:off x="3440344" y="4284786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chemeClr val="accent2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RJ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116</a:t>
            </a:r>
          </a:p>
        </p:txBody>
      </p:sp>
      <p:sp>
        <p:nvSpPr>
          <p:cNvPr id="321" name="Forma Livre 332">
            <a:extLst>
              <a:ext uri="{FF2B5EF4-FFF2-40B4-BE49-F238E27FC236}">
                <a16:creationId xmlns:a16="http://schemas.microsoft.com/office/drawing/2014/main" id="{4FDE3E9D-6DEA-8444-6249-8D919188DB03}"/>
              </a:ext>
            </a:extLst>
          </p:cNvPr>
          <p:cNvSpPr/>
          <p:nvPr/>
        </p:nvSpPr>
        <p:spPr bwMode="auto">
          <a:xfrm>
            <a:off x="4780040" y="2191408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chemeClr val="accent2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181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6315075" y="4559905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BR"/>
          </a:p>
        </p:txBody>
      </p:sp>
      <p:sp>
        <p:nvSpPr>
          <p:cNvPr id="153" name="Forma livre 152"/>
          <p:cNvSpPr/>
          <p:nvPr/>
        </p:nvSpPr>
        <p:spPr>
          <a:xfrm>
            <a:off x="2252663" y="4695825"/>
            <a:ext cx="542925" cy="276225"/>
          </a:xfrm>
          <a:custGeom>
            <a:avLst/>
            <a:gdLst>
              <a:gd name="connsiteX0" fmla="*/ 542925 w 542925"/>
              <a:gd name="connsiteY0" fmla="*/ 0 h 276225"/>
              <a:gd name="connsiteX1" fmla="*/ 457200 w 542925"/>
              <a:gd name="connsiteY1" fmla="*/ 14288 h 276225"/>
              <a:gd name="connsiteX2" fmla="*/ 376237 w 542925"/>
              <a:gd name="connsiteY2" fmla="*/ 33338 h 276225"/>
              <a:gd name="connsiteX3" fmla="*/ 319087 w 542925"/>
              <a:gd name="connsiteY3" fmla="*/ 33338 h 276225"/>
              <a:gd name="connsiteX4" fmla="*/ 238125 w 542925"/>
              <a:gd name="connsiteY4" fmla="*/ 66675 h 276225"/>
              <a:gd name="connsiteX5" fmla="*/ 223837 w 542925"/>
              <a:gd name="connsiteY5" fmla="*/ 85725 h 276225"/>
              <a:gd name="connsiteX6" fmla="*/ 157162 w 542925"/>
              <a:gd name="connsiteY6" fmla="*/ 152400 h 276225"/>
              <a:gd name="connsiteX7" fmla="*/ 104775 w 542925"/>
              <a:gd name="connsiteY7" fmla="*/ 171450 h 276225"/>
              <a:gd name="connsiteX8" fmla="*/ 66675 w 542925"/>
              <a:gd name="connsiteY8" fmla="*/ 214313 h 276225"/>
              <a:gd name="connsiteX9" fmla="*/ 33337 w 542925"/>
              <a:gd name="connsiteY9" fmla="*/ 219075 h 276225"/>
              <a:gd name="connsiteX10" fmla="*/ 14287 w 542925"/>
              <a:gd name="connsiteY10" fmla="*/ 261938 h 276225"/>
              <a:gd name="connsiteX11" fmla="*/ 0 w 542925"/>
              <a:gd name="connsiteY11" fmla="*/ 276225 h 27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42925" h="276225">
                <a:moveTo>
                  <a:pt x="542925" y="0"/>
                </a:moveTo>
                <a:cubicBezTo>
                  <a:pt x="513953" y="4366"/>
                  <a:pt x="484981" y="8732"/>
                  <a:pt x="457200" y="14288"/>
                </a:cubicBezTo>
                <a:cubicBezTo>
                  <a:pt x="429419" y="19844"/>
                  <a:pt x="399256" y="30163"/>
                  <a:pt x="376237" y="33338"/>
                </a:cubicBezTo>
                <a:cubicBezTo>
                  <a:pt x="353218" y="36513"/>
                  <a:pt x="342106" y="27782"/>
                  <a:pt x="319087" y="33338"/>
                </a:cubicBezTo>
                <a:cubicBezTo>
                  <a:pt x="296068" y="38894"/>
                  <a:pt x="254000" y="57944"/>
                  <a:pt x="238125" y="66675"/>
                </a:cubicBezTo>
                <a:cubicBezTo>
                  <a:pt x="222250" y="75406"/>
                  <a:pt x="237331" y="71438"/>
                  <a:pt x="223837" y="85725"/>
                </a:cubicBezTo>
                <a:cubicBezTo>
                  <a:pt x="210343" y="100012"/>
                  <a:pt x="177006" y="138113"/>
                  <a:pt x="157162" y="152400"/>
                </a:cubicBezTo>
                <a:cubicBezTo>
                  <a:pt x="137318" y="166687"/>
                  <a:pt x="119856" y="161131"/>
                  <a:pt x="104775" y="171450"/>
                </a:cubicBezTo>
                <a:cubicBezTo>
                  <a:pt x="89694" y="181769"/>
                  <a:pt x="78581" y="206376"/>
                  <a:pt x="66675" y="214313"/>
                </a:cubicBezTo>
                <a:cubicBezTo>
                  <a:pt x="54769" y="222250"/>
                  <a:pt x="42068" y="211138"/>
                  <a:pt x="33337" y="219075"/>
                </a:cubicBezTo>
                <a:cubicBezTo>
                  <a:pt x="24606" y="227012"/>
                  <a:pt x="19843" y="252413"/>
                  <a:pt x="14287" y="261938"/>
                </a:cubicBezTo>
                <a:cubicBezTo>
                  <a:pt x="8731" y="271463"/>
                  <a:pt x="44450" y="275431"/>
                  <a:pt x="0" y="276225"/>
                </a:cubicBezTo>
              </a:path>
            </a:pathLst>
          </a:custGeom>
          <a:noFill/>
          <a:ln w="57150">
            <a:solidFill>
              <a:srgbClr val="FFFF00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4" name="Google Shape;414;p24"/>
          <p:cNvSpPr/>
          <p:nvPr/>
        </p:nvSpPr>
        <p:spPr>
          <a:xfrm>
            <a:off x="580005" y="5844765"/>
            <a:ext cx="1215397" cy="253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pt-BR" sz="105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Fonte: PELC (2022)</a:t>
            </a:r>
            <a:endParaRPr sz="105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" name="image6.png">
            <a:extLst>
              <a:ext uri="{FF2B5EF4-FFF2-40B4-BE49-F238E27FC236}">
                <a16:creationId xmlns:a16="http://schemas.microsoft.com/office/drawing/2014/main" id="{0BA31FDF-91D6-4468-F039-4C5CC0CB9D5C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6" name="image8.png">
            <a:extLst>
              <a:ext uri="{FF2B5EF4-FFF2-40B4-BE49-F238E27FC236}">
                <a16:creationId xmlns:a16="http://schemas.microsoft.com/office/drawing/2014/main" id="{B0F7D2F6-33DC-F860-C3A7-8FDF0E6A114E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8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26D60E4C-CCCC-C7CD-466F-757C90F54C53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>
          <a:xfrm>
            <a:off x="10013600" y="532373"/>
            <a:ext cx="1670400" cy="8352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63534664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" name="Google Shape;1222;p20"/>
          <p:cNvSpPr/>
          <p:nvPr/>
        </p:nvSpPr>
        <p:spPr>
          <a:xfrm>
            <a:off x="4508712" y="4918172"/>
            <a:ext cx="1355564" cy="972000"/>
          </a:xfrm>
          <a:prstGeom prst="rect">
            <a:avLst/>
          </a:prstGeom>
          <a:solidFill>
            <a:srgbClr val="FFFFFF">
              <a:alpha val="49803"/>
            </a:srgbClr>
          </a:solidFill>
          <a:ln>
            <a:noFill/>
          </a:ln>
        </p:spPr>
        <p:txBody>
          <a:bodyPr spcFirstLastPara="1" wrap="square" lIns="20625" tIns="20625" rIns="20625" bIns="20625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Roboto Condensed"/>
            </a:endParaRPr>
          </a:p>
        </p:txBody>
      </p:sp>
      <p:grpSp>
        <p:nvGrpSpPr>
          <p:cNvPr id="1140" name="Google Shape;1140;p20"/>
          <p:cNvGrpSpPr/>
          <p:nvPr/>
        </p:nvGrpSpPr>
        <p:grpSpPr>
          <a:xfrm>
            <a:off x="634899" y="1907133"/>
            <a:ext cx="5229649" cy="3992835"/>
            <a:chOff x="1712969" y="1269487"/>
            <a:chExt cx="6480061" cy="4328539"/>
          </a:xfrm>
        </p:grpSpPr>
        <p:pic>
          <p:nvPicPr>
            <p:cNvPr id="1141" name="Google Shape;1141;p20" descr="Mapa&#10;&#10;Descrição gerada automaticamente"/>
            <p:cNvPicPr preferRelativeResize="0"/>
            <p:nvPr/>
          </p:nvPicPr>
          <p:blipFill rotWithShape="1">
            <a:blip r:embed="rId3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12969" y="1269487"/>
              <a:ext cx="6480061" cy="4319025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pic>
        <p:pic>
          <p:nvPicPr>
            <p:cNvPr id="1142" name="Google Shape;1142;p20" descr="Mapa&#10;&#10;Descrição gerada automaticamente"/>
            <p:cNvPicPr preferRelativeResize="0"/>
            <p:nvPr/>
          </p:nvPicPr>
          <p:blipFill rotWithShape="1">
            <a:blip r:embed="rId4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12969" y="1279001"/>
              <a:ext cx="6480059" cy="4319025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pic>
      </p:grpSp>
      <p:sp>
        <p:nvSpPr>
          <p:cNvPr id="182" name="Forma livre 181"/>
          <p:cNvSpPr/>
          <p:nvPr/>
        </p:nvSpPr>
        <p:spPr>
          <a:xfrm>
            <a:off x="3265714" y="1905225"/>
            <a:ext cx="926276" cy="641268"/>
          </a:xfrm>
          <a:custGeom>
            <a:avLst/>
            <a:gdLst>
              <a:gd name="connsiteX0" fmla="*/ 926276 w 926276"/>
              <a:gd name="connsiteY0" fmla="*/ 641268 h 641268"/>
              <a:gd name="connsiteX1" fmla="*/ 855024 w 926276"/>
              <a:gd name="connsiteY1" fmla="*/ 593766 h 641268"/>
              <a:gd name="connsiteX2" fmla="*/ 795647 w 926276"/>
              <a:gd name="connsiteY2" fmla="*/ 605642 h 641268"/>
              <a:gd name="connsiteX3" fmla="*/ 700644 w 926276"/>
              <a:gd name="connsiteY3" fmla="*/ 593766 h 641268"/>
              <a:gd name="connsiteX4" fmla="*/ 665018 w 926276"/>
              <a:gd name="connsiteY4" fmla="*/ 534390 h 641268"/>
              <a:gd name="connsiteX5" fmla="*/ 581891 w 926276"/>
              <a:gd name="connsiteY5" fmla="*/ 534390 h 641268"/>
              <a:gd name="connsiteX6" fmla="*/ 546265 w 926276"/>
              <a:gd name="connsiteY6" fmla="*/ 558140 h 641268"/>
              <a:gd name="connsiteX7" fmla="*/ 475013 w 926276"/>
              <a:gd name="connsiteY7" fmla="*/ 570016 h 641268"/>
              <a:gd name="connsiteX8" fmla="*/ 368135 w 926276"/>
              <a:gd name="connsiteY8" fmla="*/ 510639 h 641268"/>
              <a:gd name="connsiteX9" fmla="*/ 285008 w 926276"/>
              <a:gd name="connsiteY9" fmla="*/ 439387 h 641268"/>
              <a:gd name="connsiteX10" fmla="*/ 201881 w 926276"/>
              <a:gd name="connsiteY10" fmla="*/ 344384 h 641268"/>
              <a:gd name="connsiteX11" fmla="*/ 190005 w 926276"/>
              <a:gd name="connsiteY11" fmla="*/ 285008 h 641268"/>
              <a:gd name="connsiteX12" fmla="*/ 178130 w 926276"/>
              <a:gd name="connsiteY12" fmla="*/ 249382 h 641268"/>
              <a:gd name="connsiteX13" fmla="*/ 142504 w 926276"/>
              <a:gd name="connsiteY13" fmla="*/ 190005 h 641268"/>
              <a:gd name="connsiteX14" fmla="*/ 106878 w 926276"/>
              <a:gd name="connsiteY14" fmla="*/ 225631 h 641268"/>
              <a:gd name="connsiteX15" fmla="*/ 35626 w 926276"/>
              <a:gd name="connsiteY15" fmla="*/ 225631 h 641268"/>
              <a:gd name="connsiteX16" fmla="*/ 35626 w 926276"/>
              <a:gd name="connsiteY16" fmla="*/ 190005 h 641268"/>
              <a:gd name="connsiteX17" fmla="*/ 11876 w 926276"/>
              <a:gd name="connsiteY17" fmla="*/ 118753 h 641268"/>
              <a:gd name="connsiteX18" fmla="*/ 0 w 926276"/>
              <a:gd name="connsiteY18" fmla="*/ 35626 h 641268"/>
              <a:gd name="connsiteX19" fmla="*/ 0 w 926276"/>
              <a:gd name="connsiteY19" fmla="*/ 0 h 641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926276" h="641268">
                <a:moveTo>
                  <a:pt x="926276" y="641268"/>
                </a:moveTo>
                <a:lnTo>
                  <a:pt x="855024" y="593766"/>
                </a:lnTo>
                <a:lnTo>
                  <a:pt x="795647" y="605642"/>
                </a:lnTo>
                <a:lnTo>
                  <a:pt x="700644" y="593766"/>
                </a:lnTo>
                <a:lnTo>
                  <a:pt x="665018" y="534390"/>
                </a:lnTo>
                <a:lnTo>
                  <a:pt x="581891" y="534390"/>
                </a:lnTo>
                <a:lnTo>
                  <a:pt x="546265" y="558140"/>
                </a:lnTo>
                <a:lnTo>
                  <a:pt x="475013" y="570016"/>
                </a:lnTo>
                <a:lnTo>
                  <a:pt x="368135" y="510639"/>
                </a:lnTo>
                <a:lnTo>
                  <a:pt x="285008" y="439387"/>
                </a:lnTo>
                <a:lnTo>
                  <a:pt x="201881" y="344384"/>
                </a:lnTo>
                <a:lnTo>
                  <a:pt x="190005" y="285008"/>
                </a:lnTo>
                <a:lnTo>
                  <a:pt x="178130" y="249382"/>
                </a:lnTo>
                <a:lnTo>
                  <a:pt x="142504" y="190005"/>
                </a:lnTo>
                <a:lnTo>
                  <a:pt x="106878" y="225631"/>
                </a:lnTo>
                <a:lnTo>
                  <a:pt x="35626" y="225631"/>
                </a:lnTo>
                <a:lnTo>
                  <a:pt x="35626" y="190005"/>
                </a:lnTo>
                <a:lnTo>
                  <a:pt x="11876" y="118753"/>
                </a:lnTo>
                <a:lnTo>
                  <a:pt x="0" y="35626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Calibri" panose="020F0502020204030204" pitchFamily="34" charset="0"/>
            </a:endParaRPr>
          </a:p>
        </p:txBody>
      </p:sp>
      <p:cxnSp>
        <p:nvCxnSpPr>
          <p:cNvPr id="1135" name="Google Shape;1135;p20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136" name="Google Shape;1136;p20"/>
          <p:cNvSpPr txBox="1">
            <a:spLocks noGrp="1"/>
          </p:cNvSpPr>
          <p:nvPr>
            <p:ph type="title"/>
          </p:nvPr>
        </p:nvSpPr>
        <p:spPr>
          <a:xfrm>
            <a:off x="651924" y="15776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b="1">
                <a:solidFill>
                  <a:srgbClr val="13435E"/>
                </a:solidFill>
              </a:rPr>
              <a:t>Eixos Multimodais (RJ-MG)</a:t>
            </a:r>
            <a:endParaRPr/>
          </a:p>
        </p:txBody>
      </p:sp>
      <p:sp>
        <p:nvSpPr>
          <p:cNvPr id="1137" name="Google Shape;1137;p20"/>
          <p:cNvSpPr/>
          <p:nvPr/>
        </p:nvSpPr>
        <p:spPr>
          <a:xfrm>
            <a:off x="645273" y="1485029"/>
            <a:ext cx="11038727" cy="323493"/>
          </a:xfrm>
          <a:prstGeom prst="roundRect">
            <a:avLst>
              <a:gd name="adj" fmla="val 16667"/>
            </a:avLst>
          </a:prstGeom>
          <a:solidFill>
            <a:srgbClr val="13435E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pt-BR" sz="1300" b="1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Eixo Rodoviário</a:t>
            </a:r>
            <a:endParaRPr sz="1300" b="0" i="0" u="none" strike="noStrike" cap="none">
              <a:solidFill>
                <a:schemeClr val="lt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1143" name="Google Shape;1143;p20"/>
          <p:cNvGrpSpPr/>
          <p:nvPr/>
        </p:nvGrpSpPr>
        <p:grpSpPr>
          <a:xfrm>
            <a:off x="2169806" y="1932626"/>
            <a:ext cx="864862" cy="2986168"/>
            <a:chOff x="3485771" y="1184275"/>
            <a:chExt cx="1096073" cy="3314700"/>
          </a:xfrm>
        </p:grpSpPr>
        <p:sp>
          <p:nvSpPr>
            <p:cNvPr id="1144" name="Google Shape;1144;p20"/>
            <p:cNvSpPr/>
            <p:nvPr/>
          </p:nvSpPr>
          <p:spPr>
            <a:xfrm>
              <a:off x="3485771" y="1184275"/>
              <a:ext cx="606804" cy="1568450"/>
            </a:xfrm>
            <a:custGeom>
              <a:avLst/>
              <a:gdLst/>
              <a:ahLst/>
              <a:cxnLst/>
              <a:rect l="l" t="t" r="r" b="b"/>
              <a:pathLst>
                <a:path w="606804" h="1568450" extrusionOk="0">
                  <a:moveTo>
                    <a:pt x="32129" y="0"/>
                  </a:moveTo>
                  <a:cubicBezTo>
                    <a:pt x="38214" y="26723"/>
                    <a:pt x="44300" y="53446"/>
                    <a:pt x="44829" y="82550"/>
                  </a:cubicBezTo>
                  <a:cubicBezTo>
                    <a:pt x="45358" y="111654"/>
                    <a:pt x="39008" y="152929"/>
                    <a:pt x="35304" y="174625"/>
                  </a:cubicBezTo>
                  <a:cubicBezTo>
                    <a:pt x="31600" y="196321"/>
                    <a:pt x="21546" y="197908"/>
                    <a:pt x="22604" y="212725"/>
                  </a:cubicBezTo>
                  <a:cubicBezTo>
                    <a:pt x="23662" y="227542"/>
                    <a:pt x="37421" y="243417"/>
                    <a:pt x="41654" y="263525"/>
                  </a:cubicBezTo>
                  <a:cubicBezTo>
                    <a:pt x="45887" y="283633"/>
                    <a:pt x="54354" y="312738"/>
                    <a:pt x="48004" y="333375"/>
                  </a:cubicBezTo>
                  <a:cubicBezTo>
                    <a:pt x="41654" y="354012"/>
                    <a:pt x="10433" y="368300"/>
                    <a:pt x="3554" y="387350"/>
                  </a:cubicBezTo>
                  <a:cubicBezTo>
                    <a:pt x="-3325" y="406400"/>
                    <a:pt x="908" y="434975"/>
                    <a:pt x="6729" y="447675"/>
                  </a:cubicBezTo>
                  <a:cubicBezTo>
                    <a:pt x="12550" y="460375"/>
                    <a:pt x="25779" y="451908"/>
                    <a:pt x="38479" y="463550"/>
                  </a:cubicBezTo>
                  <a:cubicBezTo>
                    <a:pt x="51179" y="475192"/>
                    <a:pt x="78167" y="501650"/>
                    <a:pt x="82929" y="517525"/>
                  </a:cubicBezTo>
                  <a:cubicBezTo>
                    <a:pt x="87691" y="533400"/>
                    <a:pt x="65467" y="544513"/>
                    <a:pt x="67054" y="558800"/>
                  </a:cubicBezTo>
                  <a:cubicBezTo>
                    <a:pt x="68641" y="573087"/>
                    <a:pt x="89279" y="589492"/>
                    <a:pt x="92454" y="603250"/>
                  </a:cubicBezTo>
                  <a:cubicBezTo>
                    <a:pt x="95629" y="617008"/>
                    <a:pt x="87691" y="628650"/>
                    <a:pt x="86104" y="641350"/>
                  </a:cubicBezTo>
                  <a:cubicBezTo>
                    <a:pt x="84517" y="654050"/>
                    <a:pt x="79754" y="667808"/>
                    <a:pt x="82929" y="679450"/>
                  </a:cubicBezTo>
                  <a:cubicBezTo>
                    <a:pt x="86104" y="691092"/>
                    <a:pt x="104625" y="699558"/>
                    <a:pt x="105154" y="711200"/>
                  </a:cubicBezTo>
                  <a:cubicBezTo>
                    <a:pt x="105683" y="722842"/>
                    <a:pt x="85046" y="729721"/>
                    <a:pt x="86104" y="749300"/>
                  </a:cubicBezTo>
                  <a:cubicBezTo>
                    <a:pt x="87162" y="768879"/>
                    <a:pt x="104096" y="808567"/>
                    <a:pt x="111504" y="828675"/>
                  </a:cubicBezTo>
                  <a:cubicBezTo>
                    <a:pt x="118912" y="848783"/>
                    <a:pt x="120500" y="856721"/>
                    <a:pt x="130554" y="869950"/>
                  </a:cubicBezTo>
                  <a:cubicBezTo>
                    <a:pt x="140608" y="883179"/>
                    <a:pt x="163892" y="902758"/>
                    <a:pt x="171829" y="908050"/>
                  </a:cubicBezTo>
                  <a:cubicBezTo>
                    <a:pt x="179766" y="913342"/>
                    <a:pt x="168125" y="899583"/>
                    <a:pt x="178179" y="901700"/>
                  </a:cubicBezTo>
                  <a:cubicBezTo>
                    <a:pt x="188233" y="903817"/>
                    <a:pt x="215221" y="908050"/>
                    <a:pt x="232154" y="920750"/>
                  </a:cubicBezTo>
                  <a:cubicBezTo>
                    <a:pt x="249087" y="933450"/>
                    <a:pt x="261258" y="963083"/>
                    <a:pt x="279779" y="977900"/>
                  </a:cubicBezTo>
                  <a:cubicBezTo>
                    <a:pt x="298300" y="992717"/>
                    <a:pt x="330050" y="1002242"/>
                    <a:pt x="343279" y="1009650"/>
                  </a:cubicBezTo>
                  <a:cubicBezTo>
                    <a:pt x="356508" y="1017058"/>
                    <a:pt x="356508" y="1015471"/>
                    <a:pt x="359154" y="1022350"/>
                  </a:cubicBezTo>
                  <a:cubicBezTo>
                    <a:pt x="361800" y="1029229"/>
                    <a:pt x="355450" y="1038754"/>
                    <a:pt x="359154" y="1050925"/>
                  </a:cubicBezTo>
                  <a:cubicBezTo>
                    <a:pt x="362858" y="1063096"/>
                    <a:pt x="375558" y="1080029"/>
                    <a:pt x="381379" y="1095375"/>
                  </a:cubicBezTo>
                  <a:cubicBezTo>
                    <a:pt x="387200" y="1110721"/>
                    <a:pt x="390375" y="1124479"/>
                    <a:pt x="394079" y="1143000"/>
                  </a:cubicBezTo>
                  <a:cubicBezTo>
                    <a:pt x="397783" y="1161521"/>
                    <a:pt x="403604" y="1193800"/>
                    <a:pt x="403604" y="1206500"/>
                  </a:cubicBezTo>
                  <a:cubicBezTo>
                    <a:pt x="403604" y="1219200"/>
                    <a:pt x="390375" y="1210733"/>
                    <a:pt x="394079" y="1219200"/>
                  </a:cubicBezTo>
                  <a:cubicBezTo>
                    <a:pt x="397783" y="1227667"/>
                    <a:pt x="415246" y="1242483"/>
                    <a:pt x="425829" y="1257300"/>
                  </a:cubicBezTo>
                  <a:cubicBezTo>
                    <a:pt x="436412" y="1272117"/>
                    <a:pt x="450171" y="1292754"/>
                    <a:pt x="457579" y="1308100"/>
                  </a:cubicBezTo>
                  <a:cubicBezTo>
                    <a:pt x="464987" y="1323446"/>
                    <a:pt x="462871" y="1336146"/>
                    <a:pt x="470279" y="1349375"/>
                  </a:cubicBezTo>
                  <a:cubicBezTo>
                    <a:pt x="477687" y="1362604"/>
                    <a:pt x="490917" y="1375833"/>
                    <a:pt x="502029" y="1387475"/>
                  </a:cubicBezTo>
                  <a:cubicBezTo>
                    <a:pt x="513142" y="1399117"/>
                    <a:pt x="527429" y="1410229"/>
                    <a:pt x="536954" y="1419225"/>
                  </a:cubicBezTo>
                  <a:cubicBezTo>
                    <a:pt x="546479" y="1428221"/>
                    <a:pt x="553358" y="1429808"/>
                    <a:pt x="559179" y="1441450"/>
                  </a:cubicBezTo>
                  <a:cubicBezTo>
                    <a:pt x="565000" y="1453092"/>
                    <a:pt x="566058" y="1476904"/>
                    <a:pt x="571879" y="1489075"/>
                  </a:cubicBezTo>
                  <a:cubicBezTo>
                    <a:pt x="577700" y="1501246"/>
                    <a:pt x="588283" y="1501246"/>
                    <a:pt x="594104" y="1514475"/>
                  </a:cubicBezTo>
                  <a:cubicBezTo>
                    <a:pt x="599925" y="1527704"/>
                    <a:pt x="603364" y="1548077"/>
                    <a:pt x="606804" y="1568450"/>
                  </a:cubicBezTo>
                </a:path>
              </a:pathLst>
            </a:custGeom>
            <a:noFill/>
            <a:ln w="19050" cap="flat" cmpd="sng">
              <a:solidFill>
                <a:srgbClr val="FF0000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1145" name="Google Shape;1145;p20"/>
            <p:cNvSpPr/>
            <p:nvPr/>
          </p:nvSpPr>
          <p:spPr>
            <a:xfrm>
              <a:off x="4066406" y="2746375"/>
              <a:ext cx="515438" cy="1752600"/>
            </a:xfrm>
            <a:custGeom>
              <a:avLst/>
              <a:gdLst/>
              <a:ahLst/>
              <a:cxnLst/>
              <a:rect l="l" t="t" r="r" b="b"/>
              <a:pathLst>
                <a:path w="515438" h="1752600" extrusionOk="0">
                  <a:moveTo>
                    <a:pt x="245244" y="1752600"/>
                  </a:moveTo>
                  <a:cubicBezTo>
                    <a:pt x="244450" y="1732227"/>
                    <a:pt x="243656" y="1711854"/>
                    <a:pt x="242069" y="1685925"/>
                  </a:cubicBezTo>
                  <a:cubicBezTo>
                    <a:pt x="240481" y="1659996"/>
                    <a:pt x="235719" y="1622954"/>
                    <a:pt x="235719" y="1597025"/>
                  </a:cubicBezTo>
                  <a:cubicBezTo>
                    <a:pt x="235719" y="1571096"/>
                    <a:pt x="239952" y="1545696"/>
                    <a:pt x="242069" y="1530350"/>
                  </a:cubicBezTo>
                  <a:cubicBezTo>
                    <a:pt x="244186" y="1515004"/>
                    <a:pt x="249477" y="1518708"/>
                    <a:pt x="248419" y="1504950"/>
                  </a:cubicBezTo>
                  <a:cubicBezTo>
                    <a:pt x="247361" y="1491192"/>
                    <a:pt x="233073" y="1469496"/>
                    <a:pt x="235719" y="1447800"/>
                  </a:cubicBezTo>
                  <a:cubicBezTo>
                    <a:pt x="238365" y="1426104"/>
                    <a:pt x="264294" y="1374775"/>
                    <a:pt x="264294" y="1374775"/>
                  </a:cubicBezTo>
                  <a:cubicBezTo>
                    <a:pt x="269057" y="1360487"/>
                    <a:pt x="256886" y="1367367"/>
                    <a:pt x="264294" y="1362075"/>
                  </a:cubicBezTo>
                  <a:cubicBezTo>
                    <a:pt x="271702" y="1356783"/>
                    <a:pt x="299219" y="1353608"/>
                    <a:pt x="308744" y="1343025"/>
                  </a:cubicBezTo>
                  <a:cubicBezTo>
                    <a:pt x="318269" y="1332442"/>
                    <a:pt x="317740" y="1313392"/>
                    <a:pt x="321444" y="1298575"/>
                  </a:cubicBezTo>
                  <a:cubicBezTo>
                    <a:pt x="325148" y="1283758"/>
                    <a:pt x="330969" y="1266296"/>
                    <a:pt x="330969" y="1254125"/>
                  </a:cubicBezTo>
                  <a:cubicBezTo>
                    <a:pt x="330969" y="1241954"/>
                    <a:pt x="317211" y="1235075"/>
                    <a:pt x="321444" y="1225550"/>
                  </a:cubicBezTo>
                  <a:cubicBezTo>
                    <a:pt x="325677" y="1216025"/>
                    <a:pt x="356369" y="1196975"/>
                    <a:pt x="356369" y="1196975"/>
                  </a:cubicBezTo>
                  <a:lnTo>
                    <a:pt x="419869" y="1146175"/>
                  </a:lnTo>
                  <a:cubicBezTo>
                    <a:pt x="437331" y="1132417"/>
                    <a:pt x="450031" y="1126596"/>
                    <a:pt x="461144" y="1114425"/>
                  </a:cubicBezTo>
                  <a:cubicBezTo>
                    <a:pt x="472257" y="1102254"/>
                    <a:pt x="482311" y="1087967"/>
                    <a:pt x="486544" y="1073150"/>
                  </a:cubicBezTo>
                  <a:cubicBezTo>
                    <a:pt x="490777" y="1058333"/>
                    <a:pt x="489719" y="1036638"/>
                    <a:pt x="486544" y="1025525"/>
                  </a:cubicBezTo>
                  <a:cubicBezTo>
                    <a:pt x="483369" y="1014412"/>
                    <a:pt x="465377" y="1022879"/>
                    <a:pt x="467494" y="1006475"/>
                  </a:cubicBezTo>
                  <a:cubicBezTo>
                    <a:pt x="469611" y="990071"/>
                    <a:pt x="492894" y="944033"/>
                    <a:pt x="499244" y="927100"/>
                  </a:cubicBezTo>
                  <a:cubicBezTo>
                    <a:pt x="505594" y="910167"/>
                    <a:pt x="502948" y="915988"/>
                    <a:pt x="505594" y="904875"/>
                  </a:cubicBezTo>
                  <a:cubicBezTo>
                    <a:pt x="508240" y="893762"/>
                    <a:pt x="517236" y="872067"/>
                    <a:pt x="515119" y="860425"/>
                  </a:cubicBezTo>
                  <a:cubicBezTo>
                    <a:pt x="513002" y="848783"/>
                    <a:pt x="492894" y="835025"/>
                    <a:pt x="492894" y="835025"/>
                  </a:cubicBezTo>
                  <a:cubicBezTo>
                    <a:pt x="484957" y="826029"/>
                    <a:pt x="477548" y="815446"/>
                    <a:pt x="467494" y="806450"/>
                  </a:cubicBezTo>
                  <a:cubicBezTo>
                    <a:pt x="457440" y="797454"/>
                    <a:pt x="438390" y="791104"/>
                    <a:pt x="432569" y="781050"/>
                  </a:cubicBezTo>
                  <a:cubicBezTo>
                    <a:pt x="426748" y="770996"/>
                    <a:pt x="430982" y="761471"/>
                    <a:pt x="432569" y="746125"/>
                  </a:cubicBezTo>
                  <a:cubicBezTo>
                    <a:pt x="434157" y="730779"/>
                    <a:pt x="445269" y="703262"/>
                    <a:pt x="442094" y="688975"/>
                  </a:cubicBezTo>
                  <a:cubicBezTo>
                    <a:pt x="438919" y="674688"/>
                    <a:pt x="421986" y="672042"/>
                    <a:pt x="413519" y="660400"/>
                  </a:cubicBezTo>
                  <a:cubicBezTo>
                    <a:pt x="405052" y="648758"/>
                    <a:pt x="401348" y="632883"/>
                    <a:pt x="391294" y="619125"/>
                  </a:cubicBezTo>
                  <a:cubicBezTo>
                    <a:pt x="381240" y="605367"/>
                    <a:pt x="358486" y="590550"/>
                    <a:pt x="353194" y="577850"/>
                  </a:cubicBezTo>
                  <a:cubicBezTo>
                    <a:pt x="347902" y="565150"/>
                    <a:pt x="363777" y="550862"/>
                    <a:pt x="359544" y="542925"/>
                  </a:cubicBezTo>
                  <a:cubicBezTo>
                    <a:pt x="355311" y="534988"/>
                    <a:pt x="337848" y="535517"/>
                    <a:pt x="327794" y="530225"/>
                  </a:cubicBezTo>
                  <a:cubicBezTo>
                    <a:pt x="317740" y="524933"/>
                    <a:pt x="308744" y="513821"/>
                    <a:pt x="299219" y="511175"/>
                  </a:cubicBezTo>
                  <a:cubicBezTo>
                    <a:pt x="289694" y="508529"/>
                    <a:pt x="279640" y="518054"/>
                    <a:pt x="270644" y="514350"/>
                  </a:cubicBezTo>
                  <a:cubicBezTo>
                    <a:pt x="261648" y="510646"/>
                    <a:pt x="251065" y="497417"/>
                    <a:pt x="245244" y="488950"/>
                  </a:cubicBezTo>
                  <a:cubicBezTo>
                    <a:pt x="239423" y="480483"/>
                    <a:pt x="240481" y="474662"/>
                    <a:pt x="235719" y="463550"/>
                  </a:cubicBezTo>
                  <a:cubicBezTo>
                    <a:pt x="230957" y="452438"/>
                    <a:pt x="224077" y="436033"/>
                    <a:pt x="216669" y="422275"/>
                  </a:cubicBezTo>
                  <a:cubicBezTo>
                    <a:pt x="209261" y="408517"/>
                    <a:pt x="193915" y="393171"/>
                    <a:pt x="191269" y="381000"/>
                  </a:cubicBezTo>
                  <a:cubicBezTo>
                    <a:pt x="188623" y="368829"/>
                    <a:pt x="203969" y="361950"/>
                    <a:pt x="200794" y="349250"/>
                  </a:cubicBezTo>
                  <a:cubicBezTo>
                    <a:pt x="197619" y="336550"/>
                    <a:pt x="181744" y="313796"/>
                    <a:pt x="172219" y="304800"/>
                  </a:cubicBezTo>
                  <a:cubicBezTo>
                    <a:pt x="162694" y="295804"/>
                    <a:pt x="154756" y="299508"/>
                    <a:pt x="143644" y="295275"/>
                  </a:cubicBezTo>
                  <a:cubicBezTo>
                    <a:pt x="132531" y="291042"/>
                    <a:pt x="111894" y="292629"/>
                    <a:pt x="105544" y="279400"/>
                  </a:cubicBezTo>
                  <a:cubicBezTo>
                    <a:pt x="99194" y="266171"/>
                    <a:pt x="115069" y="231775"/>
                    <a:pt x="105544" y="215900"/>
                  </a:cubicBezTo>
                  <a:cubicBezTo>
                    <a:pt x="96019" y="200025"/>
                    <a:pt x="63211" y="194204"/>
                    <a:pt x="48394" y="184150"/>
                  </a:cubicBezTo>
                  <a:cubicBezTo>
                    <a:pt x="33577" y="174096"/>
                    <a:pt x="24052" y="168275"/>
                    <a:pt x="16644" y="155575"/>
                  </a:cubicBezTo>
                  <a:cubicBezTo>
                    <a:pt x="9236" y="142875"/>
                    <a:pt x="6590" y="124883"/>
                    <a:pt x="3944" y="107950"/>
                  </a:cubicBezTo>
                  <a:cubicBezTo>
                    <a:pt x="1298" y="91017"/>
                    <a:pt x="-1348" y="71967"/>
                    <a:pt x="769" y="53975"/>
                  </a:cubicBezTo>
                  <a:cubicBezTo>
                    <a:pt x="2886" y="35983"/>
                    <a:pt x="9765" y="17991"/>
                    <a:pt x="16644" y="0"/>
                  </a:cubicBezTo>
                </a:path>
              </a:pathLst>
            </a:custGeom>
            <a:noFill/>
            <a:ln w="19050" cap="flat" cmpd="sng">
              <a:solidFill>
                <a:srgbClr val="FF0000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</p:grpSp>
      <p:sp>
        <p:nvSpPr>
          <p:cNvPr id="1146" name="Google Shape;1146;p20"/>
          <p:cNvSpPr/>
          <p:nvPr/>
        </p:nvSpPr>
        <p:spPr>
          <a:xfrm>
            <a:off x="651924" y="2044555"/>
            <a:ext cx="5227200" cy="3805592"/>
          </a:xfrm>
          <a:custGeom>
            <a:avLst/>
            <a:gdLst/>
            <a:ahLst/>
            <a:cxnLst/>
            <a:rect l="l" t="t" r="r" b="b"/>
            <a:pathLst>
              <a:path w="6624638" h="4219575" extrusionOk="0">
                <a:moveTo>
                  <a:pt x="0" y="4219575"/>
                </a:moveTo>
                <a:cubicBezTo>
                  <a:pt x="1191" y="4210050"/>
                  <a:pt x="26988" y="4190603"/>
                  <a:pt x="28575" y="4174331"/>
                </a:cubicBezTo>
                <a:cubicBezTo>
                  <a:pt x="30163" y="4158059"/>
                  <a:pt x="10319" y="4154488"/>
                  <a:pt x="9525" y="4140994"/>
                </a:cubicBezTo>
                <a:cubicBezTo>
                  <a:pt x="8731" y="4127500"/>
                  <a:pt x="19844" y="4102894"/>
                  <a:pt x="23813" y="4093369"/>
                </a:cubicBezTo>
                <a:cubicBezTo>
                  <a:pt x="27782" y="4083844"/>
                  <a:pt x="26988" y="4082257"/>
                  <a:pt x="33338" y="4083844"/>
                </a:cubicBezTo>
                <a:cubicBezTo>
                  <a:pt x="39688" y="4085432"/>
                  <a:pt x="52388" y="4101703"/>
                  <a:pt x="61913" y="4102894"/>
                </a:cubicBezTo>
                <a:cubicBezTo>
                  <a:pt x="71438" y="4104085"/>
                  <a:pt x="83344" y="4095750"/>
                  <a:pt x="90488" y="4090988"/>
                </a:cubicBezTo>
                <a:cubicBezTo>
                  <a:pt x="95250" y="4085432"/>
                  <a:pt x="100013" y="4079478"/>
                  <a:pt x="104775" y="4074319"/>
                </a:cubicBezTo>
                <a:cubicBezTo>
                  <a:pt x="109537" y="4069160"/>
                  <a:pt x="106363" y="4064000"/>
                  <a:pt x="119063" y="4060031"/>
                </a:cubicBezTo>
                <a:cubicBezTo>
                  <a:pt x="131763" y="4056062"/>
                  <a:pt x="166688" y="4056062"/>
                  <a:pt x="180975" y="4050506"/>
                </a:cubicBezTo>
                <a:cubicBezTo>
                  <a:pt x="195263" y="4044950"/>
                  <a:pt x="198438" y="4036219"/>
                  <a:pt x="204788" y="4026694"/>
                </a:cubicBezTo>
                <a:cubicBezTo>
                  <a:pt x="211138" y="4017169"/>
                  <a:pt x="212725" y="4003675"/>
                  <a:pt x="219075" y="3993356"/>
                </a:cubicBezTo>
                <a:cubicBezTo>
                  <a:pt x="225425" y="3983037"/>
                  <a:pt x="233363" y="3971925"/>
                  <a:pt x="242888" y="3964781"/>
                </a:cubicBezTo>
                <a:cubicBezTo>
                  <a:pt x="252413" y="3957637"/>
                  <a:pt x="265906" y="3947319"/>
                  <a:pt x="276225" y="3950494"/>
                </a:cubicBezTo>
                <a:cubicBezTo>
                  <a:pt x="286544" y="3953669"/>
                  <a:pt x="304800" y="3983831"/>
                  <a:pt x="304800" y="3983831"/>
                </a:cubicBezTo>
                <a:cubicBezTo>
                  <a:pt x="312737" y="3992562"/>
                  <a:pt x="310356" y="3996531"/>
                  <a:pt x="323850" y="4002881"/>
                </a:cubicBezTo>
                <a:cubicBezTo>
                  <a:pt x="337344" y="4009231"/>
                  <a:pt x="385763" y="4021931"/>
                  <a:pt x="385763" y="4021931"/>
                </a:cubicBezTo>
                <a:cubicBezTo>
                  <a:pt x="398463" y="4027487"/>
                  <a:pt x="391319" y="4036219"/>
                  <a:pt x="400050" y="4036219"/>
                </a:cubicBezTo>
                <a:cubicBezTo>
                  <a:pt x="408781" y="4036219"/>
                  <a:pt x="423862" y="4027487"/>
                  <a:pt x="438150" y="4021931"/>
                </a:cubicBezTo>
                <a:cubicBezTo>
                  <a:pt x="452438" y="4016375"/>
                  <a:pt x="472678" y="4008834"/>
                  <a:pt x="485775" y="4002881"/>
                </a:cubicBezTo>
                <a:cubicBezTo>
                  <a:pt x="498872" y="3996928"/>
                  <a:pt x="508001" y="3994149"/>
                  <a:pt x="516732" y="3986212"/>
                </a:cubicBezTo>
                <a:cubicBezTo>
                  <a:pt x="525463" y="3978275"/>
                  <a:pt x="528638" y="3964781"/>
                  <a:pt x="538163" y="3955256"/>
                </a:cubicBezTo>
                <a:cubicBezTo>
                  <a:pt x="547688" y="3945731"/>
                  <a:pt x="565150" y="3938588"/>
                  <a:pt x="573881" y="3929063"/>
                </a:cubicBezTo>
                <a:cubicBezTo>
                  <a:pt x="582612" y="3919538"/>
                  <a:pt x="586184" y="3908822"/>
                  <a:pt x="590550" y="3898106"/>
                </a:cubicBezTo>
                <a:cubicBezTo>
                  <a:pt x="594916" y="3887390"/>
                  <a:pt x="601662" y="3876675"/>
                  <a:pt x="600075" y="3864769"/>
                </a:cubicBezTo>
                <a:cubicBezTo>
                  <a:pt x="598488" y="3852863"/>
                  <a:pt x="588962" y="3836194"/>
                  <a:pt x="581025" y="3826669"/>
                </a:cubicBezTo>
                <a:cubicBezTo>
                  <a:pt x="573088" y="3817144"/>
                  <a:pt x="552450" y="3807619"/>
                  <a:pt x="552450" y="3807619"/>
                </a:cubicBezTo>
                <a:cubicBezTo>
                  <a:pt x="545307" y="3803650"/>
                  <a:pt x="538163" y="3811587"/>
                  <a:pt x="538163" y="3802856"/>
                </a:cubicBezTo>
                <a:cubicBezTo>
                  <a:pt x="538163" y="3794125"/>
                  <a:pt x="546894" y="3767931"/>
                  <a:pt x="552450" y="3755231"/>
                </a:cubicBezTo>
                <a:cubicBezTo>
                  <a:pt x="558006" y="3742531"/>
                  <a:pt x="566738" y="3735387"/>
                  <a:pt x="571500" y="3726656"/>
                </a:cubicBezTo>
                <a:cubicBezTo>
                  <a:pt x="576262" y="3717925"/>
                  <a:pt x="581025" y="3711575"/>
                  <a:pt x="581025" y="3702844"/>
                </a:cubicBezTo>
                <a:cubicBezTo>
                  <a:pt x="581025" y="3694113"/>
                  <a:pt x="571500" y="3686969"/>
                  <a:pt x="571500" y="3674269"/>
                </a:cubicBezTo>
                <a:cubicBezTo>
                  <a:pt x="571500" y="3661569"/>
                  <a:pt x="577056" y="3640931"/>
                  <a:pt x="581025" y="3626644"/>
                </a:cubicBezTo>
                <a:cubicBezTo>
                  <a:pt x="584994" y="3612357"/>
                  <a:pt x="588963" y="3600450"/>
                  <a:pt x="595313" y="3588544"/>
                </a:cubicBezTo>
                <a:cubicBezTo>
                  <a:pt x="601663" y="3576638"/>
                  <a:pt x="608013" y="3564731"/>
                  <a:pt x="619125" y="3555206"/>
                </a:cubicBezTo>
                <a:cubicBezTo>
                  <a:pt x="630238" y="3545681"/>
                  <a:pt x="646113" y="3533775"/>
                  <a:pt x="661988" y="3531394"/>
                </a:cubicBezTo>
                <a:cubicBezTo>
                  <a:pt x="677863" y="3529013"/>
                  <a:pt x="696913" y="3539332"/>
                  <a:pt x="714375" y="3540919"/>
                </a:cubicBezTo>
                <a:cubicBezTo>
                  <a:pt x="731837" y="3542506"/>
                  <a:pt x="752476" y="3544094"/>
                  <a:pt x="766763" y="3540919"/>
                </a:cubicBezTo>
                <a:cubicBezTo>
                  <a:pt x="781050" y="3537744"/>
                  <a:pt x="790575" y="3527425"/>
                  <a:pt x="800100" y="3521869"/>
                </a:cubicBezTo>
                <a:cubicBezTo>
                  <a:pt x="809625" y="3516313"/>
                  <a:pt x="823913" y="3507581"/>
                  <a:pt x="823913" y="3507581"/>
                </a:cubicBezTo>
                <a:cubicBezTo>
                  <a:pt x="831057" y="3502819"/>
                  <a:pt x="834232" y="3493294"/>
                  <a:pt x="842963" y="3493294"/>
                </a:cubicBezTo>
                <a:cubicBezTo>
                  <a:pt x="851694" y="3493294"/>
                  <a:pt x="864394" y="3507581"/>
                  <a:pt x="876300" y="3507581"/>
                </a:cubicBezTo>
                <a:cubicBezTo>
                  <a:pt x="888206" y="3507581"/>
                  <a:pt x="904875" y="3500041"/>
                  <a:pt x="914400" y="3493294"/>
                </a:cubicBezTo>
                <a:cubicBezTo>
                  <a:pt x="923925" y="3486547"/>
                  <a:pt x="923926" y="3469481"/>
                  <a:pt x="933451" y="3467100"/>
                </a:cubicBezTo>
                <a:cubicBezTo>
                  <a:pt x="942976" y="3464719"/>
                  <a:pt x="962819" y="3482578"/>
                  <a:pt x="971550" y="3479006"/>
                </a:cubicBezTo>
                <a:cubicBezTo>
                  <a:pt x="980281" y="3475434"/>
                  <a:pt x="983457" y="3458369"/>
                  <a:pt x="985838" y="3445669"/>
                </a:cubicBezTo>
                <a:cubicBezTo>
                  <a:pt x="988219" y="3432969"/>
                  <a:pt x="982663" y="3415506"/>
                  <a:pt x="985838" y="3402806"/>
                </a:cubicBezTo>
                <a:cubicBezTo>
                  <a:pt x="989013" y="3390106"/>
                  <a:pt x="991394" y="3376613"/>
                  <a:pt x="1004888" y="3369469"/>
                </a:cubicBezTo>
                <a:cubicBezTo>
                  <a:pt x="1018382" y="3362325"/>
                  <a:pt x="1046956" y="3365500"/>
                  <a:pt x="1066800" y="3359944"/>
                </a:cubicBezTo>
                <a:cubicBezTo>
                  <a:pt x="1086644" y="3354388"/>
                  <a:pt x="1108869" y="3336925"/>
                  <a:pt x="1123950" y="3336131"/>
                </a:cubicBezTo>
                <a:cubicBezTo>
                  <a:pt x="1139031" y="3335337"/>
                  <a:pt x="1151732" y="3347243"/>
                  <a:pt x="1157288" y="3355181"/>
                </a:cubicBezTo>
                <a:cubicBezTo>
                  <a:pt x="1162844" y="3363118"/>
                  <a:pt x="1152526" y="3377406"/>
                  <a:pt x="1157288" y="3383756"/>
                </a:cubicBezTo>
                <a:cubicBezTo>
                  <a:pt x="1162050" y="3390106"/>
                  <a:pt x="1185863" y="3393281"/>
                  <a:pt x="1185863" y="3393281"/>
                </a:cubicBezTo>
                <a:cubicBezTo>
                  <a:pt x="1192213" y="3394868"/>
                  <a:pt x="1193007" y="3386137"/>
                  <a:pt x="1195388" y="3393281"/>
                </a:cubicBezTo>
                <a:cubicBezTo>
                  <a:pt x="1197769" y="3400425"/>
                  <a:pt x="1196975" y="3421857"/>
                  <a:pt x="1200150" y="3436144"/>
                </a:cubicBezTo>
                <a:cubicBezTo>
                  <a:pt x="1203325" y="3450431"/>
                  <a:pt x="1214438" y="3479006"/>
                  <a:pt x="1214438" y="3479006"/>
                </a:cubicBezTo>
                <a:cubicBezTo>
                  <a:pt x="1219200" y="3486150"/>
                  <a:pt x="1221581" y="3481387"/>
                  <a:pt x="1228725" y="3479006"/>
                </a:cubicBezTo>
                <a:cubicBezTo>
                  <a:pt x="1235869" y="3476625"/>
                  <a:pt x="1246584" y="3468291"/>
                  <a:pt x="1257300" y="3464719"/>
                </a:cubicBezTo>
                <a:cubicBezTo>
                  <a:pt x="1268016" y="3461147"/>
                  <a:pt x="1282700" y="3455194"/>
                  <a:pt x="1293019" y="3457575"/>
                </a:cubicBezTo>
                <a:cubicBezTo>
                  <a:pt x="1303338" y="3459956"/>
                  <a:pt x="1310879" y="3469879"/>
                  <a:pt x="1319213" y="3479007"/>
                </a:cubicBezTo>
                <a:cubicBezTo>
                  <a:pt x="1327547" y="3488135"/>
                  <a:pt x="1335881" y="3505200"/>
                  <a:pt x="1343025" y="3512344"/>
                </a:cubicBezTo>
                <a:cubicBezTo>
                  <a:pt x="1350169" y="3519488"/>
                  <a:pt x="1354138" y="3522663"/>
                  <a:pt x="1362075" y="3521869"/>
                </a:cubicBezTo>
                <a:cubicBezTo>
                  <a:pt x="1370012" y="3521075"/>
                  <a:pt x="1381125" y="3509168"/>
                  <a:pt x="1390650" y="3507581"/>
                </a:cubicBezTo>
                <a:cubicBezTo>
                  <a:pt x="1400175" y="3505993"/>
                  <a:pt x="1405731" y="3512344"/>
                  <a:pt x="1419225" y="3512344"/>
                </a:cubicBezTo>
                <a:cubicBezTo>
                  <a:pt x="1432719" y="3512344"/>
                  <a:pt x="1456532" y="3513931"/>
                  <a:pt x="1471613" y="3507581"/>
                </a:cubicBezTo>
                <a:cubicBezTo>
                  <a:pt x="1486694" y="3501231"/>
                  <a:pt x="1501776" y="3484563"/>
                  <a:pt x="1509713" y="3474244"/>
                </a:cubicBezTo>
                <a:cubicBezTo>
                  <a:pt x="1517650" y="3463925"/>
                  <a:pt x="1519238" y="3445669"/>
                  <a:pt x="1519238" y="3445669"/>
                </a:cubicBezTo>
                <a:cubicBezTo>
                  <a:pt x="1522413" y="3437731"/>
                  <a:pt x="1527175" y="3434557"/>
                  <a:pt x="1528763" y="3426619"/>
                </a:cubicBezTo>
                <a:cubicBezTo>
                  <a:pt x="1530351" y="3418681"/>
                  <a:pt x="1524794" y="3405188"/>
                  <a:pt x="1528763" y="3398044"/>
                </a:cubicBezTo>
                <a:cubicBezTo>
                  <a:pt x="1532732" y="3390900"/>
                  <a:pt x="1552575" y="3383756"/>
                  <a:pt x="1552575" y="3383756"/>
                </a:cubicBezTo>
                <a:cubicBezTo>
                  <a:pt x="1559719" y="3378994"/>
                  <a:pt x="1563688" y="3373438"/>
                  <a:pt x="1571625" y="3369469"/>
                </a:cubicBezTo>
                <a:cubicBezTo>
                  <a:pt x="1579562" y="3365500"/>
                  <a:pt x="1589881" y="3359944"/>
                  <a:pt x="1600200" y="3359944"/>
                </a:cubicBezTo>
                <a:cubicBezTo>
                  <a:pt x="1610519" y="3359944"/>
                  <a:pt x="1618457" y="3369469"/>
                  <a:pt x="1633538" y="3369469"/>
                </a:cubicBezTo>
                <a:cubicBezTo>
                  <a:pt x="1648619" y="3369469"/>
                  <a:pt x="1674019" y="3364310"/>
                  <a:pt x="1690688" y="3359944"/>
                </a:cubicBezTo>
                <a:cubicBezTo>
                  <a:pt x="1707357" y="3355578"/>
                  <a:pt x="1716881" y="3345260"/>
                  <a:pt x="1733550" y="3343275"/>
                </a:cubicBezTo>
                <a:cubicBezTo>
                  <a:pt x="1750219" y="3341290"/>
                  <a:pt x="1775619" y="3350021"/>
                  <a:pt x="1790700" y="3348037"/>
                </a:cubicBezTo>
                <a:cubicBezTo>
                  <a:pt x="1805781" y="3346053"/>
                  <a:pt x="1808957" y="3338910"/>
                  <a:pt x="1824038" y="3331369"/>
                </a:cubicBezTo>
                <a:lnTo>
                  <a:pt x="1881188" y="3302794"/>
                </a:lnTo>
                <a:cubicBezTo>
                  <a:pt x="1897857" y="3294857"/>
                  <a:pt x="1901825" y="3290888"/>
                  <a:pt x="1924050" y="3283744"/>
                </a:cubicBezTo>
                <a:cubicBezTo>
                  <a:pt x="1946275" y="3276600"/>
                  <a:pt x="1992313" y="3261518"/>
                  <a:pt x="2014538" y="3259931"/>
                </a:cubicBezTo>
                <a:cubicBezTo>
                  <a:pt x="2036763" y="3258344"/>
                  <a:pt x="2044700" y="3268663"/>
                  <a:pt x="2057400" y="3274219"/>
                </a:cubicBezTo>
                <a:cubicBezTo>
                  <a:pt x="2070100" y="3279775"/>
                  <a:pt x="2079626" y="3287713"/>
                  <a:pt x="2090738" y="3293269"/>
                </a:cubicBezTo>
                <a:cubicBezTo>
                  <a:pt x="2101851" y="3298825"/>
                  <a:pt x="2105819" y="3308350"/>
                  <a:pt x="2124075" y="3307556"/>
                </a:cubicBezTo>
                <a:cubicBezTo>
                  <a:pt x="2142331" y="3306762"/>
                  <a:pt x="2182812" y="3293269"/>
                  <a:pt x="2200275" y="3288506"/>
                </a:cubicBezTo>
                <a:cubicBezTo>
                  <a:pt x="2217738" y="3283743"/>
                  <a:pt x="2228850" y="3278981"/>
                  <a:pt x="2228850" y="3278981"/>
                </a:cubicBezTo>
                <a:cubicBezTo>
                  <a:pt x="2240756" y="3275012"/>
                  <a:pt x="2256632" y="3268663"/>
                  <a:pt x="2271713" y="3264694"/>
                </a:cubicBezTo>
                <a:cubicBezTo>
                  <a:pt x="2286794" y="3260725"/>
                  <a:pt x="2299494" y="3257550"/>
                  <a:pt x="2319338" y="3255169"/>
                </a:cubicBezTo>
                <a:cubicBezTo>
                  <a:pt x="2339182" y="3252788"/>
                  <a:pt x="2374106" y="3253581"/>
                  <a:pt x="2390775" y="3250406"/>
                </a:cubicBezTo>
                <a:cubicBezTo>
                  <a:pt x="2407444" y="3247231"/>
                  <a:pt x="2405856" y="3236119"/>
                  <a:pt x="2419350" y="3236119"/>
                </a:cubicBezTo>
                <a:cubicBezTo>
                  <a:pt x="2432844" y="3236119"/>
                  <a:pt x="2455069" y="3246437"/>
                  <a:pt x="2471738" y="3250406"/>
                </a:cubicBezTo>
                <a:cubicBezTo>
                  <a:pt x="2488407" y="3254375"/>
                  <a:pt x="2502694" y="3259931"/>
                  <a:pt x="2519363" y="3259931"/>
                </a:cubicBezTo>
                <a:cubicBezTo>
                  <a:pt x="2536032" y="3259931"/>
                  <a:pt x="2555875" y="3253581"/>
                  <a:pt x="2571750" y="3250406"/>
                </a:cubicBezTo>
                <a:cubicBezTo>
                  <a:pt x="2587625" y="3247231"/>
                  <a:pt x="2598738" y="3248818"/>
                  <a:pt x="2614613" y="3240881"/>
                </a:cubicBezTo>
                <a:cubicBezTo>
                  <a:pt x="2630488" y="3232944"/>
                  <a:pt x="2652713" y="3211512"/>
                  <a:pt x="2667000" y="3202781"/>
                </a:cubicBezTo>
                <a:cubicBezTo>
                  <a:pt x="2681287" y="3194050"/>
                  <a:pt x="2686051" y="3190081"/>
                  <a:pt x="2700338" y="3188494"/>
                </a:cubicBezTo>
                <a:cubicBezTo>
                  <a:pt x="2714625" y="3186907"/>
                  <a:pt x="2738438" y="3189287"/>
                  <a:pt x="2752725" y="3193256"/>
                </a:cubicBezTo>
                <a:cubicBezTo>
                  <a:pt x="2767012" y="3197225"/>
                  <a:pt x="2776935" y="3203178"/>
                  <a:pt x="2786063" y="3212306"/>
                </a:cubicBezTo>
                <a:cubicBezTo>
                  <a:pt x="2795191" y="3221434"/>
                  <a:pt x="2801938" y="3239294"/>
                  <a:pt x="2807494" y="3248025"/>
                </a:cubicBezTo>
                <a:cubicBezTo>
                  <a:pt x="2813050" y="3256756"/>
                  <a:pt x="2817416" y="3256360"/>
                  <a:pt x="2819400" y="3264694"/>
                </a:cubicBezTo>
                <a:cubicBezTo>
                  <a:pt x="2821384" y="3273028"/>
                  <a:pt x="2813050" y="3292475"/>
                  <a:pt x="2819400" y="3298031"/>
                </a:cubicBezTo>
                <a:cubicBezTo>
                  <a:pt x="2825750" y="3303587"/>
                  <a:pt x="2847975" y="3302794"/>
                  <a:pt x="2857500" y="3298031"/>
                </a:cubicBezTo>
                <a:cubicBezTo>
                  <a:pt x="2867025" y="3293268"/>
                  <a:pt x="2865438" y="3274218"/>
                  <a:pt x="2876550" y="3269456"/>
                </a:cubicBezTo>
                <a:cubicBezTo>
                  <a:pt x="2887662" y="3264694"/>
                  <a:pt x="2908300" y="3267472"/>
                  <a:pt x="2924175" y="3269456"/>
                </a:cubicBezTo>
                <a:cubicBezTo>
                  <a:pt x="2940050" y="3271440"/>
                  <a:pt x="2956719" y="3278982"/>
                  <a:pt x="2971800" y="3281363"/>
                </a:cubicBezTo>
                <a:cubicBezTo>
                  <a:pt x="2986881" y="3283744"/>
                  <a:pt x="3005138" y="3289697"/>
                  <a:pt x="3014663" y="3283744"/>
                </a:cubicBezTo>
                <a:cubicBezTo>
                  <a:pt x="3024188" y="3277791"/>
                  <a:pt x="3024981" y="3257550"/>
                  <a:pt x="3028950" y="3245644"/>
                </a:cubicBezTo>
                <a:cubicBezTo>
                  <a:pt x="3032919" y="3233738"/>
                  <a:pt x="3038475" y="3212306"/>
                  <a:pt x="3038475" y="3212306"/>
                </a:cubicBezTo>
                <a:cubicBezTo>
                  <a:pt x="3042444" y="3203575"/>
                  <a:pt x="3046413" y="3198812"/>
                  <a:pt x="3052763" y="3193256"/>
                </a:cubicBezTo>
                <a:cubicBezTo>
                  <a:pt x="3059113" y="3187700"/>
                  <a:pt x="3063081" y="3184525"/>
                  <a:pt x="3076575" y="3178969"/>
                </a:cubicBezTo>
                <a:cubicBezTo>
                  <a:pt x="3090069" y="3173413"/>
                  <a:pt x="3109913" y="3167063"/>
                  <a:pt x="3133725" y="3159919"/>
                </a:cubicBezTo>
                <a:cubicBezTo>
                  <a:pt x="3157537" y="3152775"/>
                  <a:pt x="3193256" y="3141662"/>
                  <a:pt x="3219450" y="3136106"/>
                </a:cubicBezTo>
                <a:cubicBezTo>
                  <a:pt x="3245644" y="3130550"/>
                  <a:pt x="3290888" y="3126581"/>
                  <a:pt x="3290888" y="3126581"/>
                </a:cubicBezTo>
                <a:cubicBezTo>
                  <a:pt x="3305969" y="3122612"/>
                  <a:pt x="3298032" y="3117850"/>
                  <a:pt x="3309938" y="3112294"/>
                </a:cubicBezTo>
                <a:cubicBezTo>
                  <a:pt x="3321844" y="3106738"/>
                  <a:pt x="3347244" y="3093244"/>
                  <a:pt x="3362325" y="3093244"/>
                </a:cubicBezTo>
                <a:cubicBezTo>
                  <a:pt x="3377406" y="3093244"/>
                  <a:pt x="3382963" y="3113881"/>
                  <a:pt x="3400425" y="3112294"/>
                </a:cubicBezTo>
                <a:cubicBezTo>
                  <a:pt x="3417887" y="3110707"/>
                  <a:pt x="3450431" y="3094831"/>
                  <a:pt x="3467100" y="3083719"/>
                </a:cubicBezTo>
                <a:cubicBezTo>
                  <a:pt x="3483769" y="3072607"/>
                  <a:pt x="3480594" y="3050381"/>
                  <a:pt x="3500438" y="3045619"/>
                </a:cubicBezTo>
                <a:cubicBezTo>
                  <a:pt x="3520282" y="3040857"/>
                  <a:pt x="3556001" y="3059113"/>
                  <a:pt x="3586163" y="3055144"/>
                </a:cubicBezTo>
                <a:cubicBezTo>
                  <a:pt x="3616325" y="3051175"/>
                  <a:pt x="3659188" y="3029743"/>
                  <a:pt x="3681413" y="3021806"/>
                </a:cubicBezTo>
                <a:cubicBezTo>
                  <a:pt x="3703638" y="3013868"/>
                  <a:pt x="3706019" y="3009106"/>
                  <a:pt x="3719513" y="3007519"/>
                </a:cubicBezTo>
                <a:cubicBezTo>
                  <a:pt x="3733007" y="3005932"/>
                  <a:pt x="3744913" y="3012281"/>
                  <a:pt x="3762375" y="3012281"/>
                </a:cubicBezTo>
                <a:cubicBezTo>
                  <a:pt x="3779837" y="3012281"/>
                  <a:pt x="3802063" y="3011488"/>
                  <a:pt x="3824288" y="3007519"/>
                </a:cubicBezTo>
                <a:cubicBezTo>
                  <a:pt x="3846513" y="3003550"/>
                  <a:pt x="3873500" y="2997994"/>
                  <a:pt x="3895725" y="2988469"/>
                </a:cubicBezTo>
                <a:cubicBezTo>
                  <a:pt x="3917950" y="2978944"/>
                  <a:pt x="3943351" y="2961481"/>
                  <a:pt x="3957638" y="2950369"/>
                </a:cubicBezTo>
                <a:cubicBezTo>
                  <a:pt x="3971926" y="2939256"/>
                  <a:pt x="3967163" y="2931319"/>
                  <a:pt x="3981450" y="2921794"/>
                </a:cubicBezTo>
                <a:cubicBezTo>
                  <a:pt x="3995737" y="2912269"/>
                  <a:pt x="4024313" y="2901156"/>
                  <a:pt x="4043363" y="2893219"/>
                </a:cubicBezTo>
                <a:cubicBezTo>
                  <a:pt x="4062413" y="2885282"/>
                  <a:pt x="4083050" y="2879725"/>
                  <a:pt x="4095750" y="2874169"/>
                </a:cubicBezTo>
                <a:cubicBezTo>
                  <a:pt x="4108450" y="2868613"/>
                  <a:pt x="4113213" y="2868612"/>
                  <a:pt x="4119563" y="2859881"/>
                </a:cubicBezTo>
                <a:cubicBezTo>
                  <a:pt x="4125913" y="2851150"/>
                  <a:pt x="4125913" y="2833687"/>
                  <a:pt x="4133850" y="2821781"/>
                </a:cubicBezTo>
                <a:cubicBezTo>
                  <a:pt x="4141787" y="2809875"/>
                  <a:pt x="4167188" y="2788444"/>
                  <a:pt x="4167188" y="2788444"/>
                </a:cubicBezTo>
                <a:cubicBezTo>
                  <a:pt x="4175125" y="2779713"/>
                  <a:pt x="4177506" y="2778919"/>
                  <a:pt x="4181475" y="2769394"/>
                </a:cubicBezTo>
                <a:cubicBezTo>
                  <a:pt x="4185444" y="2759869"/>
                  <a:pt x="4183063" y="2740819"/>
                  <a:pt x="4191000" y="2731294"/>
                </a:cubicBezTo>
                <a:cubicBezTo>
                  <a:pt x="4198937" y="2721769"/>
                  <a:pt x="4213622" y="2717006"/>
                  <a:pt x="4229100" y="2712244"/>
                </a:cubicBezTo>
                <a:cubicBezTo>
                  <a:pt x="4244578" y="2707482"/>
                  <a:pt x="4267994" y="2706688"/>
                  <a:pt x="4283869" y="2702719"/>
                </a:cubicBezTo>
                <a:cubicBezTo>
                  <a:pt x="4299744" y="2698750"/>
                  <a:pt x="4315222" y="2693987"/>
                  <a:pt x="4324350" y="2688431"/>
                </a:cubicBezTo>
                <a:cubicBezTo>
                  <a:pt x="4333478" y="2682875"/>
                  <a:pt x="4329113" y="2672556"/>
                  <a:pt x="4338638" y="2669381"/>
                </a:cubicBezTo>
                <a:cubicBezTo>
                  <a:pt x="4348163" y="2666206"/>
                  <a:pt x="4369594" y="2670968"/>
                  <a:pt x="4381500" y="2669381"/>
                </a:cubicBezTo>
                <a:cubicBezTo>
                  <a:pt x="4393406" y="2667794"/>
                  <a:pt x="4395788" y="2661443"/>
                  <a:pt x="4410075" y="2659856"/>
                </a:cubicBezTo>
                <a:cubicBezTo>
                  <a:pt x="4424362" y="2658269"/>
                  <a:pt x="4450556" y="2657475"/>
                  <a:pt x="4467225" y="2659856"/>
                </a:cubicBezTo>
                <a:cubicBezTo>
                  <a:pt x="4483894" y="2662237"/>
                  <a:pt x="4495007" y="2670969"/>
                  <a:pt x="4510088" y="2674144"/>
                </a:cubicBezTo>
                <a:cubicBezTo>
                  <a:pt x="4525169" y="2677319"/>
                  <a:pt x="4542632" y="2681287"/>
                  <a:pt x="4557713" y="2678906"/>
                </a:cubicBezTo>
                <a:cubicBezTo>
                  <a:pt x="4572794" y="2676525"/>
                  <a:pt x="4587875" y="2667000"/>
                  <a:pt x="4600575" y="2659856"/>
                </a:cubicBezTo>
                <a:cubicBezTo>
                  <a:pt x="4613275" y="2652712"/>
                  <a:pt x="4633913" y="2636044"/>
                  <a:pt x="4633913" y="2636044"/>
                </a:cubicBezTo>
                <a:cubicBezTo>
                  <a:pt x="4647407" y="2626519"/>
                  <a:pt x="4669632" y="2613025"/>
                  <a:pt x="4681538" y="2602706"/>
                </a:cubicBezTo>
                <a:cubicBezTo>
                  <a:pt x="4693444" y="2592387"/>
                  <a:pt x="4695825" y="2586037"/>
                  <a:pt x="4705350" y="2574131"/>
                </a:cubicBezTo>
                <a:cubicBezTo>
                  <a:pt x="4714875" y="2562225"/>
                  <a:pt x="4725988" y="2542381"/>
                  <a:pt x="4738688" y="2531269"/>
                </a:cubicBezTo>
                <a:cubicBezTo>
                  <a:pt x="4751388" y="2520157"/>
                  <a:pt x="4768056" y="2513806"/>
                  <a:pt x="4781550" y="2507456"/>
                </a:cubicBezTo>
                <a:cubicBezTo>
                  <a:pt x="4795044" y="2501106"/>
                  <a:pt x="4809331" y="2505869"/>
                  <a:pt x="4819650" y="2493169"/>
                </a:cubicBezTo>
                <a:cubicBezTo>
                  <a:pt x="4829969" y="2480469"/>
                  <a:pt x="4829969" y="2447925"/>
                  <a:pt x="4843463" y="2431256"/>
                </a:cubicBezTo>
                <a:cubicBezTo>
                  <a:pt x="4856957" y="2414587"/>
                  <a:pt x="4889501" y="2405856"/>
                  <a:pt x="4900613" y="2393156"/>
                </a:cubicBezTo>
                <a:cubicBezTo>
                  <a:pt x="4911725" y="2380456"/>
                  <a:pt x="4893469" y="2368550"/>
                  <a:pt x="4910138" y="2355056"/>
                </a:cubicBezTo>
                <a:cubicBezTo>
                  <a:pt x="4926807" y="2341562"/>
                  <a:pt x="4976019" y="2324100"/>
                  <a:pt x="5000625" y="2312194"/>
                </a:cubicBezTo>
                <a:cubicBezTo>
                  <a:pt x="5025231" y="2300288"/>
                  <a:pt x="5042694" y="2291556"/>
                  <a:pt x="5057775" y="2283619"/>
                </a:cubicBezTo>
                <a:cubicBezTo>
                  <a:pt x="5072856" y="2275681"/>
                  <a:pt x="5083176" y="2276475"/>
                  <a:pt x="5091113" y="2264569"/>
                </a:cubicBezTo>
                <a:cubicBezTo>
                  <a:pt x="5099050" y="2252663"/>
                  <a:pt x="5103019" y="2225675"/>
                  <a:pt x="5105400" y="2212181"/>
                </a:cubicBezTo>
                <a:cubicBezTo>
                  <a:pt x="5107781" y="2198687"/>
                  <a:pt x="5099050" y="2193131"/>
                  <a:pt x="5105400" y="2183606"/>
                </a:cubicBezTo>
                <a:cubicBezTo>
                  <a:pt x="5111750" y="2174081"/>
                  <a:pt x="5133181" y="2166143"/>
                  <a:pt x="5143500" y="2155031"/>
                </a:cubicBezTo>
                <a:cubicBezTo>
                  <a:pt x="5153819" y="2143919"/>
                  <a:pt x="5160963" y="2128043"/>
                  <a:pt x="5167313" y="2116931"/>
                </a:cubicBezTo>
                <a:cubicBezTo>
                  <a:pt x="5173663" y="2105819"/>
                  <a:pt x="5178425" y="2101056"/>
                  <a:pt x="5181600" y="2088356"/>
                </a:cubicBezTo>
                <a:cubicBezTo>
                  <a:pt x="5184775" y="2075656"/>
                  <a:pt x="5183982" y="2053431"/>
                  <a:pt x="5186363" y="2040731"/>
                </a:cubicBezTo>
                <a:cubicBezTo>
                  <a:pt x="5188744" y="2028031"/>
                  <a:pt x="5196682" y="2022475"/>
                  <a:pt x="5195888" y="2012156"/>
                </a:cubicBezTo>
                <a:cubicBezTo>
                  <a:pt x="5195094" y="2001837"/>
                  <a:pt x="5182394" y="1988344"/>
                  <a:pt x="5181600" y="1978819"/>
                </a:cubicBezTo>
                <a:cubicBezTo>
                  <a:pt x="5180806" y="1969294"/>
                  <a:pt x="5183981" y="1958975"/>
                  <a:pt x="5191125" y="1955006"/>
                </a:cubicBezTo>
                <a:cubicBezTo>
                  <a:pt x="5198269" y="1951037"/>
                  <a:pt x="5218907" y="1960562"/>
                  <a:pt x="5224463" y="1955006"/>
                </a:cubicBezTo>
                <a:cubicBezTo>
                  <a:pt x="5230019" y="1949450"/>
                  <a:pt x="5214938" y="1941513"/>
                  <a:pt x="5224463" y="1921669"/>
                </a:cubicBezTo>
                <a:cubicBezTo>
                  <a:pt x="5233988" y="1901825"/>
                  <a:pt x="5281613" y="1835944"/>
                  <a:pt x="5281613" y="1835944"/>
                </a:cubicBezTo>
                <a:cubicBezTo>
                  <a:pt x="5295900" y="1814513"/>
                  <a:pt x="5299869" y="1807368"/>
                  <a:pt x="5310188" y="1793081"/>
                </a:cubicBezTo>
                <a:cubicBezTo>
                  <a:pt x="5320507" y="1778794"/>
                  <a:pt x="5330825" y="1760538"/>
                  <a:pt x="5343525" y="1750219"/>
                </a:cubicBezTo>
                <a:cubicBezTo>
                  <a:pt x="5356225" y="1739900"/>
                  <a:pt x="5374482" y="1732756"/>
                  <a:pt x="5386388" y="1731169"/>
                </a:cubicBezTo>
                <a:cubicBezTo>
                  <a:pt x="5398294" y="1729582"/>
                  <a:pt x="5402263" y="1746250"/>
                  <a:pt x="5414963" y="1740694"/>
                </a:cubicBezTo>
                <a:cubicBezTo>
                  <a:pt x="5427663" y="1735138"/>
                  <a:pt x="5448301" y="1708943"/>
                  <a:pt x="5462588" y="1697831"/>
                </a:cubicBezTo>
                <a:cubicBezTo>
                  <a:pt x="5476876" y="1686718"/>
                  <a:pt x="5484813" y="1679575"/>
                  <a:pt x="5500688" y="1674019"/>
                </a:cubicBezTo>
                <a:cubicBezTo>
                  <a:pt x="5516563" y="1668463"/>
                  <a:pt x="5543551" y="1662113"/>
                  <a:pt x="5557838" y="1664494"/>
                </a:cubicBezTo>
                <a:cubicBezTo>
                  <a:pt x="5572126" y="1666875"/>
                  <a:pt x="5576094" y="1686718"/>
                  <a:pt x="5586413" y="1688306"/>
                </a:cubicBezTo>
                <a:cubicBezTo>
                  <a:pt x="5596732" y="1689893"/>
                  <a:pt x="5610225" y="1681163"/>
                  <a:pt x="5619750" y="1674019"/>
                </a:cubicBezTo>
                <a:cubicBezTo>
                  <a:pt x="5629275" y="1666875"/>
                  <a:pt x="5637213" y="1656556"/>
                  <a:pt x="5643563" y="1645444"/>
                </a:cubicBezTo>
                <a:cubicBezTo>
                  <a:pt x="5649913" y="1634332"/>
                  <a:pt x="5649119" y="1616869"/>
                  <a:pt x="5657850" y="1607344"/>
                </a:cubicBezTo>
                <a:cubicBezTo>
                  <a:pt x="5666581" y="1597819"/>
                  <a:pt x="5678488" y="1590675"/>
                  <a:pt x="5695950" y="1588294"/>
                </a:cubicBezTo>
                <a:cubicBezTo>
                  <a:pt x="5713412" y="1585913"/>
                  <a:pt x="5751513" y="1600200"/>
                  <a:pt x="5762625" y="1593056"/>
                </a:cubicBezTo>
                <a:cubicBezTo>
                  <a:pt x="5773737" y="1585912"/>
                  <a:pt x="5764212" y="1558131"/>
                  <a:pt x="5762625" y="1545431"/>
                </a:cubicBezTo>
                <a:cubicBezTo>
                  <a:pt x="5761038" y="1532731"/>
                  <a:pt x="5751513" y="1527968"/>
                  <a:pt x="5753100" y="1516856"/>
                </a:cubicBezTo>
                <a:cubicBezTo>
                  <a:pt x="5754687" y="1505744"/>
                  <a:pt x="5768181" y="1494631"/>
                  <a:pt x="5772150" y="1478756"/>
                </a:cubicBezTo>
                <a:cubicBezTo>
                  <a:pt x="5776119" y="1462881"/>
                  <a:pt x="5777707" y="1445418"/>
                  <a:pt x="5776913" y="1421606"/>
                </a:cubicBezTo>
                <a:cubicBezTo>
                  <a:pt x="5776119" y="1397794"/>
                  <a:pt x="5770563" y="1358900"/>
                  <a:pt x="5767388" y="1335881"/>
                </a:cubicBezTo>
                <a:cubicBezTo>
                  <a:pt x="5764213" y="1312862"/>
                  <a:pt x="5764213" y="1303338"/>
                  <a:pt x="5757863" y="1283494"/>
                </a:cubicBezTo>
                <a:cubicBezTo>
                  <a:pt x="5751513" y="1263650"/>
                  <a:pt x="5733257" y="1238250"/>
                  <a:pt x="5729288" y="1216819"/>
                </a:cubicBezTo>
                <a:cubicBezTo>
                  <a:pt x="5725319" y="1195388"/>
                  <a:pt x="5734050" y="1173162"/>
                  <a:pt x="5734050" y="1154906"/>
                </a:cubicBezTo>
                <a:cubicBezTo>
                  <a:pt x="5734050" y="1136650"/>
                  <a:pt x="5733257" y="1124744"/>
                  <a:pt x="5729288" y="1107281"/>
                </a:cubicBezTo>
                <a:cubicBezTo>
                  <a:pt x="5725319" y="1089818"/>
                  <a:pt x="5712619" y="1069975"/>
                  <a:pt x="5710238" y="1050131"/>
                </a:cubicBezTo>
                <a:cubicBezTo>
                  <a:pt x="5707857" y="1030287"/>
                  <a:pt x="5712619" y="1008063"/>
                  <a:pt x="5715000" y="988219"/>
                </a:cubicBezTo>
                <a:cubicBezTo>
                  <a:pt x="5717381" y="968375"/>
                  <a:pt x="5720556" y="946150"/>
                  <a:pt x="5724525" y="931069"/>
                </a:cubicBezTo>
                <a:cubicBezTo>
                  <a:pt x="5728494" y="915988"/>
                  <a:pt x="5733257" y="909637"/>
                  <a:pt x="5738813" y="897731"/>
                </a:cubicBezTo>
                <a:cubicBezTo>
                  <a:pt x="5744369" y="885825"/>
                  <a:pt x="5757069" y="874712"/>
                  <a:pt x="5757863" y="859631"/>
                </a:cubicBezTo>
                <a:cubicBezTo>
                  <a:pt x="5758657" y="844550"/>
                  <a:pt x="5743575" y="822325"/>
                  <a:pt x="5743575" y="807244"/>
                </a:cubicBezTo>
                <a:cubicBezTo>
                  <a:pt x="5743575" y="792163"/>
                  <a:pt x="5751513" y="780256"/>
                  <a:pt x="5757863" y="769144"/>
                </a:cubicBezTo>
                <a:cubicBezTo>
                  <a:pt x="5764213" y="758032"/>
                  <a:pt x="5776912" y="750094"/>
                  <a:pt x="5781675" y="740569"/>
                </a:cubicBezTo>
                <a:cubicBezTo>
                  <a:pt x="5786438" y="731044"/>
                  <a:pt x="5784057" y="720725"/>
                  <a:pt x="5786438" y="711994"/>
                </a:cubicBezTo>
                <a:cubicBezTo>
                  <a:pt x="5788819" y="703263"/>
                  <a:pt x="5794375" y="696119"/>
                  <a:pt x="5795963" y="688181"/>
                </a:cubicBezTo>
                <a:cubicBezTo>
                  <a:pt x="5797551" y="680243"/>
                  <a:pt x="5791994" y="671513"/>
                  <a:pt x="5795963" y="664369"/>
                </a:cubicBezTo>
                <a:cubicBezTo>
                  <a:pt x="5799932" y="657225"/>
                  <a:pt x="5819775" y="645319"/>
                  <a:pt x="5819775" y="645319"/>
                </a:cubicBezTo>
                <a:cubicBezTo>
                  <a:pt x="5826125" y="638969"/>
                  <a:pt x="5834063" y="626269"/>
                  <a:pt x="5834063" y="626269"/>
                </a:cubicBezTo>
                <a:cubicBezTo>
                  <a:pt x="5834063" y="619919"/>
                  <a:pt x="5817394" y="614363"/>
                  <a:pt x="5819775" y="607219"/>
                </a:cubicBezTo>
                <a:cubicBezTo>
                  <a:pt x="5822156" y="600075"/>
                  <a:pt x="5836444" y="595312"/>
                  <a:pt x="5848350" y="583406"/>
                </a:cubicBezTo>
                <a:lnTo>
                  <a:pt x="5881688" y="526256"/>
                </a:lnTo>
                <a:lnTo>
                  <a:pt x="5948362" y="488156"/>
                </a:lnTo>
                <a:lnTo>
                  <a:pt x="5979319" y="440531"/>
                </a:lnTo>
                <a:lnTo>
                  <a:pt x="6012657" y="440530"/>
                </a:lnTo>
                <a:lnTo>
                  <a:pt x="6055519" y="397668"/>
                </a:lnTo>
                <a:lnTo>
                  <a:pt x="6129338" y="283369"/>
                </a:lnTo>
                <a:lnTo>
                  <a:pt x="6188869" y="245269"/>
                </a:lnTo>
                <a:lnTo>
                  <a:pt x="6231731" y="247650"/>
                </a:lnTo>
                <a:lnTo>
                  <a:pt x="6343650" y="204787"/>
                </a:lnTo>
                <a:lnTo>
                  <a:pt x="6426994" y="192881"/>
                </a:lnTo>
                <a:lnTo>
                  <a:pt x="6453188" y="154781"/>
                </a:lnTo>
                <a:lnTo>
                  <a:pt x="6517481" y="90487"/>
                </a:lnTo>
                <a:lnTo>
                  <a:pt x="6579394" y="71437"/>
                </a:lnTo>
                <a:lnTo>
                  <a:pt x="6607968" y="50006"/>
                </a:lnTo>
                <a:lnTo>
                  <a:pt x="6624638" y="0"/>
                </a:ln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48" name="Google Shape;1148;p20"/>
          <p:cNvSpPr/>
          <p:nvPr/>
        </p:nvSpPr>
        <p:spPr>
          <a:xfrm>
            <a:off x="664508" y="4940160"/>
            <a:ext cx="241711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 i="0" u="none" strike="noStrike" cap="none">
                <a:solidFill>
                  <a:schemeClr val="lt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SP</a:t>
            </a:r>
            <a:endParaRPr sz="1800" b="1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49" name="Google Shape;1149;p20"/>
          <p:cNvSpPr/>
          <p:nvPr/>
        </p:nvSpPr>
        <p:spPr>
          <a:xfrm>
            <a:off x="2446599" y="1970797"/>
            <a:ext cx="535809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 i="0" u="none" strike="noStrike" cap="none">
                <a:solidFill>
                  <a:schemeClr val="lt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MG</a:t>
            </a:r>
            <a:endParaRPr sz="1800" b="1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50" name="Google Shape;1150;p20"/>
          <p:cNvSpPr/>
          <p:nvPr/>
        </p:nvSpPr>
        <p:spPr>
          <a:xfrm>
            <a:off x="5058270" y="1936538"/>
            <a:ext cx="241711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 i="0" u="none" strike="noStrike" cap="none" dirty="0">
                <a:solidFill>
                  <a:schemeClr val="lt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ES</a:t>
            </a:r>
            <a:endParaRPr sz="1800" b="1" i="0" u="none" strike="noStrike" cap="none" dirty="0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51" name="Google Shape;1151;p20"/>
          <p:cNvSpPr/>
          <p:nvPr/>
        </p:nvSpPr>
        <p:spPr>
          <a:xfrm>
            <a:off x="3889645" y="3972011"/>
            <a:ext cx="241711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 i="0" u="none" strike="noStrike" cap="none">
                <a:solidFill>
                  <a:schemeClr val="lt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RJ</a:t>
            </a:r>
            <a:endParaRPr sz="1800" b="1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52" name="Google Shape;1152;p20"/>
          <p:cNvSpPr/>
          <p:nvPr/>
        </p:nvSpPr>
        <p:spPr>
          <a:xfrm>
            <a:off x="1514385" y="5144301"/>
            <a:ext cx="114185" cy="103197"/>
          </a:xfrm>
          <a:prstGeom prst="triangle">
            <a:avLst>
              <a:gd name="adj" fmla="val 50000"/>
            </a:avLst>
          </a:prstGeom>
          <a:solidFill>
            <a:srgbClr val="0080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53" name="Google Shape;1153;p20"/>
          <p:cNvSpPr/>
          <p:nvPr/>
        </p:nvSpPr>
        <p:spPr>
          <a:xfrm>
            <a:off x="2077000" y="5035180"/>
            <a:ext cx="114185" cy="103197"/>
          </a:xfrm>
          <a:prstGeom prst="triangle">
            <a:avLst>
              <a:gd name="adj" fmla="val 50000"/>
            </a:avLst>
          </a:prstGeom>
          <a:solidFill>
            <a:srgbClr val="0080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54" name="Google Shape;1154;p20"/>
          <p:cNvSpPr/>
          <p:nvPr/>
        </p:nvSpPr>
        <p:spPr>
          <a:xfrm>
            <a:off x="1921736" y="4908239"/>
            <a:ext cx="328399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Itaguaí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55" name="Google Shape;1155;p20"/>
          <p:cNvSpPr/>
          <p:nvPr/>
        </p:nvSpPr>
        <p:spPr>
          <a:xfrm>
            <a:off x="1434872" y="5568969"/>
            <a:ext cx="37372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Angra 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dos Reis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56" name="Google Shape;1156;p20"/>
          <p:cNvSpPr/>
          <p:nvPr/>
        </p:nvSpPr>
        <p:spPr>
          <a:xfrm>
            <a:off x="1945003" y="5363738"/>
            <a:ext cx="59856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Complexo portuário de Itaguaí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57" name="Google Shape;1157;p20"/>
          <p:cNvSpPr/>
          <p:nvPr/>
        </p:nvSpPr>
        <p:spPr>
          <a:xfrm>
            <a:off x="2683815" y="5411328"/>
            <a:ext cx="459144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Rio de Janeiro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58" name="Google Shape;1158;p20"/>
          <p:cNvSpPr/>
          <p:nvPr/>
        </p:nvSpPr>
        <p:spPr>
          <a:xfrm>
            <a:off x="2407439" y="3885598"/>
            <a:ext cx="450593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Três Rios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60" name="Google Shape;1160;p20"/>
          <p:cNvSpPr/>
          <p:nvPr/>
        </p:nvSpPr>
        <p:spPr>
          <a:xfrm>
            <a:off x="2678645" y="3230559"/>
            <a:ext cx="370746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Juiz de Fora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61" name="Google Shape;1161;p20"/>
          <p:cNvSpPr/>
          <p:nvPr/>
        </p:nvSpPr>
        <p:spPr>
          <a:xfrm>
            <a:off x="2599826" y="3297750"/>
            <a:ext cx="53544" cy="62262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162" name="Google Shape;1162;p20"/>
          <p:cNvSpPr/>
          <p:nvPr/>
        </p:nvSpPr>
        <p:spPr>
          <a:xfrm>
            <a:off x="2887012" y="5002925"/>
            <a:ext cx="75697" cy="8802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163" name="Google Shape;1163;p20"/>
          <p:cNvSpPr/>
          <p:nvPr/>
        </p:nvSpPr>
        <p:spPr>
          <a:xfrm>
            <a:off x="2856295" y="4925158"/>
            <a:ext cx="114185" cy="103197"/>
          </a:xfrm>
          <a:prstGeom prst="triangle">
            <a:avLst>
              <a:gd name="adj" fmla="val 50000"/>
            </a:avLst>
          </a:prstGeom>
          <a:solidFill>
            <a:srgbClr val="0099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64" name="Google Shape;1164;p20"/>
          <p:cNvSpPr/>
          <p:nvPr/>
        </p:nvSpPr>
        <p:spPr>
          <a:xfrm>
            <a:off x="3454565" y="4627030"/>
            <a:ext cx="442751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Rio Bonito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65" name="Google Shape;1165;p20"/>
          <p:cNvSpPr/>
          <p:nvPr/>
        </p:nvSpPr>
        <p:spPr>
          <a:xfrm>
            <a:off x="4603981" y="4162077"/>
            <a:ext cx="32012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Macaé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66" name="Google Shape;1166;p20"/>
          <p:cNvSpPr/>
          <p:nvPr/>
        </p:nvSpPr>
        <p:spPr>
          <a:xfrm>
            <a:off x="2140763" y="4981443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167" name="Google Shape;1167;p20"/>
          <p:cNvSpPr/>
          <p:nvPr/>
        </p:nvSpPr>
        <p:spPr>
          <a:xfrm>
            <a:off x="4597901" y="4285956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1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168" name="Google Shape;1168;p20"/>
          <p:cNvSpPr/>
          <p:nvPr/>
        </p:nvSpPr>
        <p:spPr>
          <a:xfrm>
            <a:off x="4591666" y="4275988"/>
            <a:ext cx="114185" cy="103197"/>
          </a:xfrm>
          <a:prstGeom prst="triangle">
            <a:avLst>
              <a:gd name="adj" fmla="val 50000"/>
            </a:avLst>
          </a:prstGeom>
          <a:solidFill>
            <a:srgbClr val="0080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69" name="Google Shape;1169;p20"/>
          <p:cNvSpPr/>
          <p:nvPr/>
        </p:nvSpPr>
        <p:spPr>
          <a:xfrm>
            <a:off x="645273" y="4411223"/>
            <a:ext cx="2127971" cy="530758"/>
          </a:xfrm>
          <a:custGeom>
            <a:avLst/>
            <a:gdLst/>
            <a:ahLst/>
            <a:cxnLst/>
            <a:rect l="l" t="t" r="r" b="b"/>
            <a:pathLst>
              <a:path w="2681287" h="569135" extrusionOk="0">
                <a:moveTo>
                  <a:pt x="2681287" y="569135"/>
                </a:moveTo>
                <a:cubicBezTo>
                  <a:pt x="2664816" y="553657"/>
                  <a:pt x="2648346" y="538179"/>
                  <a:pt x="2631281" y="528654"/>
                </a:cubicBezTo>
                <a:cubicBezTo>
                  <a:pt x="2614216" y="519129"/>
                  <a:pt x="2593181" y="519129"/>
                  <a:pt x="2578894" y="511985"/>
                </a:cubicBezTo>
                <a:cubicBezTo>
                  <a:pt x="2564606" y="504841"/>
                  <a:pt x="2545556" y="485791"/>
                  <a:pt x="2545556" y="485791"/>
                </a:cubicBezTo>
                <a:cubicBezTo>
                  <a:pt x="2533650" y="476663"/>
                  <a:pt x="2518965" y="463963"/>
                  <a:pt x="2507456" y="457216"/>
                </a:cubicBezTo>
                <a:cubicBezTo>
                  <a:pt x="2495947" y="450469"/>
                  <a:pt x="2491581" y="446104"/>
                  <a:pt x="2476500" y="445310"/>
                </a:cubicBezTo>
                <a:cubicBezTo>
                  <a:pt x="2461419" y="444516"/>
                  <a:pt x="2438400" y="454438"/>
                  <a:pt x="2416969" y="452454"/>
                </a:cubicBezTo>
                <a:cubicBezTo>
                  <a:pt x="2395538" y="450470"/>
                  <a:pt x="2361406" y="436976"/>
                  <a:pt x="2347912" y="433404"/>
                </a:cubicBezTo>
                <a:cubicBezTo>
                  <a:pt x="2334418" y="429832"/>
                  <a:pt x="2346721" y="432214"/>
                  <a:pt x="2336006" y="431023"/>
                </a:cubicBezTo>
                <a:cubicBezTo>
                  <a:pt x="2325291" y="429832"/>
                  <a:pt x="2299494" y="426657"/>
                  <a:pt x="2283619" y="426260"/>
                </a:cubicBezTo>
                <a:cubicBezTo>
                  <a:pt x="2267744" y="425863"/>
                  <a:pt x="2257425" y="429832"/>
                  <a:pt x="2240756" y="428641"/>
                </a:cubicBezTo>
                <a:cubicBezTo>
                  <a:pt x="2224087" y="427450"/>
                  <a:pt x="2183606" y="419116"/>
                  <a:pt x="2183606" y="419116"/>
                </a:cubicBezTo>
                <a:cubicBezTo>
                  <a:pt x="2161778" y="415544"/>
                  <a:pt x="2128043" y="409194"/>
                  <a:pt x="2109787" y="407210"/>
                </a:cubicBezTo>
                <a:cubicBezTo>
                  <a:pt x="2091531" y="405226"/>
                  <a:pt x="2085578" y="410782"/>
                  <a:pt x="2074069" y="407210"/>
                </a:cubicBezTo>
                <a:cubicBezTo>
                  <a:pt x="2062560" y="403638"/>
                  <a:pt x="2056209" y="392129"/>
                  <a:pt x="2040731" y="385779"/>
                </a:cubicBezTo>
                <a:cubicBezTo>
                  <a:pt x="2025253" y="379429"/>
                  <a:pt x="1997472" y="373079"/>
                  <a:pt x="1981200" y="369110"/>
                </a:cubicBezTo>
                <a:cubicBezTo>
                  <a:pt x="1964928" y="365141"/>
                  <a:pt x="1951831" y="367522"/>
                  <a:pt x="1943100" y="361966"/>
                </a:cubicBezTo>
                <a:cubicBezTo>
                  <a:pt x="1934369" y="356410"/>
                  <a:pt x="1933574" y="344901"/>
                  <a:pt x="1928812" y="335773"/>
                </a:cubicBezTo>
                <a:cubicBezTo>
                  <a:pt x="1924050" y="326645"/>
                  <a:pt x="1920081" y="310769"/>
                  <a:pt x="1914525" y="307197"/>
                </a:cubicBezTo>
                <a:cubicBezTo>
                  <a:pt x="1908969" y="303625"/>
                  <a:pt x="1900238" y="311166"/>
                  <a:pt x="1895475" y="314341"/>
                </a:cubicBezTo>
                <a:cubicBezTo>
                  <a:pt x="1890713" y="317516"/>
                  <a:pt x="1892300" y="323470"/>
                  <a:pt x="1885950" y="326248"/>
                </a:cubicBezTo>
                <a:cubicBezTo>
                  <a:pt x="1879600" y="329026"/>
                  <a:pt x="1867297" y="331010"/>
                  <a:pt x="1857375" y="331010"/>
                </a:cubicBezTo>
                <a:cubicBezTo>
                  <a:pt x="1847453" y="331010"/>
                  <a:pt x="1833563" y="332201"/>
                  <a:pt x="1826419" y="326248"/>
                </a:cubicBezTo>
                <a:cubicBezTo>
                  <a:pt x="1819275" y="320295"/>
                  <a:pt x="1818481" y="304022"/>
                  <a:pt x="1814512" y="295291"/>
                </a:cubicBezTo>
                <a:cubicBezTo>
                  <a:pt x="1810543" y="286560"/>
                  <a:pt x="1810543" y="280210"/>
                  <a:pt x="1802606" y="273860"/>
                </a:cubicBezTo>
                <a:cubicBezTo>
                  <a:pt x="1794669" y="267510"/>
                  <a:pt x="1775221" y="263144"/>
                  <a:pt x="1766887" y="257191"/>
                </a:cubicBezTo>
                <a:cubicBezTo>
                  <a:pt x="1758553" y="251238"/>
                  <a:pt x="1757362" y="242903"/>
                  <a:pt x="1752600" y="238141"/>
                </a:cubicBezTo>
                <a:cubicBezTo>
                  <a:pt x="1747838" y="233379"/>
                  <a:pt x="1745059" y="234569"/>
                  <a:pt x="1738312" y="228616"/>
                </a:cubicBezTo>
                <a:cubicBezTo>
                  <a:pt x="1731565" y="222663"/>
                  <a:pt x="1722041" y="207979"/>
                  <a:pt x="1712119" y="202423"/>
                </a:cubicBezTo>
                <a:cubicBezTo>
                  <a:pt x="1702197" y="196867"/>
                  <a:pt x="1691481" y="194485"/>
                  <a:pt x="1678781" y="195279"/>
                </a:cubicBezTo>
                <a:cubicBezTo>
                  <a:pt x="1666081" y="196073"/>
                  <a:pt x="1646238" y="206391"/>
                  <a:pt x="1635919" y="207185"/>
                </a:cubicBezTo>
                <a:cubicBezTo>
                  <a:pt x="1625600" y="207979"/>
                  <a:pt x="1625997" y="200835"/>
                  <a:pt x="1616869" y="200041"/>
                </a:cubicBezTo>
                <a:cubicBezTo>
                  <a:pt x="1607741" y="199247"/>
                  <a:pt x="1593056" y="199645"/>
                  <a:pt x="1581150" y="202423"/>
                </a:cubicBezTo>
                <a:cubicBezTo>
                  <a:pt x="1569244" y="205201"/>
                  <a:pt x="1556940" y="215520"/>
                  <a:pt x="1545431" y="216710"/>
                </a:cubicBezTo>
                <a:cubicBezTo>
                  <a:pt x="1533922" y="217900"/>
                  <a:pt x="1521222" y="210757"/>
                  <a:pt x="1512094" y="209566"/>
                </a:cubicBezTo>
                <a:cubicBezTo>
                  <a:pt x="1502966" y="208375"/>
                  <a:pt x="1496615" y="212741"/>
                  <a:pt x="1490662" y="209566"/>
                </a:cubicBezTo>
                <a:cubicBezTo>
                  <a:pt x="1484709" y="206391"/>
                  <a:pt x="1479947" y="195675"/>
                  <a:pt x="1476375" y="190516"/>
                </a:cubicBezTo>
                <a:cubicBezTo>
                  <a:pt x="1472803" y="185357"/>
                  <a:pt x="1472803" y="183769"/>
                  <a:pt x="1469231" y="178610"/>
                </a:cubicBezTo>
                <a:cubicBezTo>
                  <a:pt x="1465659" y="173451"/>
                  <a:pt x="1462088" y="163926"/>
                  <a:pt x="1454944" y="159560"/>
                </a:cubicBezTo>
                <a:cubicBezTo>
                  <a:pt x="1447800" y="155194"/>
                  <a:pt x="1436688" y="157972"/>
                  <a:pt x="1426369" y="152416"/>
                </a:cubicBezTo>
                <a:cubicBezTo>
                  <a:pt x="1416050" y="146860"/>
                  <a:pt x="1405731" y="135748"/>
                  <a:pt x="1393031" y="126223"/>
                </a:cubicBezTo>
                <a:cubicBezTo>
                  <a:pt x="1380331" y="116698"/>
                  <a:pt x="1367234" y="105982"/>
                  <a:pt x="1350169" y="95266"/>
                </a:cubicBezTo>
                <a:cubicBezTo>
                  <a:pt x="1333104" y="84550"/>
                  <a:pt x="1310878" y="73041"/>
                  <a:pt x="1290637" y="61929"/>
                </a:cubicBezTo>
                <a:cubicBezTo>
                  <a:pt x="1270396" y="50817"/>
                  <a:pt x="1246584" y="36925"/>
                  <a:pt x="1228725" y="28591"/>
                </a:cubicBezTo>
                <a:cubicBezTo>
                  <a:pt x="1210866" y="20257"/>
                  <a:pt x="1194593" y="16685"/>
                  <a:pt x="1183481" y="11923"/>
                </a:cubicBezTo>
                <a:cubicBezTo>
                  <a:pt x="1172369" y="7161"/>
                  <a:pt x="1176734" y="413"/>
                  <a:pt x="1162050" y="16"/>
                </a:cubicBezTo>
                <a:cubicBezTo>
                  <a:pt x="1147366" y="-381"/>
                  <a:pt x="1124744" y="6366"/>
                  <a:pt x="1095375" y="9541"/>
                </a:cubicBezTo>
                <a:cubicBezTo>
                  <a:pt x="1066006" y="12716"/>
                  <a:pt x="1016000" y="15891"/>
                  <a:pt x="985837" y="19066"/>
                </a:cubicBezTo>
                <a:cubicBezTo>
                  <a:pt x="955674" y="22241"/>
                  <a:pt x="932656" y="25416"/>
                  <a:pt x="914400" y="28591"/>
                </a:cubicBezTo>
                <a:cubicBezTo>
                  <a:pt x="896144" y="31766"/>
                  <a:pt x="890191" y="33750"/>
                  <a:pt x="876300" y="38116"/>
                </a:cubicBezTo>
                <a:cubicBezTo>
                  <a:pt x="862409" y="42482"/>
                  <a:pt x="845343" y="52007"/>
                  <a:pt x="831056" y="54785"/>
                </a:cubicBezTo>
                <a:cubicBezTo>
                  <a:pt x="816768" y="57563"/>
                  <a:pt x="804069" y="50816"/>
                  <a:pt x="790575" y="54785"/>
                </a:cubicBezTo>
                <a:cubicBezTo>
                  <a:pt x="777081" y="58754"/>
                  <a:pt x="750094" y="78598"/>
                  <a:pt x="750094" y="78598"/>
                </a:cubicBezTo>
                <a:cubicBezTo>
                  <a:pt x="739378" y="84948"/>
                  <a:pt x="734615" y="90901"/>
                  <a:pt x="726281" y="92885"/>
                </a:cubicBezTo>
                <a:cubicBezTo>
                  <a:pt x="717947" y="94869"/>
                  <a:pt x="713184" y="93679"/>
                  <a:pt x="700087" y="90504"/>
                </a:cubicBezTo>
                <a:cubicBezTo>
                  <a:pt x="686990" y="87329"/>
                  <a:pt x="660797" y="73835"/>
                  <a:pt x="647700" y="73835"/>
                </a:cubicBezTo>
                <a:cubicBezTo>
                  <a:pt x="634603" y="73835"/>
                  <a:pt x="633809" y="84948"/>
                  <a:pt x="621506" y="90504"/>
                </a:cubicBezTo>
                <a:cubicBezTo>
                  <a:pt x="609203" y="96060"/>
                  <a:pt x="573881" y="107173"/>
                  <a:pt x="573881" y="107173"/>
                </a:cubicBezTo>
                <a:cubicBezTo>
                  <a:pt x="560387" y="111936"/>
                  <a:pt x="550069" y="116698"/>
                  <a:pt x="540544" y="119079"/>
                </a:cubicBezTo>
                <a:cubicBezTo>
                  <a:pt x="531019" y="121460"/>
                  <a:pt x="529034" y="117888"/>
                  <a:pt x="516731" y="121460"/>
                </a:cubicBezTo>
                <a:cubicBezTo>
                  <a:pt x="504428" y="125032"/>
                  <a:pt x="483394" y="133763"/>
                  <a:pt x="466725" y="140510"/>
                </a:cubicBezTo>
                <a:cubicBezTo>
                  <a:pt x="450056" y="147257"/>
                  <a:pt x="434975" y="153607"/>
                  <a:pt x="416719" y="161941"/>
                </a:cubicBezTo>
                <a:cubicBezTo>
                  <a:pt x="398463" y="170275"/>
                  <a:pt x="357187" y="190516"/>
                  <a:pt x="357187" y="190516"/>
                </a:cubicBezTo>
                <a:cubicBezTo>
                  <a:pt x="336946" y="200041"/>
                  <a:pt x="311150" y="207978"/>
                  <a:pt x="295275" y="219091"/>
                </a:cubicBezTo>
                <a:cubicBezTo>
                  <a:pt x="279400" y="230203"/>
                  <a:pt x="275034" y="245285"/>
                  <a:pt x="261937" y="257191"/>
                </a:cubicBezTo>
                <a:cubicBezTo>
                  <a:pt x="248840" y="269097"/>
                  <a:pt x="234553" y="278623"/>
                  <a:pt x="216694" y="290529"/>
                </a:cubicBezTo>
                <a:cubicBezTo>
                  <a:pt x="198835" y="302435"/>
                  <a:pt x="175815" y="314738"/>
                  <a:pt x="154781" y="328629"/>
                </a:cubicBezTo>
                <a:cubicBezTo>
                  <a:pt x="133747" y="342520"/>
                  <a:pt x="90487" y="373873"/>
                  <a:pt x="90487" y="373873"/>
                </a:cubicBezTo>
                <a:cubicBezTo>
                  <a:pt x="79375" y="381810"/>
                  <a:pt x="11112" y="420704"/>
                  <a:pt x="0" y="428641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71" name="Google Shape;1171;p20"/>
          <p:cNvSpPr/>
          <p:nvPr/>
        </p:nvSpPr>
        <p:spPr>
          <a:xfrm>
            <a:off x="3097219" y="1926436"/>
            <a:ext cx="974542" cy="2763278"/>
          </a:xfrm>
          <a:custGeom>
            <a:avLst/>
            <a:gdLst/>
            <a:ahLst/>
            <a:cxnLst/>
            <a:rect l="l" t="t" r="r" b="b"/>
            <a:pathLst>
              <a:path w="1235075" h="3063875" extrusionOk="0">
                <a:moveTo>
                  <a:pt x="1235075" y="0"/>
                </a:moveTo>
                <a:cubicBezTo>
                  <a:pt x="1222375" y="43391"/>
                  <a:pt x="1209675" y="86783"/>
                  <a:pt x="1203325" y="111125"/>
                </a:cubicBezTo>
                <a:cubicBezTo>
                  <a:pt x="1196975" y="135467"/>
                  <a:pt x="1202267" y="135996"/>
                  <a:pt x="1196975" y="146050"/>
                </a:cubicBezTo>
                <a:cubicBezTo>
                  <a:pt x="1191683" y="156104"/>
                  <a:pt x="1174221" y="162983"/>
                  <a:pt x="1171575" y="171450"/>
                </a:cubicBezTo>
                <a:cubicBezTo>
                  <a:pt x="1168929" y="179917"/>
                  <a:pt x="1184275" y="185737"/>
                  <a:pt x="1181100" y="196850"/>
                </a:cubicBezTo>
                <a:cubicBezTo>
                  <a:pt x="1177925" y="207963"/>
                  <a:pt x="1160462" y="222779"/>
                  <a:pt x="1152525" y="238125"/>
                </a:cubicBezTo>
                <a:cubicBezTo>
                  <a:pt x="1144588" y="253471"/>
                  <a:pt x="1135062" y="277283"/>
                  <a:pt x="1133475" y="288925"/>
                </a:cubicBezTo>
                <a:cubicBezTo>
                  <a:pt x="1131888" y="300567"/>
                  <a:pt x="1145117" y="300038"/>
                  <a:pt x="1143000" y="307975"/>
                </a:cubicBezTo>
                <a:cubicBezTo>
                  <a:pt x="1140883" y="315912"/>
                  <a:pt x="1128712" y="323850"/>
                  <a:pt x="1120775" y="336550"/>
                </a:cubicBezTo>
                <a:cubicBezTo>
                  <a:pt x="1112838" y="349250"/>
                  <a:pt x="1096433" y="370417"/>
                  <a:pt x="1095375" y="384175"/>
                </a:cubicBezTo>
                <a:cubicBezTo>
                  <a:pt x="1094317" y="397933"/>
                  <a:pt x="1114954" y="402696"/>
                  <a:pt x="1114425" y="419100"/>
                </a:cubicBezTo>
                <a:cubicBezTo>
                  <a:pt x="1113896" y="435504"/>
                  <a:pt x="1099079" y="461963"/>
                  <a:pt x="1092200" y="482600"/>
                </a:cubicBezTo>
                <a:cubicBezTo>
                  <a:pt x="1085321" y="503237"/>
                  <a:pt x="1075796" y="525992"/>
                  <a:pt x="1073150" y="542925"/>
                </a:cubicBezTo>
                <a:cubicBezTo>
                  <a:pt x="1070504" y="559858"/>
                  <a:pt x="1077383" y="566738"/>
                  <a:pt x="1076325" y="584200"/>
                </a:cubicBezTo>
                <a:cubicBezTo>
                  <a:pt x="1075267" y="601662"/>
                  <a:pt x="1071562" y="627592"/>
                  <a:pt x="1066800" y="647700"/>
                </a:cubicBezTo>
                <a:cubicBezTo>
                  <a:pt x="1062038" y="667808"/>
                  <a:pt x="1051983" y="690563"/>
                  <a:pt x="1047750" y="704850"/>
                </a:cubicBezTo>
                <a:cubicBezTo>
                  <a:pt x="1043517" y="719137"/>
                  <a:pt x="1040871" y="721254"/>
                  <a:pt x="1041400" y="733425"/>
                </a:cubicBezTo>
                <a:cubicBezTo>
                  <a:pt x="1041929" y="745596"/>
                  <a:pt x="1046162" y="763058"/>
                  <a:pt x="1050925" y="777875"/>
                </a:cubicBezTo>
                <a:cubicBezTo>
                  <a:pt x="1055688" y="792692"/>
                  <a:pt x="1072092" y="811742"/>
                  <a:pt x="1069975" y="822325"/>
                </a:cubicBezTo>
                <a:cubicBezTo>
                  <a:pt x="1067858" y="832908"/>
                  <a:pt x="1045633" y="829204"/>
                  <a:pt x="1038225" y="841375"/>
                </a:cubicBezTo>
                <a:cubicBezTo>
                  <a:pt x="1030817" y="853546"/>
                  <a:pt x="1025525" y="895350"/>
                  <a:pt x="1025525" y="895350"/>
                </a:cubicBezTo>
                <a:cubicBezTo>
                  <a:pt x="1021292" y="913342"/>
                  <a:pt x="1020233" y="933450"/>
                  <a:pt x="1012825" y="949325"/>
                </a:cubicBezTo>
                <a:cubicBezTo>
                  <a:pt x="1005417" y="965200"/>
                  <a:pt x="995892" y="968375"/>
                  <a:pt x="981075" y="990600"/>
                </a:cubicBezTo>
                <a:cubicBezTo>
                  <a:pt x="966258" y="1012825"/>
                  <a:pt x="940329" y="1057275"/>
                  <a:pt x="923925" y="1082675"/>
                </a:cubicBezTo>
                <a:cubicBezTo>
                  <a:pt x="907521" y="1108075"/>
                  <a:pt x="895350" y="1124479"/>
                  <a:pt x="882650" y="1143000"/>
                </a:cubicBezTo>
                <a:cubicBezTo>
                  <a:pt x="869950" y="1161521"/>
                  <a:pt x="860954" y="1182688"/>
                  <a:pt x="847725" y="1193800"/>
                </a:cubicBezTo>
                <a:cubicBezTo>
                  <a:pt x="834496" y="1204912"/>
                  <a:pt x="815446" y="1198562"/>
                  <a:pt x="803275" y="1209675"/>
                </a:cubicBezTo>
                <a:cubicBezTo>
                  <a:pt x="791104" y="1220788"/>
                  <a:pt x="787400" y="1244600"/>
                  <a:pt x="774700" y="1260475"/>
                </a:cubicBezTo>
                <a:cubicBezTo>
                  <a:pt x="762000" y="1276350"/>
                  <a:pt x="741362" y="1292754"/>
                  <a:pt x="727075" y="1304925"/>
                </a:cubicBezTo>
                <a:cubicBezTo>
                  <a:pt x="712788" y="1317096"/>
                  <a:pt x="703792" y="1324504"/>
                  <a:pt x="688975" y="1333500"/>
                </a:cubicBezTo>
                <a:cubicBezTo>
                  <a:pt x="674158" y="1342496"/>
                  <a:pt x="654050" y="1350433"/>
                  <a:pt x="638175" y="1358900"/>
                </a:cubicBezTo>
                <a:cubicBezTo>
                  <a:pt x="622300" y="1367367"/>
                  <a:pt x="603779" y="1374246"/>
                  <a:pt x="593725" y="1384300"/>
                </a:cubicBezTo>
                <a:cubicBezTo>
                  <a:pt x="583671" y="1394354"/>
                  <a:pt x="583671" y="1407583"/>
                  <a:pt x="577850" y="1419225"/>
                </a:cubicBezTo>
                <a:cubicBezTo>
                  <a:pt x="572029" y="1430867"/>
                  <a:pt x="561975" y="1441450"/>
                  <a:pt x="558800" y="1454150"/>
                </a:cubicBezTo>
                <a:cubicBezTo>
                  <a:pt x="555625" y="1466850"/>
                  <a:pt x="566208" y="1478492"/>
                  <a:pt x="558800" y="1495425"/>
                </a:cubicBezTo>
                <a:cubicBezTo>
                  <a:pt x="551392" y="1512358"/>
                  <a:pt x="521758" y="1537229"/>
                  <a:pt x="514350" y="1555750"/>
                </a:cubicBezTo>
                <a:cubicBezTo>
                  <a:pt x="506942" y="1574271"/>
                  <a:pt x="512763" y="1587500"/>
                  <a:pt x="514350" y="1606550"/>
                </a:cubicBezTo>
                <a:cubicBezTo>
                  <a:pt x="515937" y="1625600"/>
                  <a:pt x="524404" y="1654704"/>
                  <a:pt x="523875" y="1670050"/>
                </a:cubicBezTo>
                <a:cubicBezTo>
                  <a:pt x="523346" y="1685396"/>
                  <a:pt x="508529" y="1686454"/>
                  <a:pt x="511175" y="1698625"/>
                </a:cubicBezTo>
                <a:cubicBezTo>
                  <a:pt x="513821" y="1710796"/>
                  <a:pt x="529696" y="1729846"/>
                  <a:pt x="539750" y="1743075"/>
                </a:cubicBezTo>
                <a:cubicBezTo>
                  <a:pt x="549804" y="1756304"/>
                  <a:pt x="560917" y="1765829"/>
                  <a:pt x="571500" y="1778000"/>
                </a:cubicBezTo>
                <a:cubicBezTo>
                  <a:pt x="582083" y="1790171"/>
                  <a:pt x="593725" y="1803929"/>
                  <a:pt x="603250" y="1816100"/>
                </a:cubicBezTo>
                <a:cubicBezTo>
                  <a:pt x="612775" y="1828271"/>
                  <a:pt x="631296" y="1839383"/>
                  <a:pt x="628650" y="1851025"/>
                </a:cubicBezTo>
                <a:cubicBezTo>
                  <a:pt x="626004" y="1862667"/>
                  <a:pt x="596900" y="1870604"/>
                  <a:pt x="587375" y="1885950"/>
                </a:cubicBezTo>
                <a:cubicBezTo>
                  <a:pt x="577850" y="1901296"/>
                  <a:pt x="578379" y="1928813"/>
                  <a:pt x="571500" y="1943100"/>
                </a:cubicBezTo>
                <a:cubicBezTo>
                  <a:pt x="564621" y="1957388"/>
                  <a:pt x="556683" y="1963208"/>
                  <a:pt x="546100" y="1971675"/>
                </a:cubicBezTo>
                <a:cubicBezTo>
                  <a:pt x="535517" y="1980142"/>
                  <a:pt x="520700" y="1979083"/>
                  <a:pt x="508000" y="1993900"/>
                </a:cubicBezTo>
                <a:cubicBezTo>
                  <a:pt x="495300" y="2008717"/>
                  <a:pt x="480483" y="2042583"/>
                  <a:pt x="469900" y="2060575"/>
                </a:cubicBezTo>
                <a:cubicBezTo>
                  <a:pt x="459317" y="2078567"/>
                  <a:pt x="452967" y="2084917"/>
                  <a:pt x="444500" y="2101850"/>
                </a:cubicBezTo>
                <a:cubicBezTo>
                  <a:pt x="436033" y="2118783"/>
                  <a:pt x="427567" y="2146300"/>
                  <a:pt x="419100" y="2162175"/>
                </a:cubicBezTo>
                <a:cubicBezTo>
                  <a:pt x="410633" y="2178050"/>
                  <a:pt x="391583" y="2183871"/>
                  <a:pt x="393700" y="2197100"/>
                </a:cubicBezTo>
                <a:cubicBezTo>
                  <a:pt x="395817" y="2210329"/>
                  <a:pt x="423862" y="2230438"/>
                  <a:pt x="431800" y="2241550"/>
                </a:cubicBezTo>
                <a:cubicBezTo>
                  <a:pt x="439737" y="2252663"/>
                  <a:pt x="449792" y="2251075"/>
                  <a:pt x="441325" y="2263775"/>
                </a:cubicBezTo>
                <a:cubicBezTo>
                  <a:pt x="432858" y="2276475"/>
                  <a:pt x="401108" y="2302933"/>
                  <a:pt x="381000" y="2317750"/>
                </a:cubicBezTo>
                <a:cubicBezTo>
                  <a:pt x="360892" y="2332567"/>
                  <a:pt x="306388" y="2349500"/>
                  <a:pt x="282576" y="2368550"/>
                </a:cubicBezTo>
                <a:cubicBezTo>
                  <a:pt x="258764" y="2387600"/>
                  <a:pt x="257705" y="2380721"/>
                  <a:pt x="238126" y="2432050"/>
                </a:cubicBezTo>
                <a:cubicBezTo>
                  <a:pt x="218547" y="2483379"/>
                  <a:pt x="180844" y="2627048"/>
                  <a:pt x="165101" y="2676525"/>
                </a:cubicBezTo>
                <a:cubicBezTo>
                  <a:pt x="173170" y="2735527"/>
                  <a:pt x="172245" y="2746772"/>
                  <a:pt x="162720" y="2764631"/>
                </a:cubicBezTo>
                <a:cubicBezTo>
                  <a:pt x="153195" y="2782490"/>
                  <a:pt x="117873" y="2774553"/>
                  <a:pt x="107951" y="2783681"/>
                </a:cubicBezTo>
                <a:cubicBezTo>
                  <a:pt x="98029" y="2792809"/>
                  <a:pt x="97103" y="2806039"/>
                  <a:pt x="96045" y="2819400"/>
                </a:cubicBezTo>
                <a:cubicBezTo>
                  <a:pt x="94987" y="2832761"/>
                  <a:pt x="98426" y="2851944"/>
                  <a:pt x="101601" y="2863850"/>
                </a:cubicBezTo>
                <a:cubicBezTo>
                  <a:pt x="104776" y="2875756"/>
                  <a:pt x="130308" y="2870464"/>
                  <a:pt x="122238" y="2890837"/>
                </a:cubicBezTo>
                <a:lnTo>
                  <a:pt x="53182" y="3002756"/>
                </a:lnTo>
                <a:lnTo>
                  <a:pt x="0" y="3063875"/>
                </a:ln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72" name="Google Shape;1172;p20"/>
          <p:cNvSpPr/>
          <p:nvPr/>
        </p:nvSpPr>
        <p:spPr>
          <a:xfrm>
            <a:off x="2265931" y="4686737"/>
            <a:ext cx="995836" cy="302213"/>
          </a:xfrm>
          <a:custGeom>
            <a:avLst/>
            <a:gdLst/>
            <a:ahLst/>
            <a:cxnLst/>
            <a:rect l="l" t="t" r="r" b="b"/>
            <a:pathLst>
              <a:path w="1262062" h="335089" extrusionOk="0">
                <a:moveTo>
                  <a:pt x="0" y="335089"/>
                </a:moveTo>
                <a:lnTo>
                  <a:pt x="73819" y="277939"/>
                </a:lnTo>
                <a:cubicBezTo>
                  <a:pt x="92472" y="264048"/>
                  <a:pt x="100807" y="261667"/>
                  <a:pt x="111919" y="251745"/>
                </a:cubicBezTo>
                <a:cubicBezTo>
                  <a:pt x="123031" y="241823"/>
                  <a:pt x="125016" y="227535"/>
                  <a:pt x="140494" y="218407"/>
                </a:cubicBezTo>
                <a:cubicBezTo>
                  <a:pt x="155972" y="209279"/>
                  <a:pt x="186531" y="206501"/>
                  <a:pt x="204787" y="196976"/>
                </a:cubicBezTo>
                <a:cubicBezTo>
                  <a:pt x="223043" y="187451"/>
                  <a:pt x="235347" y="174354"/>
                  <a:pt x="250031" y="161257"/>
                </a:cubicBezTo>
                <a:cubicBezTo>
                  <a:pt x="264715" y="148160"/>
                  <a:pt x="270272" y="129507"/>
                  <a:pt x="292894" y="118395"/>
                </a:cubicBezTo>
                <a:cubicBezTo>
                  <a:pt x="315516" y="107283"/>
                  <a:pt x="355599" y="102520"/>
                  <a:pt x="385762" y="94582"/>
                </a:cubicBezTo>
                <a:cubicBezTo>
                  <a:pt x="415925" y="86644"/>
                  <a:pt x="446882" y="76723"/>
                  <a:pt x="473869" y="70770"/>
                </a:cubicBezTo>
                <a:cubicBezTo>
                  <a:pt x="500857" y="64817"/>
                  <a:pt x="547687" y="58864"/>
                  <a:pt x="547687" y="58864"/>
                </a:cubicBezTo>
                <a:cubicBezTo>
                  <a:pt x="574277" y="54895"/>
                  <a:pt x="609996" y="50529"/>
                  <a:pt x="633412" y="46957"/>
                </a:cubicBezTo>
                <a:cubicBezTo>
                  <a:pt x="656828" y="43385"/>
                  <a:pt x="669925" y="41797"/>
                  <a:pt x="688181" y="37432"/>
                </a:cubicBezTo>
                <a:cubicBezTo>
                  <a:pt x="706437" y="33067"/>
                  <a:pt x="725091" y="26717"/>
                  <a:pt x="742950" y="20764"/>
                </a:cubicBezTo>
                <a:cubicBezTo>
                  <a:pt x="760809" y="14811"/>
                  <a:pt x="772715" y="4889"/>
                  <a:pt x="795337" y="1714"/>
                </a:cubicBezTo>
                <a:cubicBezTo>
                  <a:pt x="817959" y="-1461"/>
                  <a:pt x="855265" y="524"/>
                  <a:pt x="878681" y="1714"/>
                </a:cubicBezTo>
                <a:cubicBezTo>
                  <a:pt x="902097" y="2904"/>
                  <a:pt x="923528" y="6079"/>
                  <a:pt x="935831" y="8857"/>
                </a:cubicBezTo>
                <a:cubicBezTo>
                  <a:pt x="948134" y="11635"/>
                  <a:pt x="941784" y="16795"/>
                  <a:pt x="952500" y="18382"/>
                </a:cubicBezTo>
                <a:cubicBezTo>
                  <a:pt x="963216" y="19969"/>
                  <a:pt x="987425" y="19969"/>
                  <a:pt x="1000125" y="18382"/>
                </a:cubicBezTo>
                <a:cubicBezTo>
                  <a:pt x="1012825" y="16795"/>
                  <a:pt x="1019572" y="11238"/>
                  <a:pt x="1028700" y="8857"/>
                </a:cubicBezTo>
                <a:cubicBezTo>
                  <a:pt x="1037828" y="6476"/>
                  <a:pt x="1044178" y="2110"/>
                  <a:pt x="1054894" y="4095"/>
                </a:cubicBezTo>
                <a:cubicBezTo>
                  <a:pt x="1065610" y="6079"/>
                  <a:pt x="1079104" y="17589"/>
                  <a:pt x="1092994" y="20764"/>
                </a:cubicBezTo>
                <a:cubicBezTo>
                  <a:pt x="1106885" y="23939"/>
                  <a:pt x="1123553" y="19970"/>
                  <a:pt x="1138237" y="23145"/>
                </a:cubicBezTo>
                <a:cubicBezTo>
                  <a:pt x="1152921" y="26320"/>
                  <a:pt x="1168797" y="33067"/>
                  <a:pt x="1181100" y="39814"/>
                </a:cubicBezTo>
                <a:cubicBezTo>
                  <a:pt x="1193403" y="46561"/>
                  <a:pt x="1207294" y="54498"/>
                  <a:pt x="1212056" y="63626"/>
                </a:cubicBezTo>
                <a:cubicBezTo>
                  <a:pt x="1216818" y="72754"/>
                  <a:pt x="1208484" y="86644"/>
                  <a:pt x="1209675" y="94582"/>
                </a:cubicBezTo>
                <a:cubicBezTo>
                  <a:pt x="1210866" y="102520"/>
                  <a:pt x="1219597" y="104901"/>
                  <a:pt x="1219200" y="111251"/>
                </a:cubicBezTo>
                <a:cubicBezTo>
                  <a:pt x="1218803" y="117601"/>
                  <a:pt x="1204516" y="124348"/>
                  <a:pt x="1207294" y="132682"/>
                </a:cubicBezTo>
                <a:cubicBezTo>
                  <a:pt x="1210072" y="141016"/>
                  <a:pt x="1226741" y="152923"/>
                  <a:pt x="1235869" y="161257"/>
                </a:cubicBezTo>
                <a:cubicBezTo>
                  <a:pt x="1244997" y="169591"/>
                  <a:pt x="1253529" y="176140"/>
                  <a:pt x="1262062" y="182689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76" name="Google Shape;1176;p20"/>
          <p:cNvSpPr/>
          <p:nvPr/>
        </p:nvSpPr>
        <p:spPr>
          <a:xfrm>
            <a:off x="2102400" y="4744938"/>
            <a:ext cx="551535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Seropédica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77" name="Google Shape;1177;p20"/>
          <p:cNvSpPr/>
          <p:nvPr/>
        </p:nvSpPr>
        <p:spPr>
          <a:xfrm>
            <a:off x="1712228" y="4479359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178" name="Google Shape;1178;p20"/>
          <p:cNvSpPr/>
          <p:nvPr/>
        </p:nvSpPr>
        <p:spPr>
          <a:xfrm>
            <a:off x="1653352" y="4205764"/>
            <a:ext cx="492227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Volta Redonda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79" name="Google Shape;1179;p20"/>
          <p:cNvSpPr/>
          <p:nvPr/>
        </p:nvSpPr>
        <p:spPr>
          <a:xfrm>
            <a:off x="1260457" y="4435412"/>
            <a:ext cx="53544" cy="62262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180" name="Google Shape;1180;p20"/>
          <p:cNvSpPr/>
          <p:nvPr/>
        </p:nvSpPr>
        <p:spPr>
          <a:xfrm>
            <a:off x="1078874" y="4317554"/>
            <a:ext cx="383586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Resende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81" name="Google Shape;1181;p20"/>
          <p:cNvSpPr/>
          <p:nvPr/>
        </p:nvSpPr>
        <p:spPr>
          <a:xfrm>
            <a:off x="5619816" y="3445451"/>
            <a:ext cx="19649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Açu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82" name="Google Shape;1182;p20"/>
          <p:cNvSpPr/>
          <p:nvPr/>
        </p:nvSpPr>
        <p:spPr>
          <a:xfrm>
            <a:off x="5442804" y="2995278"/>
            <a:ext cx="386986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São João da Barra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183" name="Google Shape;1183;p20"/>
          <p:cNvCxnSpPr>
            <a:stCxn id="1184" idx="3"/>
            <a:endCxn id="1185" idx="0"/>
          </p:cNvCxnSpPr>
          <p:nvPr/>
        </p:nvCxnSpPr>
        <p:spPr>
          <a:xfrm>
            <a:off x="3071916" y="4991415"/>
            <a:ext cx="38714" cy="302626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1185" name="Google Shape;1185;p20"/>
          <p:cNvSpPr/>
          <p:nvPr/>
        </p:nvSpPr>
        <p:spPr>
          <a:xfrm>
            <a:off x="2941898" y="5294041"/>
            <a:ext cx="337464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Niterói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186" name="Google Shape;1186;p20"/>
          <p:cNvCxnSpPr>
            <a:stCxn id="1163" idx="3"/>
            <a:endCxn id="1157" idx="0"/>
          </p:cNvCxnSpPr>
          <p:nvPr/>
        </p:nvCxnSpPr>
        <p:spPr>
          <a:xfrm flipH="1">
            <a:off x="2913387" y="5028355"/>
            <a:ext cx="1" cy="382973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1187" name="Google Shape;1187;p20"/>
          <p:cNvCxnSpPr>
            <a:stCxn id="1153" idx="3"/>
          </p:cNvCxnSpPr>
          <p:nvPr/>
        </p:nvCxnSpPr>
        <p:spPr>
          <a:xfrm>
            <a:off x="2134093" y="5138377"/>
            <a:ext cx="0" cy="1890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1188" name="Google Shape;1188;p20"/>
          <p:cNvCxnSpPr>
            <a:stCxn id="1152" idx="3"/>
            <a:endCxn id="1155" idx="0"/>
          </p:cNvCxnSpPr>
          <p:nvPr/>
        </p:nvCxnSpPr>
        <p:spPr>
          <a:xfrm>
            <a:off x="1571478" y="5247498"/>
            <a:ext cx="50258" cy="321471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1189" name="Google Shape;1189;p20"/>
          <p:cNvSpPr/>
          <p:nvPr/>
        </p:nvSpPr>
        <p:spPr>
          <a:xfrm>
            <a:off x="3281722" y="4162597"/>
            <a:ext cx="431797" cy="670865"/>
          </a:xfrm>
          <a:custGeom>
            <a:avLst/>
            <a:gdLst/>
            <a:ahLst/>
            <a:cxnLst/>
            <a:rect l="l" t="t" r="r" b="b"/>
            <a:pathLst>
              <a:path w="580627" h="789235" extrusionOk="0">
                <a:moveTo>
                  <a:pt x="0" y="789235"/>
                </a:moveTo>
                <a:cubicBezTo>
                  <a:pt x="24627" y="774748"/>
                  <a:pt x="49255" y="760262"/>
                  <a:pt x="59106" y="744037"/>
                </a:cubicBezTo>
                <a:cubicBezTo>
                  <a:pt x="68957" y="727812"/>
                  <a:pt x="45199" y="704633"/>
                  <a:pt x="59106" y="691885"/>
                </a:cubicBezTo>
                <a:cubicBezTo>
                  <a:pt x="73013" y="679137"/>
                  <a:pt x="124586" y="676818"/>
                  <a:pt x="142549" y="667547"/>
                </a:cubicBezTo>
                <a:cubicBezTo>
                  <a:pt x="160512" y="658276"/>
                  <a:pt x="167466" y="649004"/>
                  <a:pt x="166887" y="636256"/>
                </a:cubicBezTo>
                <a:cubicBezTo>
                  <a:pt x="166308" y="623508"/>
                  <a:pt x="129801" y="607861"/>
                  <a:pt x="139072" y="591057"/>
                </a:cubicBezTo>
                <a:cubicBezTo>
                  <a:pt x="148344" y="574252"/>
                  <a:pt x="200496" y="561505"/>
                  <a:pt x="222516" y="535429"/>
                </a:cubicBezTo>
                <a:cubicBezTo>
                  <a:pt x="244536" y="509353"/>
                  <a:pt x="257284" y="469369"/>
                  <a:pt x="271191" y="434601"/>
                </a:cubicBezTo>
                <a:cubicBezTo>
                  <a:pt x="285098" y="399833"/>
                  <a:pt x="294949" y="354634"/>
                  <a:pt x="305959" y="326820"/>
                </a:cubicBezTo>
                <a:cubicBezTo>
                  <a:pt x="316969" y="299005"/>
                  <a:pt x="301323" y="292631"/>
                  <a:pt x="337250" y="267714"/>
                </a:cubicBezTo>
                <a:cubicBezTo>
                  <a:pt x="373177" y="242797"/>
                  <a:pt x="484435" y="195861"/>
                  <a:pt x="521521" y="177318"/>
                </a:cubicBezTo>
                <a:cubicBezTo>
                  <a:pt x="558607" y="158775"/>
                  <a:pt x="554551" y="176159"/>
                  <a:pt x="559766" y="156457"/>
                </a:cubicBezTo>
                <a:cubicBezTo>
                  <a:pt x="564981" y="136755"/>
                  <a:pt x="551653" y="82864"/>
                  <a:pt x="552812" y="59106"/>
                </a:cubicBezTo>
                <a:cubicBezTo>
                  <a:pt x="553971" y="35348"/>
                  <a:pt x="566720" y="13908"/>
                  <a:pt x="566720" y="13908"/>
                </a:cubicBezTo>
                <a:cubicBezTo>
                  <a:pt x="571356" y="4057"/>
                  <a:pt x="575991" y="2028"/>
                  <a:pt x="580627" y="0"/>
                </a:cubicBezTo>
              </a:path>
            </a:pathLst>
          </a:custGeom>
          <a:noFill/>
          <a:ln w="19050" cap="flat" cmpd="sng">
            <a:solidFill>
              <a:srgbClr val="F4B08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90" name="Google Shape;1190;p20"/>
          <p:cNvSpPr/>
          <p:nvPr/>
        </p:nvSpPr>
        <p:spPr>
          <a:xfrm>
            <a:off x="3711774" y="3289081"/>
            <a:ext cx="1035988" cy="873516"/>
          </a:xfrm>
          <a:custGeom>
            <a:avLst/>
            <a:gdLst/>
            <a:ahLst/>
            <a:cxnLst/>
            <a:rect l="l" t="t" r="r" b="b"/>
            <a:pathLst>
              <a:path w="1393069" h="1027642" extrusionOk="0">
                <a:moveTo>
                  <a:pt x="0" y="1027642"/>
                </a:moveTo>
                <a:cubicBezTo>
                  <a:pt x="7823" y="1006781"/>
                  <a:pt x="20499" y="985921"/>
                  <a:pt x="37115" y="968537"/>
                </a:cubicBezTo>
                <a:cubicBezTo>
                  <a:pt x="53731" y="951153"/>
                  <a:pt x="84631" y="936666"/>
                  <a:pt x="99697" y="923338"/>
                </a:cubicBezTo>
                <a:cubicBezTo>
                  <a:pt x="114763" y="910010"/>
                  <a:pt x="113025" y="899000"/>
                  <a:pt x="127512" y="888570"/>
                </a:cubicBezTo>
                <a:cubicBezTo>
                  <a:pt x="141999" y="878140"/>
                  <a:pt x="179664" y="874084"/>
                  <a:pt x="186618" y="860756"/>
                </a:cubicBezTo>
                <a:cubicBezTo>
                  <a:pt x="193572" y="847428"/>
                  <a:pt x="167496" y="824250"/>
                  <a:pt x="169234" y="808604"/>
                </a:cubicBezTo>
                <a:cubicBezTo>
                  <a:pt x="170972" y="792958"/>
                  <a:pt x="186038" y="774415"/>
                  <a:pt x="197048" y="766882"/>
                </a:cubicBezTo>
                <a:cubicBezTo>
                  <a:pt x="208058" y="759349"/>
                  <a:pt x="227181" y="773835"/>
                  <a:pt x="235293" y="763405"/>
                </a:cubicBezTo>
                <a:cubicBezTo>
                  <a:pt x="243405" y="752975"/>
                  <a:pt x="233554" y="718786"/>
                  <a:pt x="245723" y="704299"/>
                </a:cubicBezTo>
                <a:cubicBezTo>
                  <a:pt x="257892" y="689812"/>
                  <a:pt x="290343" y="685177"/>
                  <a:pt x="308306" y="676485"/>
                </a:cubicBezTo>
                <a:cubicBezTo>
                  <a:pt x="326269" y="667793"/>
                  <a:pt x="340756" y="665475"/>
                  <a:pt x="353504" y="652147"/>
                </a:cubicBezTo>
                <a:cubicBezTo>
                  <a:pt x="366252" y="638819"/>
                  <a:pt x="373785" y="606369"/>
                  <a:pt x="384795" y="596518"/>
                </a:cubicBezTo>
                <a:cubicBezTo>
                  <a:pt x="395805" y="586667"/>
                  <a:pt x="405077" y="597678"/>
                  <a:pt x="419564" y="593042"/>
                </a:cubicBezTo>
                <a:cubicBezTo>
                  <a:pt x="434051" y="588406"/>
                  <a:pt x="451435" y="577396"/>
                  <a:pt x="471716" y="568704"/>
                </a:cubicBezTo>
                <a:cubicBezTo>
                  <a:pt x="491997" y="560012"/>
                  <a:pt x="522130" y="554218"/>
                  <a:pt x="541252" y="540890"/>
                </a:cubicBezTo>
                <a:cubicBezTo>
                  <a:pt x="560374" y="527562"/>
                  <a:pt x="567907" y="502644"/>
                  <a:pt x="586450" y="488737"/>
                </a:cubicBezTo>
                <a:cubicBezTo>
                  <a:pt x="604993" y="474830"/>
                  <a:pt x="630490" y="481204"/>
                  <a:pt x="652510" y="457446"/>
                </a:cubicBezTo>
                <a:cubicBezTo>
                  <a:pt x="674530" y="433688"/>
                  <a:pt x="695970" y="375741"/>
                  <a:pt x="718569" y="346188"/>
                </a:cubicBezTo>
                <a:cubicBezTo>
                  <a:pt x="741168" y="316635"/>
                  <a:pt x="767824" y="298092"/>
                  <a:pt x="788105" y="280129"/>
                </a:cubicBezTo>
                <a:cubicBezTo>
                  <a:pt x="808386" y="262166"/>
                  <a:pt x="824032" y="246519"/>
                  <a:pt x="840257" y="238407"/>
                </a:cubicBezTo>
                <a:cubicBezTo>
                  <a:pt x="856482" y="230294"/>
                  <a:pt x="874446" y="245361"/>
                  <a:pt x="885456" y="231454"/>
                </a:cubicBezTo>
                <a:cubicBezTo>
                  <a:pt x="896466" y="217547"/>
                  <a:pt x="889512" y="170610"/>
                  <a:pt x="906316" y="154964"/>
                </a:cubicBezTo>
                <a:cubicBezTo>
                  <a:pt x="923121" y="139318"/>
                  <a:pt x="963684" y="140477"/>
                  <a:pt x="986283" y="137580"/>
                </a:cubicBezTo>
                <a:cubicBezTo>
                  <a:pt x="1008882" y="134683"/>
                  <a:pt x="1022210" y="146851"/>
                  <a:pt x="1041912" y="137580"/>
                </a:cubicBezTo>
                <a:cubicBezTo>
                  <a:pt x="1061614" y="128309"/>
                  <a:pt x="1087690" y="95858"/>
                  <a:pt x="1104494" y="81951"/>
                </a:cubicBezTo>
                <a:cubicBezTo>
                  <a:pt x="1121298" y="68044"/>
                  <a:pt x="1133468" y="59932"/>
                  <a:pt x="1142739" y="54137"/>
                </a:cubicBezTo>
                <a:cubicBezTo>
                  <a:pt x="1152011" y="48342"/>
                  <a:pt x="1153169" y="55296"/>
                  <a:pt x="1160123" y="47183"/>
                </a:cubicBezTo>
                <a:cubicBezTo>
                  <a:pt x="1167077" y="39070"/>
                  <a:pt x="1171713" y="12994"/>
                  <a:pt x="1184461" y="5461"/>
                </a:cubicBezTo>
                <a:cubicBezTo>
                  <a:pt x="1197209" y="-2072"/>
                  <a:pt x="1215752" y="-333"/>
                  <a:pt x="1236613" y="1985"/>
                </a:cubicBezTo>
                <a:cubicBezTo>
                  <a:pt x="1257474" y="4303"/>
                  <a:pt x="1283550" y="15892"/>
                  <a:pt x="1309626" y="19369"/>
                </a:cubicBezTo>
                <a:cubicBezTo>
                  <a:pt x="1335702" y="22846"/>
                  <a:pt x="1364385" y="22845"/>
                  <a:pt x="1393069" y="22845"/>
                </a:cubicBezTo>
              </a:path>
            </a:pathLst>
          </a:custGeom>
          <a:noFill/>
          <a:ln w="19050" cap="flat" cmpd="sng">
            <a:solidFill>
              <a:srgbClr val="F4B08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91" name="Google Shape;1191;p20"/>
          <p:cNvSpPr/>
          <p:nvPr/>
        </p:nvSpPr>
        <p:spPr>
          <a:xfrm>
            <a:off x="4717747" y="3266217"/>
            <a:ext cx="416584" cy="198160"/>
          </a:xfrm>
          <a:custGeom>
            <a:avLst/>
            <a:gdLst/>
            <a:ahLst/>
            <a:cxnLst/>
            <a:rect l="l" t="t" r="r" b="b"/>
            <a:pathLst>
              <a:path w="560171" h="233124" extrusionOk="0">
                <a:moveTo>
                  <a:pt x="0" y="55888"/>
                </a:moveTo>
                <a:cubicBezTo>
                  <a:pt x="47516" y="48065"/>
                  <a:pt x="109858" y="37277"/>
                  <a:pt x="146432" y="27992"/>
                </a:cubicBezTo>
                <a:cubicBezTo>
                  <a:pt x="183006" y="18707"/>
                  <a:pt x="196265" y="-2140"/>
                  <a:pt x="219444" y="178"/>
                </a:cubicBezTo>
                <a:cubicBezTo>
                  <a:pt x="242623" y="2496"/>
                  <a:pt x="264643" y="22777"/>
                  <a:pt x="285504" y="41899"/>
                </a:cubicBezTo>
                <a:cubicBezTo>
                  <a:pt x="306365" y="61021"/>
                  <a:pt x="324907" y="93472"/>
                  <a:pt x="344609" y="114912"/>
                </a:cubicBezTo>
                <a:cubicBezTo>
                  <a:pt x="364311" y="136352"/>
                  <a:pt x="377639" y="154895"/>
                  <a:pt x="403715" y="170541"/>
                </a:cubicBezTo>
                <a:cubicBezTo>
                  <a:pt x="429791" y="186187"/>
                  <a:pt x="474990" y="198356"/>
                  <a:pt x="501066" y="208786"/>
                </a:cubicBezTo>
                <a:cubicBezTo>
                  <a:pt x="527142" y="219216"/>
                  <a:pt x="543656" y="226170"/>
                  <a:pt x="560171" y="233124"/>
                </a:cubicBezTo>
              </a:path>
            </a:pathLst>
          </a:custGeom>
          <a:noFill/>
          <a:ln w="19050" cap="flat" cmpd="sng">
            <a:solidFill>
              <a:srgbClr val="F4B08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92" name="Google Shape;1192;p20"/>
          <p:cNvSpPr/>
          <p:nvPr/>
        </p:nvSpPr>
        <p:spPr>
          <a:xfrm>
            <a:off x="3260527" y="4133867"/>
            <a:ext cx="452779" cy="70473"/>
          </a:xfrm>
          <a:custGeom>
            <a:avLst/>
            <a:gdLst/>
            <a:ahLst/>
            <a:cxnLst/>
            <a:rect l="l" t="t" r="r" b="b"/>
            <a:pathLst>
              <a:path w="608841" h="82907" extrusionOk="0">
                <a:moveTo>
                  <a:pt x="0" y="43698"/>
                </a:moveTo>
                <a:lnTo>
                  <a:pt x="90275" y="64083"/>
                </a:lnTo>
                <a:cubicBezTo>
                  <a:pt x="116969" y="70393"/>
                  <a:pt x="138325" y="87865"/>
                  <a:pt x="160166" y="81556"/>
                </a:cubicBezTo>
                <a:cubicBezTo>
                  <a:pt x="182007" y="75247"/>
                  <a:pt x="199965" y="35448"/>
                  <a:pt x="221320" y="26226"/>
                </a:cubicBezTo>
                <a:cubicBezTo>
                  <a:pt x="242675" y="17004"/>
                  <a:pt x="272282" y="23314"/>
                  <a:pt x="288298" y="26226"/>
                </a:cubicBezTo>
                <a:cubicBezTo>
                  <a:pt x="304314" y="29138"/>
                  <a:pt x="289754" y="48066"/>
                  <a:pt x="317419" y="43698"/>
                </a:cubicBezTo>
                <a:cubicBezTo>
                  <a:pt x="345084" y="39330"/>
                  <a:pt x="424196" y="-954"/>
                  <a:pt x="454288" y="17"/>
                </a:cubicBezTo>
                <a:cubicBezTo>
                  <a:pt x="484380" y="988"/>
                  <a:pt x="485351" y="41272"/>
                  <a:pt x="497970" y="49523"/>
                </a:cubicBezTo>
                <a:cubicBezTo>
                  <a:pt x="510589" y="57774"/>
                  <a:pt x="521267" y="51465"/>
                  <a:pt x="530003" y="49523"/>
                </a:cubicBezTo>
                <a:cubicBezTo>
                  <a:pt x="538739" y="47582"/>
                  <a:pt x="538740" y="39330"/>
                  <a:pt x="550388" y="37874"/>
                </a:cubicBezTo>
                <a:cubicBezTo>
                  <a:pt x="562036" y="36418"/>
                  <a:pt x="599893" y="40786"/>
                  <a:pt x="599893" y="40786"/>
                </a:cubicBezTo>
                <a:cubicBezTo>
                  <a:pt x="609600" y="41271"/>
                  <a:pt x="609115" y="41028"/>
                  <a:pt x="608630" y="40786"/>
                </a:cubicBezTo>
              </a:path>
            </a:pathLst>
          </a:custGeom>
          <a:noFill/>
          <a:ln w="19050" cap="flat" cmpd="sng">
            <a:solidFill>
              <a:srgbClr val="F4B08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94" name="Google Shape;1194;p20"/>
          <p:cNvSpPr/>
          <p:nvPr/>
        </p:nvSpPr>
        <p:spPr>
          <a:xfrm>
            <a:off x="3006599" y="4322806"/>
            <a:ext cx="210219" cy="62838"/>
          </a:xfrm>
          <a:custGeom>
            <a:avLst/>
            <a:gdLst/>
            <a:ahLst/>
            <a:cxnLst/>
            <a:rect l="l" t="t" r="r" b="b"/>
            <a:pathLst>
              <a:path w="282677" h="73925" extrusionOk="0">
                <a:moveTo>
                  <a:pt x="0" y="0"/>
                </a:moveTo>
                <a:cubicBezTo>
                  <a:pt x="11266" y="17206"/>
                  <a:pt x="30726" y="38510"/>
                  <a:pt x="41787" y="44245"/>
                </a:cubicBezTo>
                <a:cubicBezTo>
                  <a:pt x="52848" y="49981"/>
                  <a:pt x="54487" y="29497"/>
                  <a:pt x="66367" y="34413"/>
                </a:cubicBezTo>
                <a:cubicBezTo>
                  <a:pt x="78247" y="39329"/>
                  <a:pt x="102418" y="71284"/>
                  <a:pt x="113070" y="73742"/>
                </a:cubicBezTo>
                <a:cubicBezTo>
                  <a:pt x="123722" y="76200"/>
                  <a:pt x="119625" y="53258"/>
                  <a:pt x="130277" y="49161"/>
                </a:cubicBezTo>
                <a:cubicBezTo>
                  <a:pt x="140929" y="45064"/>
                  <a:pt x="159774" y="54077"/>
                  <a:pt x="176980" y="49161"/>
                </a:cubicBezTo>
                <a:cubicBezTo>
                  <a:pt x="194186" y="44245"/>
                  <a:pt x="215900" y="22532"/>
                  <a:pt x="233516" y="19664"/>
                </a:cubicBezTo>
                <a:cubicBezTo>
                  <a:pt x="251132" y="16796"/>
                  <a:pt x="266904" y="24375"/>
                  <a:pt x="282677" y="31955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95" name="Google Shape;1195;p20"/>
          <p:cNvSpPr/>
          <p:nvPr/>
        </p:nvSpPr>
        <p:spPr>
          <a:xfrm>
            <a:off x="1882380" y="3955071"/>
            <a:ext cx="1071206" cy="511922"/>
          </a:xfrm>
          <a:custGeom>
            <a:avLst/>
            <a:gdLst/>
            <a:ahLst/>
            <a:cxnLst/>
            <a:rect l="l" t="t" r="r" b="b"/>
            <a:pathLst>
              <a:path w="1440426" h="602248" extrusionOk="0">
                <a:moveTo>
                  <a:pt x="0" y="577645"/>
                </a:moveTo>
                <a:cubicBezTo>
                  <a:pt x="50595" y="573958"/>
                  <a:pt x="101190" y="570271"/>
                  <a:pt x="127819" y="572729"/>
                </a:cubicBezTo>
                <a:cubicBezTo>
                  <a:pt x="154448" y="575187"/>
                  <a:pt x="147074" y="591164"/>
                  <a:pt x="159774" y="592393"/>
                </a:cubicBezTo>
                <a:cubicBezTo>
                  <a:pt x="172474" y="593622"/>
                  <a:pt x="187632" y="578464"/>
                  <a:pt x="204019" y="580103"/>
                </a:cubicBezTo>
                <a:cubicBezTo>
                  <a:pt x="220406" y="581742"/>
                  <a:pt x="235155" y="603044"/>
                  <a:pt x="258097" y="602225"/>
                </a:cubicBezTo>
                <a:cubicBezTo>
                  <a:pt x="281039" y="601406"/>
                  <a:pt x="316681" y="588706"/>
                  <a:pt x="341671" y="575187"/>
                </a:cubicBezTo>
                <a:cubicBezTo>
                  <a:pt x="366661" y="561668"/>
                  <a:pt x="383868" y="532170"/>
                  <a:pt x="408039" y="521109"/>
                </a:cubicBezTo>
                <a:cubicBezTo>
                  <a:pt x="432210" y="510048"/>
                  <a:pt x="460478" y="510458"/>
                  <a:pt x="486697" y="508819"/>
                </a:cubicBezTo>
                <a:cubicBezTo>
                  <a:pt x="512916" y="507180"/>
                  <a:pt x="545281" y="514145"/>
                  <a:pt x="565355" y="511277"/>
                </a:cubicBezTo>
                <a:cubicBezTo>
                  <a:pt x="585429" y="508409"/>
                  <a:pt x="585020" y="505951"/>
                  <a:pt x="607142" y="491612"/>
                </a:cubicBezTo>
                <a:cubicBezTo>
                  <a:pt x="629264" y="477273"/>
                  <a:pt x="659171" y="447368"/>
                  <a:pt x="698090" y="425245"/>
                </a:cubicBezTo>
                <a:cubicBezTo>
                  <a:pt x="737009" y="403122"/>
                  <a:pt x="810342" y="377722"/>
                  <a:pt x="840658" y="358877"/>
                </a:cubicBezTo>
                <a:cubicBezTo>
                  <a:pt x="870974" y="340032"/>
                  <a:pt x="859503" y="329790"/>
                  <a:pt x="879987" y="312174"/>
                </a:cubicBezTo>
                <a:cubicBezTo>
                  <a:pt x="900471" y="294558"/>
                  <a:pt x="934884" y="275712"/>
                  <a:pt x="963561" y="253180"/>
                </a:cubicBezTo>
                <a:cubicBezTo>
                  <a:pt x="992238" y="230648"/>
                  <a:pt x="1033615" y="195006"/>
                  <a:pt x="1052051" y="176980"/>
                </a:cubicBezTo>
                <a:cubicBezTo>
                  <a:pt x="1070487" y="158954"/>
                  <a:pt x="1054919" y="153218"/>
                  <a:pt x="1074174" y="145025"/>
                </a:cubicBezTo>
                <a:cubicBezTo>
                  <a:pt x="1093429" y="136832"/>
                  <a:pt x="1141361" y="143387"/>
                  <a:pt x="1167580" y="127819"/>
                </a:cubicBezTo>
                <a:cubicBezTo>
                  <a:pt x="1193799" y="112251"/>
                  <a:pt x="1201993" y="70874"/>
                  <a:pt x="1231490" y="51619"/>
                </a:cubicBezTo>
                <a:cubicBezTo>
                  <a:pt x="1260987" y="32364"/>
                  <a:pt x="1309738" y="20893"/>
                  <a:pt x="1344561" y="12290"/>
                </a:cubicBezTo>
                <a:cubicBezTo>
                  <a:pt x="1379384" y="3687"/>
                  <a:pt x="1409905" y="1843"/>
                  <a:pt x="1440426" y="0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97" name="Google Shape;1197;p20"/>
          <p:cNvSpPr/>
          <p:nvPr/>
        </p:nvSpPr>
        <p:spPr>
          <a:xfrm>
            <a:off x="2386908" y="4886944"/>
            <a:ext cx="50234" cy="104471"/>
          </a:xfrm>
          <a:custGeom>
            <a:avLst/>
            <a:gdLst/>
            <a:ahLst/>
            <a:cxnLst/>
            <a:rect l="l" t="t" r="r" b="b"/>
            <a:pathLst>
              <a:path w="67549" h="122904" extrusionOk="0">
                <a:moveTo>
                  <a:pt x="0" y="0"/>
                </a:moveTo>
                <a:cubicBezTo>
                  <a:pt x="21508" y="23147"/>
                  <a:pt x="43016" y="46294"/>
                  <a:pt x="54077" y="63910"/>
                </a:cubicBezTo>
                <a:cubicBezTo>
                  <a:pt x="65138" y="81526"/>
                  <a:pt x="64319" y="95865"/>
                  <a:pt x="66367" y="105697"/>
                </a:cubicBezTo>
                <a:cubicBezTo>
                  <a:pt x="68415" y="115529"/>
                  <a:pt x="67391" y="119216"/>
                  <a:pt x="66367" y="122904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98" name="Google Shape;1198;p20"/>
          <p:cNvSpPr/>
          <p:nvPr/>
        </p:nvSpPr>
        <p:spPr>
          <a:xfrm>
            <a:off x="5174778" y="3313623"/>
            <a:ext cx="335718" cy="179709"/>
          </a:xfrm>
          <a:custGeom>
            <a:avLst/>
            <a:gdLst/>
            <a:ahLst/>
            <a:cxnLst/>
            <a:rect l="l" t="t" r="r" b="b"/>
            <a:pathLst>
              <a:path w="2017644" h="944915" extrusionOk="0">
                <a:moveTo>
                  <a:pt x="0" y="795131"/>
                </a:moveTo>
                <a:cubicBezTo>
                  <a:pt x="48867" y="864704"/>
                  <a:pt x="97735" y="934278"/>
                  <a:pt x="168966" y="944217"/>
                </a:cubicBezTo>
                <a:cubicBezTo>
                  <a:pt x="240197" y="954156"/>
                  <a:pt x="427383" y="854765"/>
                  <a:pt x="427383" y="854765"/>
                </a:cubicBezTo>
                <a:cubicBezTo>
                  <a:pt x="548309" y="810039"/>
                  <a:pt x="765313" y="738809"/>
                  <a:pt x="894522" y="675861"/>
                </a:cubicBezTo>
                <a:cubicBezTo>
                  <a:pt x="1023731" y="612913"/>
                  <a:pt x="1096618" y="493643"/>
                  <a:pt x="1202635" y="477078"/>
                </a:cubicBezTo>
                <a:cubicBezTo>
                  <a:pt x="1308652" y="460513"/>
                  <a:pt x="1419640" y="559905"/>
                  <a:pt x="1530627" y="576470"/>
                </a:cubicBezTo>
                <a:cubicBezTo>
                  <a:pt x="1641614" y="593035"/>
                  <a:pt x="1787387" y="672548"/>
                  <a:pt x="1868557" y="576470"/>
                </a:cubicBezTo>
                <a:cubicBezTo>
                  <a:pt x="1949727" y="480392"/>
                  <a:pt x="1983685" y="240196"/>
                  <a:pt x="2017644" y="0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99" name="Google Shape;1199;p20"/>
          <p:cNvSpPr/>
          <p:nvPr/>
        </p:nvSpPr>
        <p:spPr>
          <a:xfrm>
            <a:off x="5481002" y="3236803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200" name="Google Shape;1200;p20"/>
          <p:cNvSpPr/>
          <p:nvPr/>
        </p:nvSpPr>
        <p:spPr>
          <a:xfrm>
            <a:off x="4208724" y="2523533"/>
            <a:ext cx="912965" cy="966945"/>
          </a:xfrm>
          <a:custGeom>
            <a:avLst/>
            <a:gdLst/>
            <a:ahLst/>
            <a:cxnLst/>
            <a:rect l="l" t="t" r="r" b="b"/>
            <a:pathLst>
              <a:path w="5939327" h="5503492" extrusionOk="0">
                <a:moveTo>
                  <a:pt x="0" y="0"/>
                </a:moveTo>
                <a:cubicBezTo>
                  <a:pt x="71215" y="42729"/>
                  <a:pt x="142430" y="85458"/>
                  <a:pt x="205099" y="111095"/>
                </a:cubicBezTo>
                <a:cubicBezTo>
                  <a:pt x="267768" y="136732"/>
                  <a:pt x="320467" y="116792"/>
                  <a:pt x="376015" y="153824"/>
                </a:cubicBezTo>
                <a:cubicBezTo>
                  <a:pt x="431563" y="190856"/>
                  <a:pt x="475716" y="303376"/>
                  <a:pt x="538385" y="333286"/>
                </a:cubicBezTo>
                <a:cubicBezTo>
                  <a:pt x="601054" y="363196"/>
                  <a:pt x="703604" y="323316"/>
                  <a:pt x="752030" y="333286"/>
                </a:cubicBezTo>
                <a:cubicBezTo>
                  <a:pt x="800456" y="343256"/>
                  <a:pt x="703604" y="374591"/>
                  <a:pt x="828942" y="393107"/>
                </a:cubicBezTo>
                <a:cubicBezTo>
                  <a:pt x="954280" y="411623"/>
                  <a:pt x="1310355" y="410198"/>
                  <a:pt x="1504060" y="444381"/>
                </a:cubicBezTo>
                <a:cubicBezTo>
                  <a:pt x="1697765" y="478564"/>
                  <a:pt x="1890045" y="559750"/>
                  <a:pt x="1991170" y="598206"/>
                </a:cubicBezTo>
                <a:cubicBezTo>
                  <a:pt x="2092295" y="636662"/>
                  <a:pt x="2072355" y="649481"/>
                  <a:pt x="2110811" y="675118"/>
                </a:cubicBezTo>
                <a:cubicBezTo>
                  <a:pt x="2149267" y="700755"/>
                  <a:pt x="2163511" y="737787"/>
                  <a:pt x="2221907" y="752030"/>
                </a:cubicBezTo>
                <a:cubicBezTo>
                  <a:pt x="2280303" y="766273"/>
                  <a:pt x="2355791" y="710725"/>
                  <a:pt x="2461189" y="760576"/>
                </a:cubicBezTo>
                <a:cubicBezTo>
                  <a:pt x="2566587" y="810427"/>
                  <a:pt x="2747474" y="957129"/>
                  <a:pt x="2854296" y="1051133"/>
                </a:cubicBezTo>
                <a:cubicBezTo>
                  <a:pt x="2961119" y="1145137"/>
                  <a:pt x="3018091" y="1251959"/>
                  <a:pt x="3102124" y="1324598"/>
                </a:cubicBezTo>
                <a:cubicBezTo>
                  <a:pt x="3186158" y="1397237"/>
                  <a:pt x="3324314" y="1375873"/>
                  <a:pt x="3358497" y="1486968"/>
                </a:cubicBezTo>
                <a:cubicBezTo>
                  <a:pt x="3392680" y="1598063"/>
                  <a:pt x="3287283" y="1868680"/>
                  <a:pt x="3307223" y="1991170"/>
                </a:cubicBezTo>
                <a:cubicBezTo>
                  <a:pt x="3327163" y="2113660"/>
                  <a:pt x="3445380" y="2106539"/>
                  <a:pt x="3478139" y="2221907"/>
                </a:cubicBezTo>
                <a:cubicBezTo>
                  <a:pt x="3510898" y="2337275"/>
                  <a:pt x="3489533" y="2565163"/>
                  <a:pt x="3503776" y="2683380"/>
                </a:cubicBezTo>
                <a:cubicBezTo>
                  <a:pt x="3518019" y="2801597"/>
                  <a:pt x="3480987" y="2831507"/>
                  <a:pt x="3563596" y="2931208"/>
                </a:cubicBezTo>
                <a:cubicBezTo>
                  <a:pt x="3646205" y="3030909"/>
                  <a:pt x="3876942" y="3221765"/>
                  <a:pt x="3999432" y="3281585"/>
                </a:cubicBezTo>
                <a:cubicBezTo>
                  <a:pt x="4121922" y="3341406"/>
                  <a:pt x="4215926" y="3258796"/>
                  <a:pt x="4298535" y="3290131"/>
                </a:cubicBezTo>
                <a:cubicBezTo>
                  <a:pt x="4381144" y="3321466"/>
                  <a:pt x="4385417" y="3406924"/>
                  <a:pt x="4495088" y="3469593"/>
                </a:cubicBezTo>
                <a:cubicBezTo>
                  <a:pt x="4604759" y="3532262"/>
                  <a:pt x="4825526" y="3553627"/>
                  <a:pt x="4956561" y="3666146"/>
                </a:cubicBezTo>
                <a:cubicBezTo>
                  <a:pt x="5087596" y="3778665"/>
                  <a:pt x="5205813" y="4003704"/>
                  <a:pt x="5281301" y="4144710"/>
                </a:cubicBezTo>
                <a:cubicBezTo>
                  <a:pt x="5356789" y="4285716"/>
                  <a:pt x="5342546" y="4418176"/>
                  <a:pt x="5409488" y="4512180"/>
                </a:cubicBezTo>
                <a:cubicBezTo>
                  <a:pt x="5476430" y="4606184"/>
                  <a:pt x="5635952" y="4630397"/>
                  <a:pt x="5682954" y="4708733"/>
                </a:cubicBezTo>
                <a:cubicBezTo>
                  <a:pt x="5729956" y="4787069"/>
                  <a:pt x="5675832" y="4895316"/>
                  <a:pt x="5691499" y="4982198"/>
                </a:cubicBezTo>
                <a:cubicBezTo>
                  <a:pt x="5707166" y="5069080"/>
                  <a:pt x="5735652" y="5143144"/>
                  <a:pt x="5776957" y="5230026"/>
                </a:cubicBezTo>
                <a:cubicBezTo>
                  <a:pt x="5818262" y="5316908"/>
                  <a:pt x="5878794" y="5410200"/>
                  <a:pt x="5939327" y="5503492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01" name="Google Shape;1201;p20"/>
          <p:cNvSpPr/>
          <p:nvPr/>
        </p:nvSpPr>
        <p:spPr>
          <a:xfrm>
            <a:off x="5120150" y="3444375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202" name="Google Shape;1202;p20"/>
          <p:cNvSpPr/>
          <p:nvPr/>
        </p:nvSpPr>
        <p:spPr>
          <a:xfrm>
            <a:off x="2459079" y="4773744"/>
            <a:ext cx="53544" cy="62262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203" name="Google Shape;1203;p20"/>
          <p:cNvSpPr/>
          <p:nvPr/>
        </p:nvSpPr>
        <p:spPr>
          <a:xfrm>
            <a:off x="3648242" y="4759636"/>
            <a:ext cx="660877" cy="315707"/>
          </a:xfrm>
          <a:custGeom>
            <a:avLst/>
            <a:gdLst/>
            <a:ahLst/>
            <a:cxnLst/>
            <a:rect l="l" t="t" r="r" b="b"/>
            <a:pathLst>
              <a:path w="4137434" h="1729212" extrusionOk="0">
                <a:moveTo>
                  <a:pt x="0" y="0"/>
                </a:moveTo>
                <a:cubicBezTo>
                  <a:pt x="93552" y="208230"/>
                  <a:pt x="187105" y="416460"/>
                  <a:pt x="298764" y="516048"/>
                </a:cubicBezTo>
                <a:cubicBezTo>
                  <a:pt x="410423" y="615636"/>
                  <a:pt x="591493" y="558297"/>
                  <a:pt x="669956" y="597529"/>
                </a:cubicBezTo>
                <a:cubicBezTo>
                  <a:pt x="748419" y="636761"/>
                  <a:pt x="662412" y="728804"/>
                  <a:pt x="769545" y="751438"/>
                </a:cubicBezTo>
                <a:cubicBezTo>
                  <a:pt x="876678" y="774072"/>
                  <a:pt x="1087925" y="703153"/>
                  <a:pt x="1312753" y="733331"/>
                </a:cubicBezTo>
                <a:cubicBezTo>
                  <a:pt x="1537581" y="763509"/>
                  <a:pt x="1843889" y="882713"/>
                  <a:pt x="2118511" y="932507"/>
                </a:cubicBezTo>
                <a:cubicBezTo>
                  <a:pt x="2393133" y="982301"/>
                  <a:pt x="2786958" y="988337"/>
                  <a:pt x="2960483" y="1032095"/>
                </a:cubicBezTo>
                <a:cubicBezTo>
                  <a:pt x="3134008" y="1075854"/>
                  <a:pt x="3064598" y="1173933"/>
                  <a:pt x="3159659" y="1195058"/>
                </a:cubicBezTo>
                <a:cubicBezTo>
                  <a:pt x="3254720" y="1216183"/>
                  <a:pt x="3423719" y="1142246"/>
                  <a:pt x="3530852" y="1158844"/>
                </a:cubicBezTo>
                <a:cubicBezTo>
                  <a:pt x="3637985" y="1175442"/>
                  <a:pt x="3716447" y="1225236"/>
                  <a:pt x="3802455" y="1294646"/>
                </a:cubicBezTo>
                <a:cubicBezTo>
                  <a:pt x="3888463" y="1364056"/>
                  <a:pt x="3991069" y="1502875"/>
                  <a:pt x="4046899" y="1575303"/>
                </a:cubicBezTo>
                <a:cubicBezTo>
                  <a:pt x="4102729" y="1647731"/>
                  <a:pt x="4120081" y="1688471"/>
                  <a:pt x="4137434" y="1729212"/>
                </a:cubicBezTo>
              </a:path>
            </a:pathLst>
          </a:custGeom>
          <a:noFill/>
          <a:ln w="19050" cap="flat" cmpd="sng">
            <a:solidFill>
              <a:srgbClr val="F4B08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04" name="Google Shape;1204;p20"/>
          <p:cNvSpPr/>
          <p:nvPr/>
        </p:nvSpPr>
        <p:spPr>
          <a:xfrm>
            <a:off x="3599714" y="4728104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205" name="Google Shape;1205;p20"/>
          <p:cNvSpPr/>
          <p:nvPr/>
        </p:nvSpPr>
        <p:spPr>
          <a:xfrm>
            <a:off x="3072998" y="4913364"/>
            <a:ext cx="1096030" cy="120561"/>
          </a:xfrm>
          <a:custGeom>
            <a:avLst/>
            <a:gdLst/>
            <a:ahLst/>
            <a:cxnLst/>
            <a:rect l="l" t="t" r="r" b="b"/>
            <a:pathLst>
              <a:path w="6725941" h="647277" extrusionOk="0">
                <a:moveTo>
                  <a:pt x="0" y="163249"/>
                </a:moveTo>
                <a:cubicBezTo>
                  <a:pt x="47530" y="176829"/>
                  <a:pt x="95061" y="190409"/>
                  <a:pt x="172016" y="163249"/>
                </a:cubicBezTo>
                <a:cubicBezTo>
                  <a:pt x="248971" y="136089"/>
                  <a:pt x="384773" y="-7258"/>
                  <a:pt x="461727" y="287"/>
                </a:cubicBezTo>
                <a:cubicBezTo>
                  <a:pt x="538681" y="7831"/>
                  <a:pt x="579421" y="139106"/>
                  <a:pt x="633742" y="208516"/>
                </a:cubicBezTo>
                <a:cubicBezTo>
                  <a:pt x="688063" y="277926"/>
                  <a:pt x="719750" y="388077"/>
                  <a:pt x="787651" y="416746"/>
                </a:cubicBezTo>
                <a:cubicBezTo>
                  <a:pt x="855552" y="445415"/>
                  <a:pt x="973247" y="344318"/>
                  <a:pt x="1041148" y="380532"/>
                </a:cubicBezTo>
                <a:cubicBezTo>
                  <a:pt x="1109049" y="416746"/>
                  <a:pt x="1072835" y="597815"/>
                  <a:pt x="1195057" y="634029"/>
                </a:cubicBezTo>
                <a:cubicBezTo>
                  <a:pt x="1317279" y="670243"/>
                  <a:pt x="1605481" y="623466"/>
                  <a:pt x="1774479" y="597815"/>
                </a:cubicBezTo>
                <a:cubicBezTo>
                  <a:pt x="1943477" y="572164"/>
                  <a:pt x="2052118" y="480120"/>
                  <a:pt x="2209045" y="480120"/>
                </a:cubicBezTo>
                <a:cubicBezTo>
                  <a:pt x="2365972" y="480120"/>
                  <a:pt x="2557603" y="590270"/>
                  <a:pt x="2716039" y="597815"/>
                </a:cubicBezTo>
                <a:cubicBezTo>
                  <a:pt x="2874475" y="605360"/>
                  <a:pt x="3013295" y="578200"/>
                  <a:pt x="3159659" y="525388"/>
                </a:cubicBezTo>
                <a:cubicBezTo>
                  <a:pt x="3306023" y="472576"/>
                  <a:pt x="3441826" y="321685"/>
                  <a:pt x="3594226" y="280944"/>
                </a:cubicBezTo>
                <a:cubicBezTo>
                  <a:pt x="3746626" y="240203"/>
                  <a:pt x="3930713" y="238695"/>
                  <a:pt x="4074059" y="280944"/>
                </a:cubicBezTo>
                <a:cubicBezTo>
                  <a:pt x="4217405" y="323193"/>
                  <a:pt x="4330574" y="496718"/>
                  <a:pt x="4454305" y="534441"/>
                </a:cubicBezTo>
                <a:cubicBezTo>
                  <a:pt x="4578036" y="572164"/>
                  <a:pt x="4644427" y="504263"/>
                  <a:pt x="4816443" y="507281"/>
                </a:cubicBezTo>
                <a:cubicBezTo>
                  <a:pt x="4988459" y="510299"/>
                  <a:pt x="5303822" y="546512"/>
                  <a:pt x="5486400" y="552548"/>
                </a:cubicBezTo>
                <a:cubicBezTo>
                  <a:pt x="5668978" y="558584"/>
                  <a:pt x="5795727" y="572164"/>
                  <a:pt x="5911913" y="543495"/>
                </a:cubicBezTo>
                <a:cubicBezTo>
                  <a:pt x="6028099" y="514826"/>
                  <a:pt x="6047846" y="412316"/>
                  <a:pt x="6183517" y="380532"/>
                </a:cubicBezTo>
                <a:cubicBezTo>
                  <a:pt x="6319188" y="348748"/>
                  <a:pt x="6585612" y="364860"/>
                  <a:pt x="6725941" y="352789"/>
                </a:cubicBezTo>
              </a:path>
            </a:pathLst>
          </a:custGeom>
          <a:noFill/>
          <a:ln w="19050" cap="flat" cmpd="sng">
            <a:solidFill>
              <a:srgbClr val="F4B08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84" name="Google Shape;1184;p20"/>
          <p:cNvSpPr/>
          <p:nvPr/>
        </p:nvSpPr>
        <p:spPr>
          <a:xfrm>
            <a:off x="3014823" y="4888218"/>
            <a:ext cx="114185" cy="103197"/>
          </a:xfrm>
          <a:prstGeom prst="triangle">
            <a:avLst>
              <a:gd name="adj" fmla="val 50000"/>
            </a:avLst>
          </a:prstGeom>
          <a:solidFill>
            <a:srgbClr val="0080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06" name="Google Shape;1206;p20"/>
          <p:cNvSpPr/>
          <p:nvPr/>
        </p:nvSpPr>
        <p:spPr>
          <a:xfrm>
            <a:off x="3541785" y="3602782"/>
            <a:ext cx="190299" cy="534807"/>
          </a:xfrm>
          <a:custGeom>
            <a:avLst/>
            <a:gdLst/>
            <a:ahLst/>
            <a:cxnLst/>
            <a:rect l="l" t="t" r="r" b="b"/>
            <a:pathLst>
              <a:path w="1164194" h="2862470" extrusionOk="0">
                <a:moveTo>
                  <a:pt x="249347" y="0"/>
                </a:moveTo>
                <a:cubicBezTo>
                  <a:pt x="311466" y="32302"/>
                  <a:pt x="373586" y="64605"/>
                  <a:pt x="428251" y="129209"/>
                </a:cubicBezTo>
                <a:cubicBezTo>
                  <a:pt x="482916" y="193813"/>
                  <a:pt x="575682" y="323022"/>
                  <a:pt x="577338" y="387626"/>
                </a:cubicBezTo>
                <a:cubicBezTo>
                  <a:pt x="578994" y="452230"/>
                  <a:pt x="522673" y="473765"/>
                  <a:pt x="438190" y="516835"/>
                </a:cubicBezTo>
                <a:cubicBezTo>
                  <a:pt x="353707" y="559905"/>
                  <a:pt x="141672" y="611257"/>
                  <a:pt x="70442" y="646044"/>
                </a:cubicBezTo>
                <a:cubicBezTo>
                  <a:pt x="-788" y="680831"/>
                  <a:pt x="-12383" y="654327"/>
                  <a:pt x="10808" y="725557"/>
                </a:cubicBezTo>
                <a:cubicBezTo>
                  <a:pt x="33999" y="796787"/>
                  <a:pt x="191368" y="972378"/>
                  <a:pt x="209590" y="1073426"/>
                </a:cubicBezTo>
                <a:cubicBezTo>
                  <a:pt x="227812" y="1174474"/>
                  <a:pt x="144986" y="1273866"/>
                  <a:pt x="120138" y="1331844"/>
                </a:cubicBezTo>
                <a:cubicBezTo>
                  <a:pt x="95290" y="1389822"/>
                  <a:pt x="9151" y="1333500"/>
                  <a:pt x="60503" y="1421296"/>
                </a:cubicBezTo>
                <a:cubicBezTo>
                  <a:pt x="111855" y="1509092"/>
                  <a:pt x="327203" y="1774135"/>
                  <a:pt x="428251" y="1858618"/>
                </a:cubicBezTo>
                <a:cubicBezTo>
                  <a:pt x="529299" y="1943101"/>
                  <a:pt x="592247" y="1858618"/>
                  <a:pt x="666790" y="1928192"/>
                </a:cubicBezTo>
                <a:cubicBezTo>
                  <a:pt x="741333" y="1997766"/>
                  <a:pt x="809251" y="2193235"/>
                  <a:pt x="875512" y="2276061"/>
                </a:cubicBezTo>
                <a:cubicBezTo>
                  <a:pt x="941773" y="2358887"/>
                  <a:pt x="1016316" y="2365513"/>
                  <a:pt x="1064355" y="2425148"/>
                </a:cubicBezTo>
                <a:cubicBezTo>
                  <a:pt x="1112394" y="2484783"/>
                  <a:pt x="1158777" y="2560983"/>
                  <a:pt x="1163747" y="2633870"/>
                </a:cubicBezTo>
                <a:cubicBezTo>
                  <a:pt x="1168717" y="2706757"/>
                  <a:pt x="1131445" y="2784613"/>
                  <a:pt x="1094173" y="2862470"/>
                </a:cubicBezTo>
              </a:path>
            </a:pathLst>
          </a:custGeom>
          <a:noFill/>
          <a:ln w="19050" cap="flat" cmpd="sng">
            <a:solidFill>
              <a:srgbClr val="F4B08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07" name="Google Shape;1207;p20"/>
          <p:cNvSpPr/>
          <p:nvPr/>
        </p:nvSpPr>
        <p:spPr>
          <a:xfrm>
            <a:off x="3578282" y="2625689"/>
            <a:ext cx="1256670" cy="967354"/>
          </a:xfrm>
          <a:custGeom>
            <a:avLst/>
            <a:gdLst/>
            <a:ahLst/>
            <a:cxnLst/>
            <a:rect l="l" t="t" r="r" b="b"/>
            <a:pathLst>
              <a:path w="6210677" h="4182701" extrusionOk="0">
                <a:moveTo>
                  <a:pt x="0" y="4182701"/>
                </a:moveTo>
                <a:cubicBezTo>
                  <a:pt x="113168" y="4154032"/>
                  <a:pt x="226336" y="4125363"/>
                  <a:pt x="280657" y="4092167"/>
                </a:cubicBezTo>
                <a:cubicBezTo>
                  <a:pt x="334978" y="4058971"/>
                  <a:pt x="255006" y="4039355"/>
                  <a:pt x="325925" y="3983525"/>
                </a:cubicBezTo>
                <a:cubicBezTo>
                  <a:pt x="396844" y="3927695"/>
                  <a:pt x="623180" y="3813019"/>
                  <a:pt x="706170" y="3757189"/>
                </a:cubicBezTo>
                <a:cubicBezTo>
                  <a:pt x="789160" y="3701359"/>
                  <a:pt x="781615" y="3666654"/>
                  <a:pt x="823865" y="3648547"/>
                </a:cubicBezTo>
                <a:cubicBezTo>
                  <a:pt x="866115" y="3630440"/>
                  <a:pt x="891766" y="3665145"/>
                  <a:pt x="959667" y="3648547"/>
                </a:cubicBezTo>
                <a:cubicBezTo>
                  <a:pt x="1027568" y="3631949"/>
                  <a:pt x="1112067" y="3636476"/>
                  <a:pt x="1231271" y="3548959"/>
                </a:cubicBezTo>
                <a:cubicBezTo>
                  <a:pt x="1350475" y="3461442"/>
                  <a:pt x="1569267" y="3206436"/>
                  <a:pt x="1674891" y="3123446"/>
                </a:cubicBezTo>
                <a:cubicBezTo>
                  <a:pt x="1780515" y="3040456"/>
                  <a:pt x="1785042" y="3058562"/>
                  <a:pt x="1865014" y="3051018"/>
                </a:cubicBezTo>
                <a:cubicBezTo>
                  <a:pt x="1944986" y="3043473"/>
                  <a:pt x="2049101" y="3115902"/>
                  <a:pt x="2154725" y="3078179"/>
                </a:cubicBezTo>
                <a:cubicBezTo>
                  <a:pt x="2260349" y="3040456"/>
                  <a:pt x="2498756" y="2824682"/>
                  <a:pt x="2498756" y="2824682"/>
                </a:cubicBezTo>
                <a:cubicBezTo>
                  <a:pt x="2623996" y="2731129"/>
                  <a:pt x="2797520" y="2593818"/>
                  <a:pt x="2906162" y="2516864"/>
                </a:cubicBezTo>
                <a:cubicBezTo>
                  <a:pt x="3014804" y="2439909"/>
                  <a:pt x="3084214" y="2382571"/>
                  <a:pt x="3150606" y="2362955"/>
                </a:cubicBezTo>
                <a:cubicBezTo>
                  <a:pt x="3216998" y="2343339"/>
                  <a:pt x="3262265" y="2417276"/>
                  <a:pt x="3304515" y="2399169"/>
                </a:cubicBezTo>
                <a:cubicBezTo>
                  <a:pt x="3346765" y="2381062"/>
                  <a:pt x="3321113" y="2317687"/>
                  <a:pt x="3404103" y="2254313"/>
                </a:cubicBezTo>
                <a:cubicBezTo>
                  <a:pt x="3487093" y="2190939"/>
                  <a:pt x="3690796" y="2103422"/>
                  <a:pt x="3802455" y="2018923"/>
                </a:cubicBezTo>
                <a:cubicBezTo>
                  <a:pt x="3914114" y="1934424"/>
                  <a:pt x="4001631" y="1825782"/>
                  <a:pt x="4074059" y="1747319"/>
                </a:cubicBezTo>
                <a:cubicBezTo>
                  <a:pt x="4146487" y="1668856"/>
                  <a:pt x="4149505" y="1623588"/>
                  <a:pt x="4237022" y="1548143"/>
                </a:cubicBezTo>
                <a:cubicBezTo>
                  <a:pt x="4324539" y="1472698"/>
                  <a:pt x="4460340" y="1386689"/>
                  <a:pt x="4599160" y="1294646"/>
                </a:cubicBezTo>
                <a:cubicBezTo>
                  <a:pt x="4737980" y="1202602"/>
                  <a:pt x="4949227" y="1053221"/>
                  <a:pt x="5069940" y="995882"/>
                </a:cubicBezTo>
                <a:cubicBezTo>
                  <a:pt x="5190653" y="938543"/>
                  <a:pt x="5252518" y="983810"/>
                  <a:pt x="5323437" y="950614"/>
                </a:cubicBezTo>
                <a:cubicBezTo>
                  <a:pt x="5394356" y="917418"/>
                  <a:pt x="5429061" y="872150"/>
                  <a:pt x="5495453" y="796705"/>
                </a:cubicBezTo>
                <a:cubicBezTo>
                  <a:pt x="5561845" y="721260"/>
                  <a:pt x="5628238" y="586967"/>
                  <a:pt x="5721790" y="497941"/>
                </a:cubicBezTo>
                <a:cubicBezTo>
                  <a:pt x="5815342" y="408915"/>
                  <a:pt x="5975287" y="345541"/>
                  <a:pt x="6056768" y="262551"/>
                </a:cubicBezTo>
                <a:cubicBezTo>
                  <a:pt x="6138249" y="179561"/>
                  <a:pt x="6174463" y="89780"/>
                  <a:pt x="6210677" y="0"/>
                </a:cubicBezTo>
              </a:path>
            </a:pathLst>
          </a:custGeom>
          <a:noFill/>
          <a:ln w="19050" cap="flat" cmpd="sng">
            <a:solidFill>
              <a:srgbClr val="F4B08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09" name="Google Shape;1209;p20"/>
          <p:cNvSpPr/>
          <p:nvPr/>
        </p:nvSpPr>
        <p:spPr>
          <a:xfrm>
            <a:off x="4184191" y="3058392"/>
            <a:ext cx="134330" cy="176434"/>
          </a:xfrm>
          <a:custGeom>
            <a:avLst/>
            <a:gdLst/>
            <a:ahLst/>
            <a:cxnLst/>
            <a:rect l="l" t="t" r="r" b="b"/>
            <a:pathLst>
              <a:path w="190235" h="165100" extrusionOk="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chemeClr val="accent2"/>
          </a:solidFill>
          <a:ln w="9525" cap="flat" cmpd="sng">
            <a:solidFill>
              <a:srgbClr val="1913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Arial"/>
              <a:buNone/>
            </a:pPr>
            <a:r>
              <a:rPr lang="pt-BR" sz="600" b="1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RJ</a:t>
            </a:r>
            <a:br>
              <a:rPr lang="pt-BR" sz="600" b="1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</a:br>
            <a:r>
              <a:rPr lang="pt-BR" sz="600" b="1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186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10" name="Google Shape;1210;p20"/>
          <p:cNvSpPr/>
          <p:nvPr/>
        </p:nvSpPr>
        <p:spPr>
          <a:xfrm>
            <a:off x="2395702" y="4946333"/>
            <a:ext cx="136994" cy="179933"/>
          </a:xfrm>
          <a:custGeom>
            <a:avLst/>
            <a:gdLst/>
            <a:ahLst/>
            <a:cxnLst/>
            <a:rect l="l" t="t" r="r" b="b"/>
            <a:pathLst>
              <a:path w="190235" h="165100" extrusionOk="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9525" cap="flat" cmpd="sng">
            <a:solidFill>
              <a:srgbClr val="1913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Arial"/>
              <a:buNone/>
            </a:pPr>
            <a:r>
              <a:rPr lang="pt-BR" sz="600" b="1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BR</a:t>
            </a:r>
            <a:br>
              <a:rPr lang="pt-BR" sz="600" b="1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</a:br>
            <a:r>
              <a:rPr lang="pt-BR" sz="600" b="1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101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11" name="Google Shape;1211;p20"/>
          <p:cNvSpPr/>
          <p:nvPr/>
        </p:nvSpPr>
        <p:spPr>
          <a:xfrm>
            <a:off x="1578515" y="4533616"/>
            <a:ext cx="294350" cy="633176"/>
          </a:xfrm>
          <a:custGeom>
            <a:avLst/>
            <a:gdLst/>
            <a:ahLst/>
            <a:cxnLst/>
            <a:rect l="l" t="t" r="r" b="b"/>
            <a:pathLst>
              <a:path w="1927892" h="3628253" extrusionOk="0">
                <a:moveTo>
                  <a:pt x="1222822" y="0"/>
                </a:moveTo>
                <a:cubicBezTo>
                  <a:pt x="1235522" y="147637"/>
                  <a:pt x="1286886" y="469257"/>
                  <a:pt x="1307319" y="589778"/>
                </a:cubicBezTo>
                <a:cubicBezTo>
                  <a:pt x="1327752" y="710299"/>
                  <a:pt x="1343832" y="680266"/>
                  <a:pt x="1345419" y="723128"/>
                </a:cubicBezTo>
                <a:cubicBezTo>
                  <a:pt x="1347006" y="765990"/>
                  <a:pt x="1286682" y="769166"/>
                  <a:pt x="1316844" y="846953"/>
                </a:cubicBezTo>
                <a:cubicBezTo>
                  <a:pt x="1347007" y="924741"/>
                  <a:pt x="1440669" y="1142228"/>
                  <a:pt x="1526394" y="1189853"/>
                </a:cubicBezTo>
                <a:cubicBezTo>
                  <a:pt x="1612119" y="1237478"/>
                  <a:pt x="1764519" y="1113653"/>
                  <a:pt x="1831194" y="1132703"/>
                </a:cubicBezTo>
                <a:cubicBezTo>
                  <a:pt x="1897869" y="1151753"/>
                  <a:pt x="1935969" y="1250178"/>
                  <a:pt x="1926444" y="1304153"/>
                </a:cubicBezTo>
                <a:cubicBezTo>
                  <a:pt x="1916919" y="1358128"/>
                  <a:pt x="1834369" y="1412103"/>
                  <a:pt x="1774044" y="1456553"/>
                </a:cubicBezTo>
                <a:cubicBezTo>
                  <a:pt x="1713719" y="1501003"/>
                  <a:pt x="1623231" y="1513703"/>
                  <a:pt x="1564494" y="1570853"/>
                </a:cubicBezTo>
                <a:cubicBezTo>
                  <a:pt x="1505757" y="1628003"/>
                  <a:pt x="1421619" y="1799453"/>
                  <a:pt x="1421619" y="1799453"/>
                </a:cubicBezTo>
                <a:cubicBezTo>
                  <a:pt x="1362882" y="1893115"/>
                  <a:pt x="1267631" y="2066153"/>
                  <a:pt x="1212069" y="2132828"/>
                </a:cubicBezTo>
                <a:cubicBezTo>
                  <a:pt x="1156507" y="2199503"/>
                  <a:pt x="1126344" y="2150291"/>
                  <a:pt x="1088244" y="2199503"/>
                </a:cubicBezTo>
                <a:cubicBezTo>
                  <a:pt x="1050144" y="2248716"/>
                  <a:pt x="1031094" y="2374128"/>
                  <a:pt x="983469" y="2428103"/>
                </a:cubicBezTo>
                <a:cubicBezTo>
                  <a:pt x="935844" y="2482078"/>
                  <a:pt x="869169" y="2490016"/>
                  <a:pt x="802494" y="2523353"/>
                </a:cubicBezTo>
                <a:cubicBezTo>
                  <a:pt x="735819" y="2556691"/>
                  <a:pt x="619931" y="2590028"/>
                  <a:pt x="583419" y="2628128"/>
                </a:cubicBezTo>
                <a:cubicBezTo>
                  <a:pt x="546907" y="2666228"/>
                  <a:pt x="611994" y="2728141"/>
                  <a:pt x="583419" y="2751953"/>
                </a:cubicBezTo>
                <a:cubicBezTo>
                  <a:pt x="554844" y="2775765"/>
                  <a:pt x="459594" y="2732903"/>
                  <a:pt x="411969" y="2771003"/>
                </a:cubicBezTo>
                <a:cubicBezTo>
                  <a:pt x="364344" y="2809103"/>
                  <a:pt x="361169" y="2929753"/>
                  <a:pt x="297669" y="2980553"/>
                </a:cubicBezTo>
                <a:cubicBezTo>
                  <a:pt x="234169" y="3031353"/>
                  <a:pt x="77006" y="3031353"/>
                  <a:pt x="30969" y="3075803"/>
                </a:cubicBezTo>
                <a:cubicBezTo>
                  <a:pt x="-15068" y="3120253"/>
                  <a:pt x="-2369" y="3201216"/>
                  <a:pt x="21444" y="3247253"/>
                </a:cubicBezTo>
                <a:cubicBezTo>
                  <a:pt x="45256" y="3293291"/>
                  <a:pt x="148444" y="3288528"/>
                  <a:pt x="173844" y="3352028"/>
                </a:cubicBezTo>
                <a:cubicBezTo>
                  <a:pt x="199244" y="3415528"/>
                  <a:pt x="169082" y="3559991"/>
                  <a:pt x="173844" y="3628253"/>
                </a:cubicBezTo>
              </a:path>
            </a:pathLst>
          </a:custGeom>
          <a:noFill/>
          <a:ln w="19050" cap="flat" cmpd="sng">
            <a:solidFill>
              <a:srgbClr val="F4B08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12" name="Google Shape;1212;p20"/>
          <p:cNvSpPr/>
          <p:nvPr/>
        </p:nvSpPr>
        <p:spPr>
          <a:xfrm>
            <a:off x="1797196" y="4452008"/>
            <a:ext cx="88543" cy="106064"/>
          </a:xfrm>
          <a:custGeom>
            <a:avLst/>
            <a:gdLst/>
            <a:ahLst/>
            <a:cxnLst/>
            <a:rect l="l" t="t" r="r" b="b"/>
            <a:pathLst>
              <a:path w="119062" h="124778" extrusionOk="0">
                <a:moveTo>
                  <a:pt x="119062" y="0"/>
                </a:moveTo>
                <a:lnTo>
                  <a:pt x="50483" y="21909"/>
                </a:lnTo>
                <a:cubicBezTo>
                  <a:pt x="44450" y="52706"/>
                  <a:pt x="12700" y="100648"/>
                  <a:pt x="0" y="124778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13" name="Google Shape;1213;p20"/>
          <p:cNvSpPr/>
          <p:nvPr/>
        </p:nvSpPr>
        <p:spPr>
          <a:xfrm>
            <a:off x="1889360" y="4414626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214" name="Google Shape;1214;p20"/>
          <p:cNvSpPr/>
          <p:nvPr/>
        </p:nvSpPr>
        <p:spPr>
          <a:xfrm>
            <a:off x="857575" y="5470400"/>
            <a:ext cx="194314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Paraty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15" name="Google Shape;1215;p20"/>
          <p:cNvSpPr/>
          <p:nvPr/>
        </p:nvSpPr>
        <p:spPr>
          <a:xfrm>
            <a:off x="960527" y="5389097"/>
            <a:ext cx="126837" cy="95882"/>
          </a:xfrm>
          <a:custGeom>
            <a:avLst/>
            <a:gdLst/>
            <a:ahLst/>
            <a:cxnLst/>
            <a:rect l="l" t="t" r="r" b="b"/>
            <a:pathLst>
              <a:path w="923453" h="610747" extrusionOk="0">
                <a:moveTo>
                  <a:pt x="0" y="0"/>
                </a:moveTo>
                <a:cubicBezTo>
                  <a:pt x="49794" y="58093"/>
                  <a:pt x="99588" y="116186"/>
                  <a:pt x="108641" y="181069"/>
                </a:cubicBezTo>
                <a:cubicBezTo>
                  <a:pt x="117695" y="245952"/>
                  <a:pt x="36214" y="347049"/>
                  <a:pt x="54321" y="389299"/>
                </a:cubicBezTo>
                <a:cubicBezTo>
                  <a:pt x="72428" y="431549"/>
                  <a:pt x="125240" y="401370"/>
                  <a:pt x="217283" y="434566"/>
                </a:cubicBezTo>
                <a:cubicBezTo>
                  <a:pt x="309327" y="467762"/>
                  <a:pt x="488887" y="559806"/>
                  <a:pt x="606582" y="588475"/>
                </a:cubicBezTo>
                <a:cubicBezTo>
                  <a:pt x="724277" y="617144"/>
                  <a:pt x="823865" y="611863"/>
                  <a:pt x="923453" y="606582"/>
                </a:cubicBezTo>
              </a:path>
            </a:pathLst>
          </a:custGeom>
          <a:noFill/>
          <a:ln w="19050" cap="flat" cmpd="sng">
            <a:solidFill>
              <a:srgbClr val="7030A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16" name="Google Shape;1216;p20"/>
          <p:cNvSpPr/>
          <p:nvPr/>
        </p:nvSpPr>
        <p:spPr>
          <a:xfrm>
            <a:off x="1057390" y="5447198"/>
            <a:ext cx="53544" cy="62262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217" name="Google Shape;1217;p20"/>
          <p:cNvSpPr/>
          <p:nvPr/>
        </p:nvSpPr>
        <p:spPr>
          <a:xfrm>
            <a:off x="4315496" y="5072604"/>
            <a:ext cx="55136" cy="101534"/>
          </a:xfrm>
          <a:custGeom>
            <a:avLst/>
            <a:gdLst/>
            <a:ahLst/>
            <a:cxnLst/>
            <a:rect l="l" t="t" r="r" b="b"/>
            <a:pathLst>
              <a:path w="74140" h="119449" extrusionOk="0">
                <a:moveTo>
                  <a:pt x="0" y="0"/>
                </a:moveTo>
                <a:lnTo>
                  <a:pt x="74140" y="119449"/>
                </a:lnTo>
              </a:path>
            </a:pathLst>
          </a:custGeom>
          <a:noFill/>
          <a:ln w="19050" cap="flat" cmpd="sng">
            <a:solidFill>
              <a:srgbClr val="7030A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18" name="Google Shape;1218;p20"/>
          <p:cNvSpPr/>
          <p:nvPr/>
        </p:nvSpPr>
        <p:spPr>
          <a:xfrm>
            <a:off x="4309120" y="5088798"/>
            <a:ext cx="114185" cy="103197"/>
          </a:xfrm>
          <a:prstGeom prst="triangle">
            <a:avLst>
              <a:gd name="adj" fmla="val 50000"/>
            </a:avLst>
          </a:prstGeom>
          <a:solidFill>
            <a:srgbClr val="0080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20" name="Google Shape;1220;p20"/>
          <p:cNvSpPr/>
          <p:nvPr/>
        </p:nvSpPr>
        <p:spPr>
          <a:xfrm>
            <a:off x="2939659" y="3620704"/>
            <a:ext cx="620131" cy="336057"/>
          </a:xfrm>
          <a:custGeom>
            <a:avLst/>
            <a:gdLst/>
            <a:ahLst/>
            <a:cxnLst/>
            <a:rect l="l" t="t" r="r" b="b"/>
            <a:pathLst>
              <a:path w="3647661" h="1729409" extrusionOk="0">
                <a:moveTo>
                  <a:pt x="0" y="1729409"/>
                </a:moveTo>
                <a:cubicBezTo>
                  <a:pt x="155713" y="1675572"/>
                  <a:pt x="311427" y="1621735"/>
                  <a:pt x="397566" y="1610139"/>
                </a:cubicBezTo>
                <a:cubicBezTo>
                  <a:pt x="483705" y="1598543"/>
                  <a:pt x="488674" y="1668118"/>
                  <a:pt x="516835" y="1659835"/>
                </a:cubicBezTo>
                <a:cubicBezTo>
                  <a:pt x="544996" y="1651552"/>
                  <a:pt x="503583" y="1601856"/>
                  <a:pt x="566531" y="1560443"/>
                </a:cubicBezTo>
                <a:cubicBezTo>
                  <a:pt x="629479" y="1519030"/>
                  <a:pt x="819979" y="1467678"/>
                  <a:pt x="894522" y="1411356"/>
                </a:cubicBezTo>
                <a:cubicBezTo>
                  <a:pt x="969066" y="1355034"/>
                  <a:pt x="970722" y="1255643"/>
                  <a:pt x="1013792" y="1222513"/>
                </a:cubicBezTo>
                <a:cubicBezTo>
                  <a:pt x="1056862" y="1189383"/>
                  <a:pt x="1098275" y="1235765"/>
                  <a:pt x="1152940" y="1212574"/>
                </a:cubicBezTo>
                <a:cubicBezTo>
                  <a:pt x="1207605" y="1189383"/>
                  <a:pt x="1200979" y="1164535"/>
                  <a:pt x="1341783" y="1083365"/>
                </a:cubicBezTo>
                <a:cubicBezTo>
                  <a:pt x="1482587" y="1002195"/>
                  <a:pt x="1997766" y="725556"/>
                  <a:pt x="1997766" y="725556"/>
                </a:cubicBezTo>
                <a:cubicBezTo>
                  <a:pt x="2171701" y="629478"/>
                  <a:pt x="2282688" y="546651"/>
                  <a:pt x="2385392" y="506895"/>
                </a:cubicBezTo>
                <a:cubicBezTo>
                  <a:pt x="2488096" y="467139"/>
                  <a:pt x="2478157" y="536712"/>
                  <a:pt x="2613992" y="487017"/>
                </a:cubicBezTo>
                <a:cubicBezTo>
                  <a:pt x="2749827" y="437322"/>
                  <a:pt x="3028122" y="289891"/>
                  <a:pt x="3200400" y="208722"/>
                </a:cubicBezTo>
                <a:lnTo>
                  <a:pt x="3647661" y="0"/>
                </a:ln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21" name="Google Shape;1221;p20"/>
          <p:cNvSpPr/>
          <p:nvPr/>
        </p:nvSpPr>
        <p:spPr>
          <a:xfrm>
            <a:off x="2876190" y="3934228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223" name="Google Shape;1223;p20"/>
          <p:cNvSpPr/>
          <p:nvPr/>
        </p:nvSpPr>
        <p:spPr>
          <a:xfrm>
            <a:off x="4305151" y="5219953"/>
            <a:ext cx="286515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Forno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24" name="Google Shape;1224;p20"/>
          <p:cNvSpPr/>
          <p:nvPr/>
        </p:nvSpPr>
        <p:spPr>
          <a:xfrm>
            <a:off x="4442519" y="3295008"/>
            <a:ext cx="62293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Campos dos Goytacazes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26" name="Google Shape;1226;p20"/>
          <p:cNvSpPr/>
          <p:nvPr/>
        </p:nvSpPr>
        <p:spPr>
          <a:xfrm>
            <a:off x="2828029" y="4342075"/>
            <a:ext cx="134330" cy="176434"/>
          </a:xfrm>
          <a:custGeom>
            <a:avLst/>
            <a:gdLst/>
            <a:ahLst/>
            <a:cxnLst/>
            <a:rect l="l" t="t" r="r" b="b"/>
            <a:pathLst>
              <a:path w="190235" h="165100" extrusionOk="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9525" cap="flat" cmpd="sng">
            <a:solidFill>
              <a:srgbClr val="1913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Arial"/>
              <a:buNone/>
            </a:pPr>
            <a:r>
              <a:rPr lang="pt-BR" sz="600" b="1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BR</a:t>
            </a:r>
            <a:br>
              <a:rPr lang="pt-BR" sz="600" b="1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</a:br>
            <a:r>
              <a:rPr lang="pt-BR" sz="600" b="1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040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27" name="Google Shape;1227;p20"/>
          <p:cNvSpPr/>
          <p:nvPr/>
        </p:nvSpPr>
        <p:spPr>
          <a:xfrm>
            <a:off x="3084853" y="4655458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228" name="Google Shape;1228;p20"/>
          <p:cNvSpPr/>
          <p:nvPr/>
        </p:nvSpPr>
        <p:spPr>
          <a:xfrm>
            <a:off x="2901229" y="4532925"/>
            <a:ext cx="248499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Magé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29" name="Google Shape;1229;p20"/>
          <p:cNvSpPr/>
          <p:nvPr/>
        </p:nvSpPr>
        <p:spPr>
          <a:xfrm>
            <a:off x="3281374" y="4801160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230" name="Google Shape;1230;p20"/>
          <p:cNvSpPr/>
          <p:nvPr/>
        </p:nvSpPr>
        <p:spPr>
          <a:xfrm>
            <a:off x="3276576" y="4866245"/>
            <a:ext cx="334726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Itaboraí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31" name="Google Shape;1231;p20"/>
          <p:cNvSpPr/>
          <p:nvPr/>
        </p:nvSpPr>
        <p:spPr>
          <a:xfrm>
            <a:off x="3551966" y="3566229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232" name="Google Shape;1232;p20"/>
          <p:cNvSpPr/>
          <p:nvPr/>
        </p:nvSpPr>
        <p:spPr>
          <a:xfrm>
            <a:off x="3133443" y="3528637"/>
            <a:ext cx="603636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Além Paraíba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33" name="Google Shape;1233;p20"/>
          <p:cNvSpPr/>
          <p:nvPr/>
        </p:nvSpPr>
        <p:spPr>
          <a:xfrm>
            <a:off x="3976228" y="3291401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234" name="Google Shape;1234;p20"/>
          <p:cNvSpPr/>
          <p:nvPr/>
        </p:nvSpPr>
        <p:spPr>
          <a:xfrm>
            <a:off x="3626779" y="3352285"/>
            <a:ext cx="63701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 err="1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Pirapetinga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36" name="Google Shape;1236;p20"/>
          <p:cNvSpPr/>
          <p:nvPr/>
        </p:nvSpPr>
        <p:spPr>
          <a:xfrm>
            <a:off x="4571584" y="2623954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237" name="Google Shape;1237;p20"/>
          <p:cNvSpPr/>
          <p:nvPr/>
        </p:nvSpPr>
        <p:spPr>
          <a:xfrm>
            <a:off x="4048022" y="2723280"/>
            <a:ext cx="601151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Itaperuna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38" name="Google Shape;1238;p20"/>
          <p:cNvSpPr/>
          <p:nvPr/>
        </p:nvSpPr>
        <p:spPr>
          <a:xfrm>
            <a:off x="4787078" y="2595163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239" name="Google Shape;1239;p20"/>
          <p:cNvSpPr/>
          <p:nvPr/>
        </p:nvSpPr>
        <p:spPr>
          <a:xfrm>
            <a:off x="4453513" y="2380077"/>
            <a:ext cx="428110" cy="492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Bom Jesus de Itabapoana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40" name="Google Shape;1240;p20"/>
          <p:cNvSpPr/>
          <p:nvPr/>
        </p:nvSpPr>
        <p:spPr>
          <a:xfrm>
            <a:off x="3671970" y="4304740"/>
            <a:ext cx="573406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Casemiro de Abreu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41" name="Google Shape;1241;p20"/>
          <p:cNvSpPr/>
          <p:nvPr/>
        </p:nvSpPr>
        <p:spPr>
          <a:xfrm>
            <a:off x="4118579" y="4411072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245" name="Google Shape;1245;p20"/>
          <p:cNvSpPr/>
          <p:nvPr/>
        </p:nvSpPr>
        <p:spPr>
          <a:xfrm>
            <a:off x="3436223" y="4369548"/>
            <a:ext cx="134330" cy="176434"/>
          </a:xfrm>
          <a:custGeom>
            <a:avLst/>
            <a:gdLst/>
            <a:ahLst/>
            <a:cxnLst/>
            <a:rect l="l" t="t" r="r" b="b"/>
            <a:pathLst>
              <a:path w="190235" h="165100" extrusionOk="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chemeClr val="accent2"/>
          </a:solidFill>
          <a:ln w="9525" cap="flat" cmpd="sng">
            <a:solidFill>
              <a:srgbClr val="1913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Arial"/>
              <a:buNone/>
            </a:pPr>
            <a:r>
              <a:rPr lang="pt-BR" sz="600" b="1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RJ</a:t>
            </a:r>
            <a:br>
              <a:rPr lang="pt-BR" sz="600" b="1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</a:br>
            <a:r>
              <a:rPr lang="pt-BR" sz="600" b="1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116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46" name="Google Shape;1246;p20"/>
          <p:cNvSpPr txBox="1"/>
          <p:nvPr/>
        </p:nvSpPr>
        <p:spPr>
          <a:xfrm>
            <a:off x="3477068" y="2415074"/>
            <a:ext cx="591046" cy="215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Muriaé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47" name="Google Shape;1247;p20"/>
          <p:cNvSpPr/>
          <p:nvPr/>
        </p:nvSpPr>
        <p:spPr>
          <a:xfrm>
            <a:off x="3897370" y="2454566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248" name="Google Shape;1248;p20"/>
          <p:cNvSpPr/>
          <p:nvPr/>
        </p:nvSpPr>
        <p:spPr>
          <a:xfrm>
            <a:off x="2175844" y="2057755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grpSp>
        <p:nvGrpSpPr>
          <p:cNvPr id="1250" name="Google Shape;1250;p20"/>
          <p:cNvGrpSpPr/>
          <p:nvPr/>
        </p:nvGrpSpPr>
        <p:grpSpPr>
          <a:xfrm>
            <a:off x="4627056" y="4757648"/>
            <a:ext cx="1502853" cy="924241"/>
            <a:chOff x="9658582" y="1484641"/>
            <a:chExt cx="1502853" cy="818135"/>
          </a:xfrm>
        </p:grpSpPr>
        <p:cxnSp>
          <p:nvCxnSpPr>
            <p:cNvPr id="1251" name="Google Shape;1251;p20"/>
            <p:cNvCxnSpPr/>
            <p:nvPr/>
          </p:nvCxnSpPr>
          <p:spPr>
            <a:xfrm>
              <a:off x="9658582" y="2257377"/>
              <a:ext cx="180000" cy="0"/>
            </a:xfrm>
            <a:prstGeom prst="straightConnector1">
              <a:avLst/>
            </a:prstGeom>
            <a:noFill/>
            <a:ln w="28575" cap="flat" cmpd="sng">
              <a:solidFill>
                <a:srgbClr val="F4B08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52" name="Google Shape;1252;p20"/>
            <p:cNvSpPr txBox="1"/>
            <p:nvPr/>
          </p:nvSpPr>
          <p:spPr>
            <a:xfrm>
              <a:off x="9881676" y="2180177"/>
              <a:ext cx="1279759" cy="1225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900" b="0" i="0" u="none" strike="noStrike" cap="none">
                  <a:solidFill>
                    <a:schemeClr val="dk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Arial"/>
                </a:rPr>
                <a:t>Rodovias Estaduais</a:t>
              </a:r>
              <a:endPara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53" name="Google Shape;1253;p20"/>
            <p:cNvSpPr/>
            <p:nvPr/>
          </p:nvSpPr>
          <p:spPr>
            <a:xfrm>
              <a:off x="9661936" y="1865553"/>
              <a:ext cx="153987" cy="121231"/>
            </a:xfrm>
            <a:prstGeom prst="triangle">
              <a:avLst>
                <a:gd name="adj" fmla="val 50000"/>
              </a:avLst>
            </a:prstGeom>
            <a:solidFill>
              <a:srgbClr val="008000"/>
            </a:solidFill>
            <a:ln w="9525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1254" name="Google Shape;1254;p20"/>
            <p:cNvSpPr/>
            <p:nvPr/>
          </p:nvSpPr>
          <p:spPr>
            <a:xfrm>
              <a:off x="9881677" y="1484641"/>
              <a:ext cx="65" cy="1225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342900" marR="0" lvl="0" indent="-3429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9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1255" name="Google Shape;1255;p20"/>
            <p:cNvSpPr/>
            <p:nvPr/>
          </p:nvSpPr>
          <p:spPr>
            <a:xfrm>
              <a:off x="9872024" y="1856920"/>
              <a:ext cx="275717" cy="1225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342900" marR="0" lvl="0" indent="-3429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900" b="0" i="0" u="none" strike="noStrike" cap="none">
                  <a:solidFill>
                    <a:schemeClr val="dk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Arial"/>
                </a:rPr>
                <a:t>Porto</a:t>
              </a:r>
              <a:endPara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56" name="Google Shape;1256;p20"/>
            <p:cNvSpPr/>
            <p:nvPr/>
          </p:nvSpPr>
          <p:spPr>
            <a:xfrm>
              <a:off x="9697270" y="1693787"/>
              <a:ext cx="102622" cy="104400"/>
            </a:xfrm>
            <a:prstGeom prst="ellipse">
              <a:avLst/>
            </a:prstGeom>
            <a:solidFill>
              <a:schemeClr val="lt1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ahoma"/>
              </a:endParaRPr>
            </a:p>
          </p:txBody>
        </p:sp>
        <p:sp>
          <p:nvSpPr>
            <p:cNvPr id="1257" name="Google Shape;1257;p20"/>
            <p:cNvSpPr/>
            <p:nvPr/>
          </p:nvSpPr>
          <p:spPr>
            <a:xfrm>
              <a:off x="9869949" y="1691016"/>
              <a:ext cx="1130410" cy="1225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900" b="0" i="0" u="none" strike="noStrike" cap="none">
                  <a:solidFill>
                    <a:schemeClr val="dk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Arial"/>
                </a:rPr>
                <a:t>Principais Municípios</a:t>
              </a:r>
              <a:endParaRPr sz="105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cxnSp>
          <p:nvCxnSpPr>
            <p:cNvPr id="1258" name="Google Shape;1258;p20"/>
            <p:cNvCxnSpPr/>
            <p:nvPr/>
          </p:nvCxnSpPr>
          <p:spPr>
            <a:xfrm>
              <a:off x="9658582" y="2097249"/>
              <a:ext cx="180000" cy="0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59" name="Google Shape;1259;p20"/>
            <p:cNvSpPr txBox="1"/>
            <p:nvPr/>
          </p:nvSpPr>
          <p:spPr>
            <a:xfrm>
              <a:off x="9881677" y="2014176"/>
              <a:ext cx="969234" cy="1225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900" b="0" i="0" u="none" strike="noStrike" cap="none">
                  <a:solidFill>
                    <a:schemeClr val="dk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Arial"/>
                </a:rPr>
                <a:t>Rodovias Federais</a:t>
              </a:r>
              <a:endPara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1260" name="Google Shape;1260;p20"/>
          <p:cNvSpPr txBox="1"/>
          <p:nvPr/>
        </p:nvSpPr>
        <p:spPr>
          <a:xfrm>
            <a:off x="4841122" y="5683301"/>
            <a:ext cx="1279759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Projeto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67" name="Google Shape;1267;p20"/>
          <p:cNvSpPr/>
          <p:nvPr/>
        </p:nvSpPr>
        <p:spPr>
          <a:xfrm>
            <a:off x="4655861" y="5719083"/>
            <a:ext cx="108000" cy="108000"/>
          </a:xfrm>
          <a:prstGeom prst="ellipse">
            <a:avLst/>
          </a:prstGeom>
          <a:solidFill>
            <a:schemeClr val="accent1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68" name="Google Shape;1268;p20"/>
          <p:cNvSpPr/>
          <p:nvPr/>
        </p:nvSpPr>
        <p:spPr>
          <a:xfrm>
            <a:off x="5480596" y="3478740"/>
            <a:ext cx="114185" cy="103197"/>
          </a:xfrm>
          <a:prstGeom prst="triangle">
            <a:avLst>
              <a:gd name="adj" fmla="val 50000"/>
            </a:avLst>
          </a:prstGeom>
          <a:solidFill>
            <a:srgbClr val="0099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69" name="Google Shape;1269;p20"/>
          <p:cNvSpPr/>
          <p:nvPr/>
        </p:nvSpPr>
        <p:spPr>
          <a:xfrm>
            <a:off x="2625852" y="3371133"/>
            <a:ext cx="423074" cy="1338987"/>
          </a:xfrm>
          <a:custGeom>
            <a:avLst/>
            <a:gdLst>
              <a:gd name="connsiteX0" fmla="*/ 33050 w 881349"/>
              <a:gd name="connsiteY0" fmla="*/ 0 h 2776250"/>
              <a:gd name="connsiteX1" fmla="*/ 0 w 881349"/>
              <a:gd name="connsiteY1" fmla="*/ 308472 h 2776250"/>
              <a:gd name="connsiteX2" fmla="*/ 55084 w 881349"/>
              <a:gd name="connsiteY2" fmla="*/ 407624 h 2776250"/>
              <a:gd name="connsiteX3" fmla="*/ 121185 w 881349"/>
              <a:gd name="connsiteY3" fmla="*/ 782197 h 2776250"/>
              <a:gd name="connsiteX4" fmla="*/ 176270 w 881349"/>
              <a:gd name="connsiteY4" fmla="*/ 815248 h 2776250"/>
              <a:gd name="connsiteX5" fmla="*/ 286438 w 881349"/>
              <a:gd name="connsiteY5" fmla="*/ 859315 h 2776250"/>
              <a:gd name="connsiteX6" fmla="*/ 308472 w 881349"/>
              <a:gd name="connsiteY6" fmla="*/ 914400 h 2776250"/>
              <a:gd name="connsiteX7" fmla="*/ 330506 w 881349"/>
              <a:gd name="connsiteY7" fmla="*/ 1013551 h 2776250"/>
              <a:gd name="connsiteX8" fmla="*/ 330506 w 881349"/>
              <a:gd name="connsiteY8" fmla="*/ 1112703 h 2776250"/>
              <a:gd name="connsiteX9" fmla="*/ 363557 w 881349"/>
              <a:gd name="connsiteY9" fmla="*/ 1145754 h 2776250"/>
              <a:gd name="connsiteX10" fmla="*/ 418641 w 881349"/>
              <a:gd name="connsiteY10" fmla="*/ 1255922 h 2776250"/>
              <a:gd name="connsiteX11" fmla="*/ 418641 w 881349"/>
              <a:gd name="connsiteY11" fmla="*/ 1255922 h 2776250"/>
              <a:gd name="connsiteX12" fmla="*/ 473725 w 881349"/>
              <a:gd name="connsiteY12" fmla="*/ 1377108 h 2776250"/>
              <a:gd name="connsiteX13" fmla="*/ 473725 w 881349"/>
              <a:gd name="connsiteY13" fmla="*/ 1465243 h 2776250"/>
              <a:gd name="connsiteX14" fmla="*/ 517793 w 881349"/>
              <a:gd name="connsiteY14" fmla="*/ 1553378 h 2776250"/>
              <a:gd name="connsiteX15" fmla="*/ 616944 w 881349"/>
              <a:gd name="connsiteY15" fmla="*/ 1597445 h 2776250"/>
              <a:gd name="connsiteX16" fmla="*/ 649995 w 881349"/>
              <a:gd name="connsiteY16" fmla="*/ 1696597 h 2776250"/>
              <a:gd name="connsiteX17" fmla="*/ 661012 w 881349"/>
              <a:gd name="connsiteY17" fmla="*/ 1762698 h 2776250"/>
              <a:gd name="connsiteX18" fmla="*/ 716096 w 881349"/>
              <a:gd name="connsiteY18" fmla="*/ 1850833 h 2776250"/>
              <a:gd name="connsiteX19" fmla="*/ 749147 w 881349"/>
              <a:gd name="connsiteY19" fmla="*/ 1883884 h 2776250"/>
              <a:gd name="connsiteX20" fmla="*/ 749147 w 881349"/>
              <a:gd name="connsiteY20" fmla="*/ 1883884 h 2776250"/>
              <a:gd name="connsiteX21" fmla="*/ 815248 w 881349"/>
              <a:gd name="connsiteY21" fmla="*/ 2038120 h 2776250"/>
              <a:gd name="connsiteX22" fmla="*/ 815248 w 881349"/>
              <a:gd name="connsiteY22" fmla="*/ 2115238 h 2776250"/>
              <a:gd name="connsiteX23" fmla="*/ 870332 w 881349"/>
              <a:gd name="connsiteY23" fmla="*/ 2115238 h 2776250"/>
              <a:gd name="connsiteX24" fmla="*/ 881349 w 881349"/>
              <a:gd name="connsiteY24" fmla="*/ 2214390 h 2776250"/>
              <a:gd name="connsiteX25" fmla="*/ 826265 w 881349"/>
              <a:gd name="connsiteY25" fmla="*/ 2313542 h 2776250"/>
              <a:gd name="connsiteX26" fmla="*/ 793214 w 881349"/>
              <a:gd name="connsiteY26" fmla="*/ 2434727 h 2776250"/>
              <a:gd name="connsiteX27" fmla="*/ 661012 w 881349"/>
              <a:gd name="connsiteY27" fmla="*/ 2577947 h 2776250"/>
              <a:gd name="connsiteX28" fmla="*/ 649995 w 881349"/>
              <a:gd name="connsiteY28" fmla="*/ 2677098 h 2776250"/>
              <a:gd name="connsiteX29" fmla="*/ 605928 w 881349"/>
              <a:gd name="connsiteY29" fmla="*/ 2776250 h 2776250"/>
              <a:gd name="connsiteX0" fmla="*/ 33050 w 881349"/>
              <a:gd name="connsiteY0" fmla="*/ 0 h 2776250"/>
              <a:gd name="connsiteX1" fmla="*/ 0 w 881349"/>
              <a:gd name="connsiteY1" fmla="*/ 308472 h 2776250"/>
              <a:gd name="connsiteX2" fmla="*/ 55084 w 881349"/>
              <a:gd name="connsiteY2" fmla="*/ 407624 h 2776250"/>
              <a:gd name="connsiteX3" fmla="*/ 121185 w 881349"/>
              <a:gd name="connsiteY3" fmla="*/ 782197 h 2776250"/>
              <a:gd name="connsiteX4" fmla="*/ 286438 w 881349"/>
              <a:gd name="connsiteY4" fmla="*/ 859315 h 2776250"/>
              <a:gd name="connsiteX5" fmla="*/ 308472 w 881349"/>
              <a:gd name="connsiteY5" fmla="*/ 914400 h 2776250"/>
              <a:gd name="connsiteX6" fmla="*/ 330506 w 881349"/>
              <a:gd name="connsiteY6" fmla="*/ 1013551 h 2776250"/>
              <a:gd name="connsiteX7" fmla="*/ 330506 w 881349"/>
              <a:gd name="connsiteY7" fmla="*/ 1112703 h 2776250"/>
              <a:gd name="connsiteX8" fmla="*/ 363557 w 881349"/>
              <a:gd name="connsiteY8" fmla="*/ 1145754 h 2776250"/>
              <a:gd name="connsiteX9" fmla="*/ 418641 w 881349"/>
              <a:gd name="connsiteY9" fmla="*/ 1255922 h 2776250"/>
              <a:gd name="connsiteX10" fmla="*/ 418641 w 881349"/>
              <a:gd name="connsiteY10" fmla="*/ 1255922 h 2776250"/>
              <a:gd name="connsiteX11" fmla="*/ 473725 w 881349"/>
              <a:gd name="connsiteY11" fmla="*/ 1377108 h 2776250"/>
              <a:gd name="connsiteX12" fmla="*/ 473725 w 881349"/>
              <a:gd name="connsiteY12" fmla="*/ 1465243 h 2776250"/>
              <a:gd name="connsiteX13" fmla="*/ 517793 w 881349"/>
              <a:gd name="connsiteY13" fmla="*/ 1553378 h 2776250"/>
              <a:gd name="connsiteX14" fmla="*/ 616944 w 881349"/>
              <a:gd name="connsiteY14" fmla="*/ 1597445 h 2776250"/>
              <a:gd name="connsiteX15" fmla="*/ 649995 w 881349"/>
              <a:gd name="connsiteY15" fmla="*/ 1696597 h 2776250"/>
              <a:gd name="connsiteX16" fmla="*/ 661012 w 881349"/>
              <a:gd name="connsiteY16" fmla="*/ 1762698 h 2776250"/>
              <a:gd name="connsiteX17" fmla="*/ 716096 w 881349"/>
              <a:gd name="connsiteY17" fmla="*/ 1850833 h 2776250"/>
              <a:gd name="connsiteX18" fmla="*/ 749147 w 881349"/>
              <a:gd name="connsiteY18" fmla="*/ 1883884 h 2776250"/>
              <a:gd name="connsiteX19" fmla="*/ 749147 w 881349"/>
              <a:gd name="connsiteY19" fmla="*/ 1883884 h 2776250"/>
              <a:gd name="connsiteX20" fmla="*/ 815248 w 881349"/>
              <a:gd name="connsiteY20" fmla="*/ 2038120 h 2776250"/>
              <a:gd name="connsiteX21" fmla="*/ 815248 w 881349"/>
              <a:gd name="connsiteY21" fmla="*/ 2115238 h 2776250"/>
              <a:gd name="connsiteX22" fmla="*/ 870332 w 881349"/>
              <a:gd name="connsiteY22" fmla="*/ 2115238 h 2776250"/>
              <a:gd name="connsiteX23" fmla="*/ 881349 w 881349"/>
              <a:gd name="connsiteY23" fmla="*/ 2214390 h 2776250"/>
              <a:gd name="connsiteX24" fmla="*/ 826265 w 881349"/>
              <a:gd name="connsiteY24" fmla="*/ 2313542 h 2776250"/>
              <a:gd name="connsiteX25" fmla="*/ 793214 w 881349"/>
              <a:gd name="connsiteY25" fmla="*/ 2434727 h 2776250"/>
              <a:gd name="connsiteX26" fmla="*/ 661012 w 881349"/>
              <a:gd name="connsiteY26" fmla="*/ 2577947 h 2776250"/>
              <a:gd name="connsiteX27" fmla="*/ 649995 w 881349"/>
              <a:gd name="connsiteY27" fmla="*/ 2677098 h 2776250"/>
              <a:gd name="connsiteX28" fmla="*/ 605928 w 881349"/>
              <a:gd name="connsiteY28" fmla="*/ 2776250 h 2776250"/>
              <a:gd name="connsiteX0" fmla="*/ 33050 w 881349"/>
              <a:gd name="connsiteY0" fmla="*/ 0 h 2776250"/>
              <a:gd name="connsiteX1" fmla="*/ 0 w 881349"/>
              <a:gd name="connsiteY1" fmla="*/ 308472 h 2776250"/>
              <a:gd name="connsiteX2" fmla="*/ 55084 w 881349"/>
              <a:gd name="connsiteY2" fmla="*/ 407624 h 2776250"/>
              <a:gd name="connsiteX3" fmla="*/ 286438 w 881349"/>
              <a:gd name="connsiteY3" fmla="*/ 859315 h 2776250"/>
              <a:gd name="connsiteX4" fmla="*/ 308472 w 881349"/>
              <a:gd name="connsiteY4" fmla="*/ 914400 h 2776250"/>
              <a:gd name="connsiteX5" fmla="*/ 330506 w 881349"/>
              <a:gd name="connsiteY5" fmla="*/ 1013551 h 2776250"/>
              <a:gd name="connsiteX6" fmla="*/ 330506 w 881349"/>
              <a:gd name="connsiteY6" fmla="*/ 1112703 h 2776250"/>
              <a:gd name="connsiteX7" fmla="*/ 363557 w 881349"/>
              <a:gd name="connsiteY7" fmla="*/ 1145754 h 2776250"/>
              <a:gd name="connsiteX8" fmla="*/ 418641 w 881349"/>
              <a:gd name="connsiteY8" fmla="*/ 1255922 h 2776250"/>
              <a:gd name="connsiteX9" fmla="*/ 418641 w 881349"/>
              <a:gd name="connsiteY9" fmla="*/ 1255922 h 2776250"/>
              <a:gd name="connsiteX10" fmla="*/ 473725 w 881349"/>
              <a:gd name="connsiteY10" fmla="*/ 1377108 h 2776250"/>
              <a:gd name="connsiteX11" fmla="*/ 473725 w 881349"/>
              <a:gd name="connsiteY11" fmla="*/ 1465243 h 2776250"/>
              <a:gd name="connsiteX12" fmla="*/ 517793 w 881349"/>
              <a:gd name="connsiteY12" fmla="*/ 1553378 h 2776250"/>
              <a:gd name="connsiteX13" fmla="*/ 616944 w 881349"/>
              <a:gd name="connsiteY13" fmla="*/ 1597445 h 2776250"/>
              <a:gd name="connsiteX14" fmla="*/ 649995 w 881349"/>
              <a:gd name="connsiteY14" fmla="*/ 1696597 h 2776250"/>
              <a:gd name="connsiteX15" fmla="*/ 661012 w 881349"/>
              <a:gd name="connsiteY15" fmla="*/ 1762698 h 2776250"/>
              <a:gd name="connsiteX16" fmla="*/ 716096 w 881349"/>
              <a:gd name="connsiteY16" fmla="*/ 1850833 h 2776250"/>
              <a:gd name="connsiteX17" fmla="*/ 749147 w 881349"/>
              <a:gd name="connsiteY17" fmla="*/ 1883884 h 2776250"/>
              <a:gd name="connsiteX18" fmla="*/ 749147 w 881349"/>
              <a:gd name="connsiteY18" fmla="*/ 1883884 h 2776250"/>
              <a:gd name="connsiteX19" fmla="*/ 815248 w 881349"/>
              <a:gd name="connsiteY19" fmla="*/ 2038120 h 2776250"/>
              <a:gd name="connsiteX20" fmla="*/ 815248 w 881349"/>
              <a:gd name="connsiteY20" fmla="*/ 2115238 h 2776250"/>
              <a:gd name="connsiteX21" fmla="*/ 870332 w 881349"/>
              <a:gd name="connsiteY21" fmla="*/ 2115238 h 2776250"/>
              <a:gd name="connsiteX22" fmla="*/ 881349 w 881349"/>
              <a:gd name="connsiteY22" fmla="*/ 2214390 h 2776250"/>
              <a:gd name="connsiteX23" fmla="*/ 826265 w 881349"/>
              <a:gd name="connsiteY23" fmla="*/ 2313542 h 2776250"/>
              <a:gd name="connsiteX24" fmla="*/ 793214 w 881349"/>
              <a:gd name="connsiteY24" fmla="*/ 2434727 h 2776250"/>
              <a:gd name="connsiteX25" fmla="*/ 661012 w 881349"/>
              <a:gd name="connsiteY25" fmla="*/ 2577947 h 2776250"/>
              <a:gd name="connsiteX26" fmla="*/ 649995 w 881349"/>
              <a:gd name="connsiteY26" fmla="*/ 2677098 h 2776250"/>
              <a:gd name="connsiteX27" fmla="*/ 605928 w 881349"/>
              <a:gd name="connsiteY27" fmla="*/ 2776250 h 2776250"/>
              <a:gd name="connsiteX0" fmla="*/ 33050 w 881349"/>
              <a:gd name="connsiteY0" fmla="*/ 0 h 2776250"/>
              <a:gd name="connsiteX1" fmla="*/ 0 w 881349"/>
              <a:gd name="connsiteY1" fmla="*/ 308472 h 2776250"/>
              <a:gd name="connsiteX2" fmla="*/ 55084 w 881349"/>
              <a:gd name="connsiteY2" fmla="*/ 407624 h 2776250"/>
              <a:gd name="connsiteX3" fmla="*/ 286438 w 881349"/>
              <a:gd name="connsiteY3" fmla="*/ 859315 h 2776250"/>
              <a:gd name="connsiteX4" fmla="*/ 330506 w 881349"/>
              <a:gd name="connsiteY4" fmla="*/ 1013551 h 2776250"/>
              <a:gd name="connsiteX5" fmla="*/ 330506 w 881349"/>
              <a:gd name="connsiteY5" fmla="*/ 1112703 h 2776250"/>
              <a:gd name="connsiteX6" fmla="*/ 363557 w 881349"/>
              <a:gd name="connsiteY6" fmla="*/ 1145754 h 2776250"/>
              <a:gd name="connsiteX7" fmla="*/ 418641 w 881349"/>
              <a:gd name="connsiteY7" fmla="*/ 1255922 h 2776250"/>
              <a:gd name="connsiteX8" fmla="*/ 418641 w 881349"/>
              <a:gd name="connsiteY8" fmla="*/ 1255922 h 2776250"/>
              <a:gd name="connsiteX9" fmla="*/ 473725 w 881349"/>
              <a:gd name="connsiteY9" fmla="*/ 1377108 h 2776250"/>
              <a:gd name="connsiteX10" fmla="*/ 473725 w 881349"/>
              <a:gd name="connsiteY10" fmla="*/ 1465243 h 2776250"/>
              <a:gd name="connsiteX11" fmla="*/ 517793 w 881349"/>
              <a:gd name="connsiteY11" fmla="*/ 1553378 h 2776250"/>
              <a:gd name="connsiteX12" fmla="*/ 616944 w 881349"/>
              <a:gd name="connsiteY12" fmla="*/ 1597445 h 2776250"/>
              <a:gd name="connsiteX13" fmla="*/ 649995 w 881349"/>
              <a:gd name="connsiteY13" fmla="*/ 1696597 h 2776250"/>
              <a:gd name="connsiteX14" fmla="*/ 661012 w 881349"/>
              <a:gd name="connsiteY14" fmla="*/ 1762698 h 2776250"/>
              <a:gd name="connsiteX15" fmla="*/ 716096 w 881349"/>
              <a:gd name="connsiteY15" fmla="*/ 1850833 h 2776250"/>
              <a:gd name="connsiteX16" fmla="*/ 749147 w 881349"/>
              <a:gd name="connsiteY16" fmla="*/ 1883884 h 2776250"/>
              <a:gd name="connsiteX17" fmla="*/ 749147 w 881349"/>
              <a:gd name="connsiteY17" fmla="*/ 1883884 h 2776250"/>
              <a:gd name="connsiteX18" fmla="*/ 815248 w 881349"/>
              <a:gd name="connsiteY18" fmla="*/ 2038120 h 2776250"/>
              <a:gd name="connsiteX19" fmla="*/ 815248 w 881349"/>
              <a:gd name="connsiteY19" fmla="*/ 2115238 h 2776250"/>
              <a:gd name="connsiteX20" fmla="*/ 870332 w 881349"/>
              <a:gd name="connsiteY20" fmla="*/ 2115238 h 2776250"/>
              <a:gd name="connsiteX21" fmla="*/ 881349 w 881349"/>
              <a:gd name="connsiteY21" fmla="*/ 2214390 h 2776250"/>
              <a:gd name="connsiteX22" fmla="*/ 826265 w 881349"/>
              <a:gd name="connsiteY22" fmla="*/ 2313542 h 2776250"/>
              <a:gd name="connsiteX23" fmla="*/ 793214 w 881349"/>
              <a:gd name="connsiteY23" fmla="*/ 2434727 h 2776250"/>
              <a:gd name="connsiteX24" fmla="*/ 661012 w 881349"/>
              <a:gd name="connsiteY24" fmla="*/ 2577947 h 2776250"/>
              <a:gd name="connsiteX25" fmla="*/ 649995 w 881349"/>
              <a:gd name="connsiteY25" fmla="*/ 2677098 h 2776250"/>
              <a:gd name="connsiteX26" fmla="*/ 605928 w 881349"/>
              <a:gd name="connsiteY26" fmla="*/ 2776250 h 2776250"/>
              <a:gd name="connsiteX0" fmla="*/ 33050 w 881349"/>
              <a:gd name="connsiteY0" fmla="*/ 0 h 2776250"/>
              <a:gd name="connsiteX1" fmla="*/ 0 w 881349"/>
              <a:gd name="connsiteY1" fmla="*/ 308472 h 2776250"/>
              <a:gd name="connsiteX2" fmla="*/ 286438 w 881349"/>
              <a:gd name="connsiteY2" fmla="*/ 859315 h 2776250"/>
              <a:gd name="connsiteX3" fmla="*/ 330506 w 881349"/>
              <a:gd name="connsiteY3" fmla="*/ 1013551 h 2776250"/>
              <a:gd name="connsiteX4" fmla="*/ 330506 w 881349"/>
              <a:gd name="connsiteY4" fmla="*/ 1112703 h 2776250"/>
              <a:gd name="connsiteX5" fmla="*/ 363557 w 881349"/>
              <a:gd name="connsiteY5" fmla="*/ 1145754 h 2776250"/>
              <a:gd name="connsiteX6" fmla="*/ 418641 w 881349"/>
              <a:gd name="connsiteY6" fmla="*/ 1255922 h 2776250"/>
              <a:gd name="connsiteX7" fmla="*/ 418641 w 881349"/>
              <a:gd name="connsiteY7" fmla="*/ 1255922 h 2776250"/>
              <a:gd name="connsiteX8" fmla="*/ 473725 w 881349"/>
              <a:gd name="connsiteY8" fmla="*/ 1377108 h 2776250"/>
              <a:gd name="connsiteX9" fmla="*/ 473725 w 881349"/>
              <a:gd name="connsiteY9" fmla="*/ 1465243 h 2776250"/>
              <a:gd name="connsiteX10" fmla="*/ 517793 w 881349"/>
              <a:gd name="connsiteY10" fmla="*/ 1553378 h 2776250"/>
              <a:gd name="connsiteX11" fmla="*/ 616944 w 881349"/>
              <a:gd name="connsiteY11" fmla="*/ 1597445 h 2776250"/>
              <a:gd name="connsiteX12" fmla="*/ 649995 w 881349"/>
              <a:gd name="connsiteY12" fmla="*/ 1696597 h 2776250"/>
              <a:gd name="connsiteX13" fmla="*/ 661012 w 881349"/>
              <a:gd name="connsiteY13" fmla="*/ 1762698 h 2776250"/>
              <a:gd name="connsiteX14" fmla="*/ 716096 w 881349"/>
              <a:gd name="connsiteY14" fmla="*/ 1850833 h 2776250"/>
              <a:gd name="connsiteX15" fmla="*/ 749147 w 881349"/>
              <a:gd name="connsiteY15" fmla="*/ 1883884 h 2776250"/>
              <a:gd name="connsiteX16" fmla="*/ 749147 w 881349"/>
              <a:gd name="connsiteY16" fmla="*/ 1883884 h 2776250"/>
              <a:gd name="connsiteX17" fmla="*/ 815248 w 881349"/>
              <a:gd name="connsiteY17" fmla="*/ 2038120 h 2776250"/>
              <a:gd name="connsiteX18" fmla="*/ 815248 w 881349"/>
              <a:gd name="connsiteY18" fmla="*/ 2115238 h 2776250"/>
              <a:gd name="connsiteX19" fmla="*/ 870332 w 881349"/>
              <a:gd name="connsiteY19" fmla="*/ 2115238 h 2776250"/>
              <a:gd name="connsiteX20" fmla="*/ 881349 w 881349"/>
              <a:gd name="connsiteY20" fmla="*/ 2214390 h 2776250"/>
              <a:gd name="connsiteX21" fmla="*/ 826265 w 881349"/>
              <a:gd name="connsiteY21" fmla="*/ 2313542 h 2776250"/>
              <a:gd name="connsiteX22" fmla="*/ 793214 w 881349"/>
              <a:gd name="connsiteY22" fmla="*/ 2434727 h 2776250"/>
              <a:gd name="connsiteX23" fmla="*/ 661012 w 881349"/>
              <a:gd name="connsiteY23" fmla="*/ 2577947 h 2776250"/>
              <a:gd name="connsiteX24" fmla="*/ 649995 w 881349"/>
              <a:gd name="connsiteY24" fmla="*/ 2677098 h 2776250"/>
              <a:gd name="connsiteX25" fmla="*/ 605928 w 881349"/>
              <a:gd name="connsiteY25" fmla="*/ 2776250 h 2776250"/>
              <a:gd name="connsiteX0" fmla="*/ 0 w 848299"/>
              <a:gd name="connsiteY0" fmla="*/ 0 h 2776250"/>
              <a:gd name="connsiteX1" fmla="*/ 253388 w 848299"/>
              <a:gd name="connsiteY1" fmla="*/ 859315 h 2776250"/>
              <a:gd name="connsiteX2" fmla="*/ 297456 w 848299"/>
              <a:gd name="connsiteY2" fmla="*/ 1013551 h 2776250"/>
              <a:gd name="connsiteX3" fmla="*/ 297456 w 848299"/>
              <a:gd name="connsiteY3" fmla="*/ 1112703 h 2776250"/>
              <a:gd name="connsiteX4" fmla="*/ 330507 w 848299"/>
              <a:gd name="connsiteY4" fmla="*/ 1145754 h 2776250"/>
              <a:gd name="connsiteX5" fmla="*/ 385591 w 848299"/>
              <a:gd name="connsiteY5" fmla="*/ 1255922 h 2776250"/>
              <a:gd name="connsiteX6" fmla="*/ 385591 w 848299"/>
              <a:gd name="connsiteY6" fmla="*/ 1255922 h 2776250"/>
              <a:gd name="connsiteX7" fmla="*/ 440675 w 848299"/>
              <a:gd name="connsiteY7" fmla="*/ 1377108 h 2776250"/>
              <a:gd name="connsiteX8" fmla="*/ 440675 w 848299"/>
              <a:gd name="connsiteY8" fmla="*/ 1465243 h 2776250"/>
              <a:gd name="connsiteX9" fmla="*/ 484743 w 848299"/>
              <a:gd name="connsiteY9" fmla="*/ 1553378 h 2776250"/>
              <a:gd name="connsiteX10" fmla="*/ 583894 w 848299"/>
              <a:gd name="connsiteY10" fmla="*/ 1597445 h 2776250"/>
              <a:gd name="connsiteX11" fmla="*/ 616945 w 848299"/>
              <a:gd name="connsiteY11" fmla="*/ 1696597 h 2776250"/>
              <a:gd name="connsiteX12" fmla="*/ 627962 w 848299"/>
              <a:gd name="connsiteY12" fmla="*/ 1762698 h 2776250"/>
              <a:gd name="connsiteX13" fmla="*/ 683046 w 848299"/>
              <a:gd name="connsiteY13" fmla="*/ 1850833 h 2776250"/>
              <a:gd name="connsiteX14" fmla="*/ 716097 w 848299"/>
              <a:gd name="connsiteY14" fmla="*/ 1883884 h 2776250"/>
              <a:gd name="connsiteX15" fmla="*/ 716097 w 848299"/>
              <a:gd name="connsiteY15" fmla="*/ 1883884 h 2776250"/>
              <a:gd name="connsiteX16" fmla="*/ 782198 w 848299"/>
              <a:gd name="connsiteY16" fmla="*/ 2038120 h 2776250"/>
              <a:gd name="connsiteX17" fmla="*/ 782198 w 848299"/>
              <a:gd name="connsiteY17" fmla="*/ 2115238 h 2776250"/>
              <a:gd name="connsiteX18" fmla="*/ 837282 w 848299"/>
              <a:gd name="connsiteY18" fmla="*/ 2115238 h 2776250"/>
              <a:gd name="connsiteX19" fmla="*/ 848299 w 848299"/>
              <a:gd name="connsiteY19" fmla="*/ 2214390 h 2776250"/>
              <a:gd name="connsiteX20" fmla="*/ 793215 w 848299"/>
              <a:gd name="connsiteY20" fmla="*/ 2313542 h 2776250"/>
              <a:gd name="connsiteX21" fmla="*/ 760164 w 848299"/>
              <a:gd name="connsiteY21" fmla="*/ 2434727 h 2776250"/>
              <a:gd name="connsiteX22" fmla="*/ 627962 w 848299"/>
              <a:gd name="connsiteY22" fmla="*/ 2577947 h 2776250"/>
              <a:gd name="connsiteX23" fmla="*/ 616945 w 848299"/>
              <a:gd name="connsiteY23" fmla="*/ 2677098 h 2776250"/>
              <a:gd name="connsiteX24" fmla="*/ 572878 w 848299"/>
              <a:gd name="connsiteY24" fmla="*/ 2776250 h 2776250"/>
              <a:gd name="connsiteX0" fmla="*/ 0 w 594911"/>
              <a:gd name="connsiteY0" fmla="*/ 0 h 1916935"/>
              <a:gd name="connsiteX1" fmla="*/ 44068 w 594911"/>
              <a:gd name="connsiteY1" fmla="*/ 154236 h 1916935"/>
              <a:gd name="connsiteX2" fmla="*/ 44068 w 594911"/>
              <a:gd name="connsiteY2" fmla="*/ 253388 h 1916935"/>
              <a:gd name="connsiteX3" fmla="*/ 77119 w 594911"/>
              <a:gd name="connsiteY3" fmla="*/ 286439 h 1916935"/>
              <a:gd name="connsiteX4" fmla="*/ 132203 w 594911"/>
              <a:gd name="connsiteY4" fmla="*/ 396607 h 1916935"/>
              <a:gd name="connsiteX5" fmla="*/ 132203 w 594911"/>
              <a:gd name="connsiteY5" fmla="*/ 396607 h 1916935"/>
              <a:gd name="connsiteX6" fmla="*/ 187287 w 594911"/>
              <a:gd name="connsiteY6" fmla="*/ 517793 h 1916935"/>
              <a:gd name="connsiteX7" fmla="*/ 187287 w 594911"/>
              <a:gd name="connsiteY7" fmla="*/ 605928 h 1916935"/>
              <a:gd name="connsiteX8" fmla="*/ 231355 w 594911"/>
              <a:gd name="connsiteY8" fmla="*/ 694063 h 1916935"/>
              <a:gd name="connsiteX9" fmla="*/ 330506 w 594911"/>
              <a:gd name="connsiteY9" fmla="*/ 738130 h 1916935"/>
              <a:gd name="connsiteX10" fmla="*/ 363557 w 594911"/>
              <a:gd name="connsiteY10" fmla="*/ 837282 h 1916935"/>
              <a:gd name="connsiteX11" fmla="*/ 374574 w 594911"/>
              <a:gd name="connsiteY11" fmla="*/ 903383 h 1916935"/>
              <a:gd name="connsiteX12" fmla="*/ 429658 w 594911"/>
              <a:gd name="connsiteY12" fmla="*/ 991518 h 1916935"/>
              <a:gd name="connsiteX13" fmla="*/ 462709 w 594911"/>
              <a:gd name="connsiteY13" fmla="*/ 1024569 h 1916935"/>
              <a:gd name="connsiteX14" fmla="*/ 462709 w 594911"/>
              <a:gd name="connsiteY14" fmla="*/ 1024569 h 1916935"/>
              <a:gd name="connsiteX15" fmla="*/ 528810 w 594911"/>
              <a:gd name="connsiteY15" fmla="*/ 1178805 h 1916935"/>
              <a:gd name="connsiteX16" fmla="*/ 528810 w 594911"/>
              <a:gd name="connsiteY16" fmla="*/ 1255923 h 1916935"/>
              <a:gd name="connsiteX17" fmla="*/ 583894 w 594911"/>
              <a:gd name="connsiteY17" fmla="*/ 1255923 h 1916935"/>
              <a:gd name="connsiteX18" fmla="*/ 594911 w 594911"/>
              <a:gd name="connsiteY18" fmla="*/ 1355075 h 1916935"/>
              <a:gd name="connsiteX19" fmla="*/ 539827 w 594911"/>
              <a:gd name="connsiteY19" fmla="*/ 1454227 h 1916935"/>
              <a:gd name="connsiteX20" fmla="*/ 506776 w 594911"/>
              <a:gd name="connsiteY20" fmla="*/ 1575412 h 1916935"/>
              <a:gd name="connsiteX21" fmla="*/ 374574 w 594911"/>
              <a:gd name="connsiteY21" fmla="*/ 1718632 h 1916935"/>
              <a:gd name="connsiteX22" fmla="*/ 363557 w 594911"/>
              <a:gd name="connsiteY22" fmla="*/ 1817783 h 1916935"/>
              <a:gd name="connsiteX23" fmla="*/ 319490 w 594911"/>
              <a:gd name="connsiteY23" fmla="*/ 1916935 h 1916935"/>
              <a:gd name="connsiteX0" fmla="*/ 0 w 550843"/>
              <a:gd name="connsiteY0" fmla="*/ 0 h 1762699"/>
              <a:gd name="connsiteX1" fmla="*/ 0 w 550843"/>
              <a:gd name="connsiteY1" fmla="*/ 99152 h 1762699"/>
              <a:gd name="connsiteX2" fmla="*/ 33051 w 550843"/>
              <a:gd name="connsiteY2" fmla="*/ 132203 h 1762699"/>
              <a:gd name="connsiteX3" fmla="*/ 88135 w 550843"/>
              <a:gd name="connsiteY3" fmla="*/ 242371 h 1762699"/>
              <a:gd name="connsiteX4" fmla="*/ 88135 w 550843"/>
              <a:gd name="connsiteY4" fmla="*/ 242371 h 1762699"/>
              <a:gd name="connsiteX5" fmla="*/ 143219 w 550843"/>
              <a:gd name="connsiteY5" fmla="*/ 363557 h 1762699"/>
              <a:gd name="connsiteX6" fmla="*/ 143219 w 550843"/>
              <a:gd name="connsiteY6" fmla="*/ 451692 h 1762699"/>
              <a:gd name="connsiteX7" fmla="*/ 187287 w 550843"/>
              <a:gd name="connsiteY7" fmla="*/ 539827 h 1762699"/>
              <a:gd name="connsiteX8" fmla="*/ 286438 w 550843"/>
              <a:gd name="connsiteY8" fmla="*/ 583894 h 1762699"/>
              <a:gd name="connsiteX9" fmla="*/ 319489 w 550843"/>
              <a:gd name="connsiteY9" fmla="*/ 683046 h 1762699"/>
              <a:gd name="connsiteX10" fmla="*/ 330506 w 550843"/>
              <a:gd name="connsiteY10" fmla="*/ 749147 h 1762699"/>
              <a:gd name="connsiteX11" fmla="*/ 385590 w 550843"/>
              <a:gd name="connsiteY11" fmla="*/ 837282 h 1762699"/>
              <a:gd name="connsiteX12" fmla="*/ 418641 w 550843"/>
              <a:gd name="connsiteY12" fmla="*/ 870333 h 1762699"/>
              <a:gd name="connsiteX13" fmla="*/ 418641 w 550843"/>
              <a:gd name="connsiteY13" fmla="*/ 870333 h 1762699"/>
              <a:gd name="connsiteX14" fmla="*/ 484742 w 550843"/>
              <a:gd name="connsiteY14" fmla="*/ 1024569 h 1762699"/>
              <a:gd name="connsiteX15" fmla="*/ 484742 w 550843"/>
              <a:gd name="connsiteY15" fmla="*/ 1101687 h 1762699"/>
              <a:gd name="connsiteX16" fmla="*/ 539826 w 550843"/>
              <a:gd name="connsiteY16" fmla="*/ 1101687 h 1762699"/>
              <a:gd name="connsiteX17" fmla="*/ 550843 w 550843"/>
              <a:gd name="connsiteY17" fmla="*/ 1200839 h 1762699"/>
              <a:gd name="connsiteX18" fmla="*/ 495759 w 550843"/>
              <a:gd name="connsiteY18" fmla="*/ 1299991 h 1762699"/>
              <a:gd name="connsiteX19" fmla="*/ 462708 w 550843"/>
              <a:gd name="connsiteY19" fmla="*/ 1421176 h 1762699"/>
              <a:gd name="connsiteX20" fmla="*/ 330506 w 550843"/>
              <a:gd name="connsiteY20" fmla="*/ 1564396 h 1762699"/>
              <a:gd name="connsiteX21" fmla="*/ 319489 w 550843"/>
              <a:gd name="connsiteY21" fmla="*/ 1663547 h 1762699"/>
              <a:gd name="connsiteX22" fmla="*/ 275422 w 550843"/>
              <a:gd name="connsiteY22" fmla="*/ 1762699 h 1762699"/>
              <a:gd name="connsiteX0" fmla="*/ 0 w 550843"/>
              <a:gd name="connsiteY0" fmla="*/ 0 h 1762699"/>
              <a:gd name="connsiteX1" fmla="*/ 33051 w 550843"/>
              <a:gd name="connsiteY1" fmla="*/ 132203 h 1762699"/>
              <a:gd name="connsiteX2" fmla="*/ 88135 w 550843"/>
              <a:gd name="connsiteY2" fmla="*/ 242371 h 1762699"/>
              <a:gd name="connsiteX3" fmla="*/ 88135 w 550843"/>
              <a:gd name="connsiteY3" fmla="*/ 242371 h 1762699"/>
              <a:gd name="connsiteX4" fmla="*/ 143219 w 550843"/>
              <a:gd name="connsiteY4" fmla="*/ 363557 h 1762699"/>
              <a:gd name="connsiteX5" fmla="*/ 143219 w 550843"/>
              <a:gd name="connsiteY5" fmla="*/ 451692 h 1762699"/>
              <a:gd name="connsiteX6" fmla="*/ 187287 w 550843"/>
              <a:gd name="connsiteY6" fmla="*/ 539827 h 1762699"/>
              <a:gd name="connsiteX7" fmla="*/ 286438 w 550843"/>
              <a:gd name="connsiteY7" fmla="*/ 583894 h 1762699"/>
              <a:gd name="connsiteX8" fmla="*/ 319489 w 550843"/>
              <a:gd name="connsiteY8" fmla="*/ 683046 h 1762699"/>
              <a:gd name="connsiteX9" fmla="*/ 330506 w 550843"/>
              <a:gd name="connsiteY9" fmla="*/ 749147 h 1762699"/>
              <a:gd name="connsiteX10" fmla="*/ 385590 w 550843"/>
              <a:gd name="connsiteY10" fmla="*/ 837282 h 1762699"/>
              <a:gd name="connsiteX11" fmla="*/ 418641 w 550843"/>
              <a:gd name="connsiteY11" fmla="*/ 870333 h 1762699"/>
              <a:gd name="connsiteX12" fmla="*/ 418641 w 550843"/>
              <a:gd name="connsiteY12" fmla="*/ 870333 h 1762699"/>
              <a:gd name="connsiteX13" fmla="*/ 484742 w 550843"/>
              <a:gd name="connsiteY13" fmla="*/ 1024569 h 1762699"/>
              <a:gd name="connsiteX14" fmla="*/ 484742 w 550843"/>
              <a:gd name="connsiteY14" fmla="*/ 1101687 h 1762699"/>
              <a:gd name="connsiteX15" fmla="*/ 539826 w 550843"/>
              <a:gd name="connsiteY15" fmla="*/ 1101687 h 1762699"/>
              <a:gd name="connsiteX16" fmla="*/ 550843 w 550843"/>
              <a:gd name="connsiteY16" fmla="*/ 1200839 h 1762699"/>
              <a:gd name="connsiteX17" fmla="*/ 495759 w 550843"/>
              <a:gd name="connsiteY17" fmla="*/ 1299991 h 1762699"/>
              <a:gd name="connsiteX18" fmla="*/ 462708 w 550843"/>
              <a:gd name="connsiteY18" fmla="*/ 1421176 h 1762699"/>
              <a:gd name="connsiteX19" fmla="*/ 330506 w 550843"/>
              <a:gd name="connsiteY19" fmla="*/ 1564396 h 1762699"/>
              <a:gd name="connsiteX20" fmla="*/ 319489 w 550843"/>
              <a:gd name="connsiteY20" fmla="*/ 1663547 h 1762699"/>
              <a:gd name="connsiteX21" fmla="*/ 275422 w 550843"/>
              <a:gd name="connsiteY21" fmla="*/ 1762699 h 1762699"/>
              <a:gd name="connsiteX0" fmla="*/ 0 w 517792"/>
              <a:gd name="connsiteY0" fmla="*/ 0 h 1630496"/>
              <a:gd name="connsiteX1" fmla="*/ 55084 w 517792"/>
              <a:gd name="connsiteY1" fmla="*/ 110168 h 1630496"/>
              <a:gd name="connsiteX2" fmla="*/ 55084 w 517792"/>
              <a:gd name="connsiteY2" fmla="*/ 110168 h 1630496"/>
              <a:gd name="connsiteX3" fmla="*/ 110168 w 517792"/>
              <a:gd name="connsiteY3" fmla="*/ 231354 h 1630496"/>
              <a:gd name="connsiteX4" fmla="*/ 110168 w 517792"/>
              <a:gd name="connsiteY4" fmla="*/ 319489 h 1630496"/>
              <a:gd name="connsiteX5" fmla="*/ 154236 w 517792"/>
              <a:gd name="connsiteY5" fmla="*/ 407624 h 1630496"/>
              <a:gd name="connsiteX6" fmla="*/ 253387 w 517792"/>
              <a:gd name="connsiteY6" fmla="*/ 451691 h 1630496"/>
              <a:gd name="connsiteX7" fmla="*/ 286438 w 517792"/>
              <a:gd name="connsiteY7" fmla="*/ 550843 h 1630496"/>
              <a:gd name="connsiteX8" fmla="*/ 297455 w 517792"/>
              <a:gd name="connsiteY8" fmla="*/ 616944 h 1630496"/>
              <a:gd name="connsiteX9" fmla="*/ 352539 w 517792"/>
              <a:gd name="connsiteY9" fmla="*/ 705079 h 1630496"/>
              <a:gd name="connsiteX10" fmla="*/ 385590 w 517792"/>
              <a:gd name="connsiteY10" fmla="*/ 738130 h 1630496"/>
              <a:gd name="connsiteX11" fmla="*/ 385590 w 517792"/>
              <a:gd name="connsiteY11" fmla="*/ 738130 h 1630496"/>
              <a:gd name="connsiteX12" fmla="*/ 451691 w 517792"/>
              <a:gd name="connsiteY12" fmla="*/ 892366 h 1630496"/>
              <a:gd name="connsiteX13" fmla="*/ 451691 w 517792"/>
              <a:gd name="connsiteY13" fmla="*/ 969484 h 1630496"/>
              <a:gd name="connsiteX14" fmla="*/ 506775 w 517792"/>
              <a:gd name="connsiteY14" fmla="*/ 969484 h 1630496"/>
              <a:gd name="connsiteX15" fmla="*/ 517792 w 517792"/>
              <a:gd name="connsiteY15" fmla="*/ 1068636 h 1630496"/>
              <a:gd name="connsiteX16" fmla="*/ 462708 w 517792"/>
              <a:gd name="connsiteY16" fmla="*/ 1167788 h 1630496"/>
              <a:gd name="connsiteX17" fmla="*/ 429657 w 517792"/>
              <a:gd name="connsiteY17" fmla="*/ 1288973 h 1630496"/>
              <a:gd name="connsiteX18" fmla="*/ 297455 w 517792"/>
              <a:gd name="connsiteY18" fmla="*/ 1432193 h 1630496"/>
              <a:gd name="connsiteX19" fmla="*/ 286438 w 517792"/>
              <a:gd name="connsiteY19" fmla="*/ 1531344 h 1630496"/>
              <a:gd name="connsiteX20" fmla="*/ 242371 w 517792"/>
              <a:gd name="connsiteY20" fmla="*/ 1630496 h 1630496"/>
              <a:gd name="connsiteX0" fmla="*/ 0 w 462708"/>
              <a:gd name="connsiteY0" fmla="*/ 0 h 1520328"/>
              <a:gd name="connsiteX1" fmla="*/ 0 w 462708"/>
              <a:gd name="connsiteY1" fmla="*/ 0 h 1520328"/>
              <a:gd name="connsiteX2" fmla="*/ 55084 w 462708"/>
              <a:gd name="connsiteY2" fmla="*/ 121186 h 1520328"/>
              <a:gd name="connsiteX3" fmla="*/ 55084 w 462708"/>
              <a:gd name="connsiteY3" fmla="*/ 209321 h 1520328"/>
              <a:gd name="connsiteX4" fmla="*/ 99152 w 462708"/>
              <a:gd name="connsiteY4" fmla="*/ 297456 h 1520328"/>
              <a:gd name="connsiteX5" fmla="*/ 198303 w 462708"/>
              <a:gd name="connsiteY5" fmla="*/ 341523 h 1520328"/>
              <a:gd name="connsiteX6" fmla="*/ 231354 w 462708"/>
              <a:gd name="connsiteY6" fmla="*/ 440675 h 1520328"/>
              <a:gd name="connsiteX7" fmla="*/ 242371 w 462708"/>
              <a:gd name="connsiteY7" fmla="*/ 506776 h 1520328"/>
              <a:gd name="connsiteX8" fmla="*/ 297455 w 462708"/>
              <a:gd name="connsiteY8" fmla="*/ 594911 h 1520328"/>
              <a:gd name="connsiteX9" fmla="*/ 330506 w 462708"/>
              <a:gd name="connsiteY9" fmla="*/ 627962 h 1520328"/>
              <a:gd name="connsiteX10" fmla="*/ 330506 w 462708"/>
              <a:gd name="connsiteY10" fmla="*/ 627962 h 1520328"/>
              <a:gd name="connsiteX11" fmla="*/ 396607 w 462708"/>
              <a:gd name="connsiteY11" fmla="*/ 782198 h 1520328"/>
              <a:gd name="connsiteX12" fmla="*/ 396607 w 462708"/>
              <a:gd name="connsiteY12" fmla="*/ 859316 h 1520328"/>
              <a:gd name="connsiteX13" fmla="*/ 451691 w 462708"/>
              <a:gd name="connsiteY13" fmla="*/ 859316 h 1520328"/>
              <a:gd name="connsiteX14" fmla="*/ 462708 w 462708"/>
              <a:gd name="connsiteY14" fmla="*/ 958468 h 1520328"/>
              <a:gd name="connsiteX15" fmla="*/ 407624 w 462708"/>
              <a:gd name="connsiteY15" fmla="*/ 1057620 h 1520328"/>
              <a:gd name="connsiteX16" fmla="*/ 374573 w 462708"/>
              <a:gd name="connsiteY16" fmla="*/ 1178805 h 1520328"/>
              <a:gd name="connsiteX17" fmla="*/ 242371 w 462708"/>
              <a:gd name="connsiteY17" fmla="*/ 1322025 h 1520328"/>
              <a:gd name="connsiteX18" fmla="*/ 231354 w 462708"/>
              <a:gd name="connsiteY18" fmla="*/ 1421176 h 1520328"/>
              <a:gd name="connsiteX19" fmla="*/ 187287 w 462708"/>
              <a:gd name="connsiteY19" fmla="*/ 1520328 h 1520328"/>
              <a:gd name="connsiteX0" fmla="*/ 0 w 462708"/>
              <a:gd name="connsiteY0" fmla="*/ 0 h 1520328"/>
              <a:gd name="connsiteX1" fmla="*/ 55084 w 462708"/>
              <a:gd name="connsiteY1" fmla="*/ 121186 h 1520328"/>
              <a:gd name="connsiteX2" fmla="*/ 55084 w 462708"/>
              <a:gd name="connsiteY2" fmla="*/ 209321 h 1520328"/>
              <a:gd name="connsiteX3" fmla="*/ 99152 w 462708"/>
              <a:gd name="connsiteY3" fmla="*/ 297456 h 1520328"/>
              <a:gd name="connsiteX4" fmla="*/ 198303 w 462708"/>
              <a:gd name="connsiteY4" fmla="*/ 341523 h 1520328"/>
              <a:gd name="connsiteX5" fmla="*/ 231354 w 462708"/>
              <a:gd name="connsiteY5" fmla="*/ 440675 h 1520328"/>
              <a:gd name="connsiteX6" fmla="*/ 242371 w 462708"/>
              <a:gd name="connsiteY6" fmla="*/ 506776 h 1520328"/>
              <a:gd name="connsiteX7" fmla="*/ 297455 w 462708"/>
              <a:gd name="connsiteY7" fmla="*/ 594911 h 1520328"/>
              <a:gd name="connsiteX8" fmla="*/ 330506 w 462708"/>
              <a:gd name="connsiteY8" fmla="*/ 627962 h 1520328"/>
              <a:gd name="connsiteX9" fmla="*/ 330506 w 462708"/>
              <a:gd name="connsiteY9" fmla="*/ 627962 h 1520328"/>
              <a:gd name="connsiteX10" fmla="*/ 396607 w 462708"/>
              <a:gd name="connsiteY10" fmla="*/ 782198 h 1520328"/>
              <a:gd name="connsiteX11" fmla="*/ 396607 w 462708"/>
              <a:gd name="connsiteY11" fmla="*/ 859316 h 1520328"/>
              <a:gd name="connsiteX12" fmla="*/ 451691 w 462708"/>
              <a:gd name="connsiteY12" fmla="*/ 859316 h 1520328"/>
              <a:gd name="connsiteX13" fmla="*/ 462708 w 462708"/>
              <a:gd name="connsiteY13" fmla="*/ 958468 h 1520328"/>
              <a:gd name="connsiteX14" fmla="*/ 407624 w 462708"/>
              <a:gd name="connsiteY14" fmla="*/ 1057620 h 1520328"/>
              <a:gd name="connsiteX15" fmla="*/ 374573 w 462708"/>
              <a:gd name="connsiteY15" fmla="*/ 1178805 h 1520328"/>
              <a:gd name="connsiteX16" fmla="*/ 242371 w 462708"/>
              <a:gd name="connsiteY16" fmla="*/ 1322025 h 1520328"/>
              <a:gd name="connsiteX17" fmla="*/ 231354 w 462708"/>
              <a:gd name="connsiteY17" fmla="*/ 1421176 h 1520328"/>
              <a:gd name="connsiteX18" fmla="*/ 187287 w 462708"/>
              <a:gd name="connsiteY18" fmla="*/ 1520328 h 1520328"/>
              <a:gd name="connsiteX0" fmla="*/ 0 w 407624"/>
              <a:gd name="connsiteY0" fmla="*/ 0 h 1399142"/>
              <a:gd name="connsiteX1" fmla="*/ 0 w 407624"/>
              <a:gd name="connsiteY1" fmla="*/ 88135 h 1399142"/>
              <a:gd name="connsiteX2" fmla="*/ 44068 w 407624"/>
              <a:gd name="connsiteY2" fmla="*/ 176270 h 1399142"/>
              <a:gd name="connsiteX3" fmla="*/ 143219 w 407624"/>
              <a:gd name="connsiteY3" fmla="*/ 220337 h 1399142"/>
              <a:gd name="connsiteX4" fmla="*/ 176270 w 407624"/>
              <a:gd name="connsiteY4" fmla="*/ 319489 h 1399142"/>
              <a:gd name="connsiteX5" fmla="*/ 187287 w 407624"/>
              <a:gd name="connsiteY5" fmla="*/ 385590 h 1399142"/>
              <a:gd name="connsiteX6" fmla="*/ 242371 w 407624"/>
              <a:gd name="connsiteY6" fmla="*/ 473725 h 1399142"/>
              <a:gd name="connsiteX7" fmla="*/ 275422 w 407624"/>
              <a:gd name="connsiteY7" fmla="*/ 506776 h 1399142"/>
              <a:gd name="connsiteX8" fmla="*/ 275422 w 407624"/>
              <a:gd name="connsiteY8" fmla="*/ 506776 h 1399142"/>
              <a:gd name="connsiteX9" fmla="*/ 341523 w 407624"/>
              <a:gd name="connsiteY9" fmla="*/ 661012 h 1399142"/>
              <a:gd name="connsiteX10" fmla="*/ 341523 w 407624"/>
              <a:gd name="connsiteY10" fmla="*/ 738130 h 1399142"/>
              <a:gd name="connsiteX11" fmla="*/ 396607 w 407624"/>
              <a:gd name="connsiteY11" fmla="*/ 738130 h 1399142"/>
              <a:gd name="connsiteX12" fmla="*/ 407624 w 407624"/>
              <a:gd name="connsiteY12" fmla="*/ 837282 h 1399142"/>
              <a:gd name="connsiteX13" fmla="*/ 352540 w 407624"/>
              <a:gd name="connsiteY13" fmla="*/ 936434 h 1399142"/>
              <a:gd name="connsiteX14" fmla="*/ 319489 w 407624"/>
              <a:gd name="connsiteY14" fmla="*/ 1057619 h 1399142"/>
              <a:gd name="connsiteX15" fmla="*/ 187287 w 407624"/>
              <a:gd name="connsiteY15" fmla="*/ 1200839 h 1399142"/>
              <a:gd name="connsiteX16" fmla="*/ 176270 w 407624"/>
              <a:gd name="connsiteY16" fmla="*/ 1299990 h 1399142"/>
              <a:gd name="connsiteX17" fmla="*/ 132203 w 407624"/>
              <a:gd name="connsiteY17" fmla="*/ 1399142 h 1399142"/>
              <a:gd name="connsiteX0" fmla="*/ 0 w 407624"/>
              <a:gd name="connsiteY0" fmla="*/ 0 h 1311007"/>
              <a:gd name="connsiteX1" fmla="*/ 44068 w 407624"/>
              <a:gd name="connsiteY1" fmla="*/ 88135 h 1311007"/>
              <a:gd name="connsiteX2" fmla="*/ 143219 w 407624"/>
              <a:gd name="connsiteY2" fmla="*/ 132202 h 1311007"/>
              <a:gd name="connsiteX3" fmla="*/ 176270 w 407624"/>
              <a:gd name="connsiteY3" fmla="*/ 231354 h 1311007"/>
              <a:gd name="connsiteX4" fmla="*/ 187287 w 407624"/>
              <a:gd name="connsiteY4" fmla="*/ 297455 h 1311007"/>
              <a:gd name="connsiteX5" fmla="*/ 242371 w 407624"/>
              <a:gd name="connsiteY5" fmla="*/ 385590 h 1311007"/>
              <a:gd name="connsiteX6" fmla="*/ 275422 w 407624"/>
              <a:gd name="connsiteY6" fmla="*/ 418641 h 1311007"/>
              <a:gd name="connsiteX7" fmla="*/ 275422 w 407624"/>
              <a:gd name="connsiteY7" fmla="*/ 418641 h 1311007"/>
              <a:gd name="connsiteX8" fmla="*/ 341523 w 407624"/>
              <a:gd name="connsiteY8" fmla="*/ 572877 h 1311007"/>
              <a:gd name="connsiteX9" fmla="*/ 341523 w 407624"/>
              <a:gd name="connsiteY9" fmla="*/ 649995 h 1311007"/>
              <a:gd name="connsiteX10" fmla="*/ 396607 w 407624"/>
              <a:gd name="connsiteY10" fmla="*/ 649995 h 1311007"/>
              <a:gd name="connsiteX11" fmla="*/ 407624 w 407624"/>
              <a:gd name="connsiteY11" fmla="*/ 749147 h 1311007"/>
              <a:gd name="connsiteX12" fmla="*/ 352540 w 407624"/>
              <a:gd name="connsiteY12" fmla="*/ 848299 h 1311007"/>
              <a:gd name="connsiteX13" fmla="*/ 319489 w 407624"/>
              <a:gd name="connsiteY13" fmla="*/ 969484 h 1311007"/>
              <a:gd name="connsiteX14" fmla="*/ 187287 w 407624"/>
              <a:gd name="connsiteY14" fmla="*/ 1112704 h 1311007"/>
              <a:gd name="connsiteX15" fmla="*/ 176270 w 407624"/>
              <a:gd name="connsiteY15" fmla="*/ 1211855 h 1311007"/>
              <a:gd name="connsiteX16" fmla="*/ 132203 w 407624"/>
              <a:gd name="connsiteY16" fmla="*/ 1311007 h 1311007"/>
              <a:gd name="connsiteX0" fmla="*/ 0 w 363556"/>
              <a:gd name="connsiteY0" fmla="*/ 0 h 1222872"/>
              <a:gd name="connsiteX1" fmla="*/ 99151 w 363556"/>
              <a:gd name="connsiteY1" fmla="*/ 44067 h 1222872"/>
              <a:gd name="connsiteX2" fmla="*/ 132202 w 363556"/>
              <a:gd name="connsiteY2" fmla="*/ 143219 h 1222872"/>
              <a:gd name="connsiteX3" fmla="*/ 143219 w 363556"/>
              <a:gd name="connsiteY3" fmla="*/ 209320 h 1222872"/>
              <a:gd name="connsiteX4" fmla="*/ 198303 w 363556"/>
              <a:gd name="connsiteY4" fmla="*/ 297455 h 1222872"/>
              <a:gd name="connsiteX5" fmla="*/ 231354 w 363556"/>
              <a:gd name="connsiteY5" fmla="*/ 330506 h 1222872"/>
              <a:gd name="connsiteX6" fmla="*/ 231354 w 363556"/>
              <a:gd name="connsiteY6" fmla="*/ 330506 h 1222872"/>
              <a:gd name="connsiteX7" fmla="*/ 297455 w 363556"/>
              <a:gd name="connsiteY7" fmla="*/ 484742 h 1222872"/>
              <a:gd name="connsiteX8" fmla="*/ 297455 w 363556"/>
              <a:gd name="connsiteY8" fmla="*/ 561860 h 1222872"/>
              <a:gd name="connsiteX9" fmla="*/ 352539 w 363556"/>
              <a:gd name="connsiteY9" fmla="*/ 561860 h 1222872"/>
              <a:gd name="connsiteX10" fmla="*/ 363556 w 363556"/>
              <a:gd name="connsiteY10" fmla="*/ 661012 h 1222872"/>
              <a:gd name="connsiteX11" fmla="*/ 308472 w 363556"/>
              <a:gd name="connsiteY11" fmla="*/ 760164 h 1222872"/>
              <a:gd name="connsiteX12" fmla="*/ 275421 w 363556"/>
              <a:gd name="connsiteY12" fmla="*/ 881349 h 1222872"/>
              <a:gd name="connsiteX13" fmla="*/ 143219 w 363556"/>
              <a:gd name="connsiteY13" fmla="*/ 1024569 h 1222872"/>
              <a:gd name="connsiteX14" fmla="*/ 132202 w 363556"/>
              <a:gd name="connsiteY14" fmla="*/ 1123720 h 1222872"/>
              <a:gd name="connsiteX15" fmla="*/ 88135 w 363556"/>
              <a:gd name="connsiteY15" fmla="*/ 1222872 h 1222872"/>
              <a:gd name="connsiteX0" fmla="*/ 0 w 363556"/>
              <a:gd name="connsiteY0" fmla="*/ 0 h 1222872"/>
              <a:gd name="connsiteX1" fmla="*/ 99151 w 363556"/>
              <a:gd name="connsiteY1" fmla="*/ 44067 h 1222872"/>
              <a:gd name="connsiteX2" fmla="*/ 90492 w 363556"/>
              <a:gd name="connsiteY2" fmla="*/ 114191 h 1222872"/>
              <a:gd name="connsiteX3" fmla="*/ 143219 w 363556"/>
              <a:gd name="connsiteY3" fmla="*/ 209320 h 1222872"/>
              <a:gd name="connsiteX4" fmla="*/ 198303 w 363556"/>
              <a:gd name="connsiteY4" fmla="*/ 297455 h 1222872"/>
              <a:gd name="connsiteX5" fmla="*/ 231354 w 363556"/>
              <a:gd name="connsiteY5" fmla="*/ 330506 h 1222872"/>
              <a:gd name="connsiteX6" fmla="*/ 231354 w 363556"/>
              <a:gd name="connsiteY6" fmla="*/ 330506 h 1222872"/>
              <a:gd name="connsiteX7" fmla="*/ 297455 w 363556"/>
              <a:gd name="connsiteY7" fmla="*/ 484742 h 1222872"/>
              <a:gd name="connsiteX8" fmla="*/ 297455 w 363556"/>
              <a:gd name="connsiteY8" fmla="*/ 561860 h 1222872"/>
              <a:gd name="connsiteX9" fmla="*/ 352539 w 363556"/>
              <a:gd name="connsiteY9" fmla="*/ 561860 h 1222872"/>
              <a:gd name="connsiteX10" fmla="*/ 363556 w 363556"/>
              <a:gd name="connsiteY10" fmla="*/ 661012 h 1222872"/>
              <a:gd name="connsiteX11" fmla="*/ 308472 w 363556"/>
              <a:gd name="connsiteY11" fmla="*/ 760164 h 1222872"/>
              <a:gd name="connsiteX12" fmla="*/ 275421 w 363556"/>
              <a:gd name="connsiteY12" fmla="*/ 881349 h 1222872"/>
              <a:gd name="connsiteX13" fmla="*/ 143219 w 363556"/>
              <a:gd name="connsiteY13" fmla="*/ 1024569 h 1222872"/>
              <a:gd name="connsiteX14" fmla="*/ 132202 w 363556"/>
              <a:gd name="connsiteY14" fmla="*/ 1123720 h 1222872"/>
              <a:gd name="connsiteX15" fmla="*/ 88135 w 363556"/>
              <a:gd name="connsiteY15" fmla="*/ 1222872 h 1222872"/>
              <a:gd name="connsiteX0" fmla="*/ 0 w 405266"/>
              <a:gd name="connsiteY0" fmla="*/ 0 h 1338987"/>
              <a:gd name="connsiteX1" fmla="*/ 140861 w 405266"/>
              <a:gd name="connsiteY1" fmla="*/ 160182 h 1338987"/>
              <a:gd name="connsiteX2" fmla="*/ 132202 w 405266"/>
              <a:gd name="connsiteY2" fmla="*/ 230306 h 1338987"/>
              <a:gd name="connsiteX3" fmla="*/ 184929 w 405266"/>
              <a:gd name="connsiteY3" fmla="*/ 325435 h 1338987"/>
              <a:gd name="connsiteX4" fmla="*/ 240013 w 405266"/>
              <a:gd name="connsiteY4" fmla="*/ 413570 h 1338987"/>
              <a:gd name="connsiteX5" fmla="*/ 273064 w 405266"/>
              <a:gd name="connsiteY5" fmla="*/ 446621 h 1338987"/>
              <a:gd name="connsiteX6" fmla="*/ 273064 w 405266"/>
              <a:gd name="connsiteY6" fmla="*/ 446621 h 1338987"/>
              <a:gd name="connsiteX7" fmla="*/ 339165 w 405266"/>
              <a:gd name="connsiteY7" fmla="*/ 600857 h 1338987"/>
              <a:gd name="connsiteX8" fmla="*/ 339165 w 405266"/>
              <a:gd name="connsiteY8" fmla="*/ 677975 h 1338987"/>
              <a:gd name="connsiteX9" fmla="*/ 394249 w 405266"/>
              <a:gd name="connsiteY9" fmla="*/ 677975 h 1338987"/>
              <a:gd name="connsiteX10" fmla="*/ 405266 w 405266"/>
              <a:gd name="connsiteY10" fmla="*/ 777127 h 1338987"/>
              <a:gd name="connsiteX11" fmla="*/ 350182 w 405266"/>
              <a:gd name="connsiteY11" fmla="*/ 876279 h 1338987"/>
              <a:gd name="connsiteX12" fmla="*/ 317131 w 405266"/>
              <a:gd name="connsiteY12" fmla="*/ 997464 h 1338987"/>
              <a:gd name="connsiteX13" fmla="*/ 184929 w 405266"/>
              <a:gd name="connsiteY13" fmla="*/ 1140684 h 1338987"/>
              <a:gd name="connsiteX14" fmla="*/ 173912 w 405266"/>
              <a:gd name="connsiteY14" fmla="*/ 1239835 h 1338987"/>
              <a:gd name="connsiteX15" fmla="*/ 129845 w 405266"/>
              <a:gd name="connsiteY15" fmla="*/ 1338987 h 1338987"/>
              <a:gd name="connsiteX0" fmla="*/ 0 w 405266"/>
              <a:gd name="connsiteY0" fmla="*/ 0 h 1338987"/>
              <a:gd name="connsiteX1" fmla="*/ 140861 w 405266"/>
              <a:gd name="connsiteY1" fmla="*/ 160182 h 1338987"/>
              <a:gd name="connsiteX2" fmla="*/ 34878 w 405266"/>
              <a:gd name="connsiteY2" fmla="*/ 172249 h 1338987"/>
              <a:gd name="connsiteX3" fmla="*/ 184929 w 405266"/>
              <a:gd name="connsiteY3" fmla="*/ 325435 h 1338987"/>
              <a:gd name="connsiteX4" fmla="*/ 240013 w 405266"/>
              <a:gd name="connsiteY4" fmla="*/ 413570 h 1338987"/>
              <a:gd name="connsiteX5" fmla="*/ 273064 w 405266"/>
              <a:gd name="connsiteY5" fmla="*/ 446621 h 1338987"/>
              <a:gd name="connsiteX6" fmla="*/ 273064 w 405266"/>
              <a:gd name="connsiteY6" fmla="*/ 446621 h 1338987"/>
              <a:gd name="connsiteX7" fmla="*/ 339165 w 405266"/>
              <a:gd name="connsiteY7" fmla="*/ 600857 h 1338987"/>
              <a:gd name="connsiteX8" fmla="*/ 339165 w 405266"/>
              <a:gd name="connsiteY8" fmla="*/ 677975 h 1338987"/>
              <a:gd name="connsiteX9" fmla="*/ 394249 w 405266"/>
              <a:gd name="connsiteY9" fmla="*/ 677975 h 1338987"/>
              <a:gd name="connsiteX10" fmla="*/ 405266 w 405266"/>
              <a:gd name="connsiteY10" fmla="*/ 777127 h 1338987"/>
              <a:gd name="connsiteX11" fmla="*/ 350182 w 405266"/>
              <a:gd name="connsiteY11" fmla="*/ 876279 h 1338987"/>
              <a:gd name="connsiteX12" fmla="*/ 317131 w 405266"/>
              <a:gd name="connsiteY12" fmla="*/ 997464 h 1338987"/>
              <a:gd name="connsiteX13" fmla="*/ 184929 w 405266"/>
              <a:gd name="connsiteY13" fmla="*/ 1140684 h 1338987"/>
              <a:gd name="connsiteX14" fmla="*/ 173912 w 405266"/>
              <a:gd name="connsiteY14" fmla="*/ 1239835 h 1338987"/>
              <a:gd name="connsiteX15" fmla="*/ 129845 w 405266"/>
              <a:gd name="connsiteY15" fmla="*/ 1338987 h 1338987"/>
              <a:gd name="connsiteX0" fmla="*/ 0 w 405266"/>
              <a:gd name="connsiteY0" fmla="*/ 0 h 1338987"/>
              <a:gd name="connsiteX1" fmla="*/ 43538 w 405266"/>
              <a:gd name="connsiteY1" fmla="*/ 160182 h 1338987"/>
              <a:gd name="connsiteX2" fmla="*/ 34878 w 405266"/>
              <a:gd name="connsiteY2" fmla="*/ 172249 h 1338987"/>
              <a:gd name="connsiteX3" fmla="*/ 184929 w 405266"/>
              <a:gd name="connsiteY3" fmla="*/ 325435 h 1338987"/>
              <a:gd name="connsiteX4" fmla="*/ 240013 w 405266"/>
              <a:gd name="connsiteY4" fmla="*/ 413570 h 1338987"/>
              <a:gd name="connsiteX5" fmla="*/ 273064 w 405266"/>
              <a:gd name="connsiteY5" fmla="*/ 446621 h 1338987"/>
              <a:gd name="connsiteX6" fmla="*/ 273064 w 405266"/>
              <a:gd name="connsiteY6" fmla="*/ 446621 h 1338987"/>
              <a:gd name="connsiteX7" fmla="*/ 339165 w 405266"/>
              <a:gd name="connsiteY7" fmla="*/ 600857 h 1338987"/>
              <a:gd name="connsiteX8" fmla="*/ 339165 w 405266"/>
              <a:gd name="connsiteY8" fmla="*/ 677975 h 1338987"/>
              <a:gd name="connsiteX9" fmla="*/ 394249 w 405266"/>
              <a:gd name="connsiteY9" fmla="*/ 677975 h 1338987"/>
              <a:gd name="connsiteX10" fmla="*/ 405266 w 405266"/>
              <a:gd name="connsiteY10" fmla="*/ 777127 h 1338987"/>
              <a:gd name="connsiteX11" fmla="*/ 350182 w 405266"/>
              <a:gd name="connsiteY11" fmla="*/ 876279 h 1338987"/>
              <a:gd name="connsiteX12" fmla="*/ 317131 w 405266"/>
              <a:gd name="connsiteY12" fmla="*/ 997464 h 1338987"/>
              <a:gd name="connsiteX13" fmla="*/ 184929 w 405266"/>
              <a:gd name="connsiteY13" fmla="*/ 1140684 h 1338987"/>
              <a:gd name="connsiteX14" fmla="*/ 173912 w 405266"/>
              <a:gd name="connsiteY14" fmla="*/ 1239835 h 1338987"/>
              <a:gd name="connsiteX15" fmla="*/ 129845 w 405266"/>
              <a:gd name="connsiteY15" fmla="*/ 1338987 h 1338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05266" h="1338987" extrusionOk="0">
                <a:moveTo>
                  <a:pt x="0" y="0"/>
                </a:moveTo>
                <a:lnTo>
                  <a:pt x="43538" y="160182"/>
                </a:lnTo>
                <a:lnTo>
                  <a:pt x="34878" y="172249"/>
                </a:lnTo>
                <a:lnTo>
                  <a:pt x="184929" y="325435"/>
                </a:lnTo>
                <a:lnTo>
                  <a:pt x="240013" y="413570"/>
                </a:lnTo>
                <a:lnTo>
                  <a:pt x="273064" y="446621"/>
                </a:lnTo>
                <a:lnTo>
                  <a:pt x="273064" y="446621"/>
                </a:lnTo>
                <a:lnTo>
                  <a:pt x="339165" y="600857"/>
                </a:lnTo>
                <a:lnTo>
                  <a:pt x="339165" y="677975"/>
                </a:lnTo>
                <a:lnTo>
                  <a:pt x="394249" y="677975"/>
                </a:lnTo>
                <a:lnTo>
                  <a:pt x="405266" y="777127"/>
                </a:lnTo>
                <a:lnTo>
                  <a:pt x="350182" y="876279"/>
                </a:lnTo>
                <a:lnTo>
                  <a:pt x="317131" y="997464"/>
                </a:lnTo>
                <a:lnTo>
                  <a:pt x="184929" y="1140684"/>
                </a:lnTo>
                <a:lnTo>
                  <a:pt x="173912" y="1239835"/>
                </a:lnTo>
                <a:lnTo>
                  <a:pt x="129845" y="1338987"/>
                </a:lnTo>
              </a:path>
            </a:pathLst>
          </a:custGeom>
          <a:noFill/>
          <a:ln w="57150" cap="flat" cmpd="sng">
            <a:solidFill>
              <a:srgbClr val="FFFF00">
                <a:alpha val="69803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70" name="Google Shape;1270;p20"/>
          <p:cNvSpPr/>
          <p:nvPr/>
        </p:nvSpPr>
        <p:spPr>
          <a:xfrm>
            <a:off x="3086100" y="1930559"/>
            <a:ext cx="982980" cy="2781300"/>
          </a:xfrm>
          <a:custGeom>
            <a:avLst/>
            <a:gdLst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601980 w 2910840"/>
              <a:gd name="connsiteY50" fmla="*/ 2606040 h 2872740"/>
              <a:gd name="connsiteX51" fmla="*/ 556260 w 2910840"/>
              <a:gd name="connsiteY51" fmla="*/ 2560320 h 2872740"/>
              <a:gd name="connsiteX52" fmla="*/ 480060 w 2910840"/>
              <a:gd name="connsiteY52" fmla="*/ 2529840 h 2872740"/>
              <a:gd name="connsiteX53" fmla="*/ 441960 w 2910840"/>
              <a:gd name="connsiteY53" fmla="*/ 2499360 h 2872740"/>
              <a:gd name="connsiteX54" fmla="*/ 419100 w 2910840"/>
              <a:gd name="connsiteY54" fmla="*/ 2491740 h 2872740"/>
              <a:gd name="connsiteX55" fmla="*/ 281940 w 2910840"/>
              <a:gd name="connsiteY55" fmla="*/ 2499360 h 2872740"/>
              <a:gd name="connsiteX56" fmla="*/ 198120 w 2910840"/>
              <a:gd name="connsiteY56" fmla="*/ 2529840 h 2872740"/>
              <a:gd name="connsiteX57" fmla="*/ 106680 w 2910840"/>
              <a:gd name="connsiteY57" fmla="*/ 2529840 h 2872740"/>
              <a:gd name="connsiteX58" fmla="*/ 76200 w 2910840"/>
              <a:gd name="connsiteY58" fmla="*/ 2560320 h 2872740"/>
              <a:gd name="connsiteX59" fmla="*/ 38100 w 2910840"/>
              <a:gd name="connsiteY59" fmla="*/ 2560320 h 2872740"/>
              <a:gd name="connsiteX60" fmla="*/ 0 w 2910840"/>
              <a:gd name="connsiteY60" fmla="*/ 2590800 h 2872740"/>
              <a:gd name="connsiteX61" fmla="*/ 22860 w 2910840"/>
              <a:gd name="connsiteY61" fmla="*/ 2560320 h 2872740"/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601980 w 2910840"/>
              <a:gd name="connsiteY50" fmla="*/ 2606040 h 2872740"/>
              <a:gd name="connsiteX51" fmla="*/ 556260 w 2910840"/>
              <a:gd name="connsiteY51" fmla="*/ 2560320 h 2872740"/>
              <a:gd name="connsiteX52" fmla="*/ 480060 w 2910840"/>
              <a:gd name="connsiteY52" fmla="*/ 2529840 h 2872740"/>
              <a:gd name="connsiteX53" fmla="*/ 441960 w 2910840"/>
              <a:gd name="connsiteY53" fmla="*/ 2499360 h 2872740"/>
              <a:gd name="connsiteX54" fmla="*/ 419100 w 2910840"/>
              <a:gd name="connsiteY54" fmla="*/ 2491740 h 2872740"/>
              <a:gd name="connsiteX55" fmla="*/ 281940 w 2910840"/>
              <a:gd name="connsiteY55" fmla="*/ 2499360 h 2872740"/>
              <a:gd name="connsiteX56" fmla="*/ 198120 w 2910840"/>
              <a:gd name="connsiteY56" fmla="*/ 2529840 h 2872740"/>
              <a:gd name="connsiteX57" fmla="*/ 106680 w 2910840"/>
              <a:gd name="connsiteY57" fmla="*/ 2529840 h 2872740"/>
              <a:gd name="connsiteX58" fmla="*/ 76200 w 2910840"/>
              <a:gd name="connsiteY58" fmla="*/ 2560320 h 2872740"/>
              <a:gd name="connsiteX59" fmla="*/ 38100 w 2910840"/>
              <a:gd name="connsiteY59" fmla="*/ 2560320 h 2872740"/>
              <a:gd name="connsiteX60" fmla="*/ 0 w 2910840"/>
              <a:gd name="connsiteY60" fmla="*/ 2590800 h 2872740"/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601980 w 2910840"/>
              <a:gd name="connsiteY50" fmla="*/ 2606040 h 2872740"/>
              <a:gd name="connsiteX51" fmla="*/ 556260 w 2910840"/>
              <a:gd name="connsiteY51" fmla="*/ 2560320 h 2872740"/>
              <a:gd name="connsiteX52" fmla="*/ 480060 w 2910840"/>
              <a:gd name="connsiteY52" fmla="*/ 2529840 h 2872740"/>
              <a:gd name="connsiteX53" fmla="*/ 441960 w 2910840"/>
              <a:gd name="connsiteY53" fmla="*/ 2499360 h 2872740"/>
              <a:gd name="connsiteX54" fmla="*/ 419100 w 2910840"/>
              <a:gd name="connsiteY54" fmla="*/ 2491740 h 2872740"/>
              <a:gd name="connsiteX55" fmla="*/ 281940 w 2910840"/>
              <a:gd name="connsiteY55" fmla="*/ 2499360 h 2872740"/>
              <a:gd name="connsiteX56" fmla="*/ 106680 w 2910840"/>
              <a:gd name="connsiteY56" fmla="*/ 2529840 h 2872740"/>
              <a:gd name="connsiteX57" fmla="*/ 76200 w 2910840"/>
              <a:gd name="connsiteY57" fmla="*/ 2560320 h 2872740"/>
              <a:gd name="connsiteX58" fmla="*/ 38100 w 2910840"/>
              <a:gd name="connsiteY58" fmla="*/ 2560320 h 2872740"/>
              <a:gd name="connsiteX59" fmla="*/ 0 w 2910840"/>
              <a:gd name="connsiteY59" fmla="*/ 2590800 h 2872740"/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601980 w 2910840"/>
              <a:gd name="connsiteY50" fmla="*/ 2606040 h 2872740"/>
              <a:gd name="connsiteX51" fmla="*/ 480060 w 2910840"/>
              <a:gd name="connsiteY51" fmla="*/ 2529840 h 2872740"/>
              <a:gd name="connsiteX52" fmla="*/ 441960 w 2910840"/>
              <a:gd name="connsiteY52" fmla="*/ 2499360 h 2872740"/>
              <a:gd name="connsiteX53" fmla="*/ 419100 w 2910840"/>
              <a:gd name="connsiteY53" fmla="*/ 2491740 h 2872740"/>
              <a:gd name="connsiteX54" fmla="*/ 281940 w 2910840"/>
              <a:gd name="connsiteY54" fmla="*/ 2499360 h 2872740"/>
              <a:gd name="connsiteX55" fmla="*/ 106680 w 2910840"/>
              <a:gd name="connsiteY55" fmla="*/ 2529840 h 2872740"/>
              <a:gd name="connsiteX56" fmla="*/ 76200 w 2910840"/>
              <a:gd name="connsiteY56" fmla="*/ 2560320 h 2872740"/>
              <a:gd name="connsiteX57" fmla="*/ 38100 w 2910840"/>
              <a:gd name="connsiteY57" fmla="*/ 2560320 h 2872740"/>
              <a:gd name="connsiteX58" fmla="*/ 0 w 2910840"/>
              <a:gd name="connsiteY58" fmla="*/ 2590800 h 2872740"/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601980 w 2910840"/>
              <a:gd name="connsiteY50" fmla="*/ 2606040 h 2872740"/>
              <a:gd name="connsiteX51" fmla="*/ 441960 w 2910840"/>
              <a:gd name="connsiteY51" fmla="*/ 2499360 h 2872740"/>
              <a:gd name="connsiteX52" fmla="*/ 419100 w 2910840"/>
              <a:gd name="connsiteY52" fmla="*/ 2491740 h 2872740"/>
              <a:gd name="connsiteX53" fmla="*/ 281940 w 2910840"/>
              <a:gd name="connsiteY53" fmla="*/ 2499360 h 2872740"/>
              <a:gd name="connsiteX54" fmla="*/ 106680 w 2910840"/>
              <a:gd name="connsiteY54" fmla="*/ 2529840 h 2872740"/>
              <a:gd name="connsiteX55" fmla="*/ 76200 w 2910840"/>
              <a:gd name="connsiteY55" fmla="*/ 2560320 h 2872740"/>
              <a:gd name="connsiteX56" fmla="*/ 38100 w 2910840"/>
              <a:gd name="connsiteY56" fmla="*/ 2560320 h 2872740"/>
              <a:gd name="connsiteX57" fmla="*/ 0 w 2910840"/>
              <a:gd name="connsiteY57" fmla="*/ 2590800 h 2872740"/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601980 w 2910840"/>
              <a:gd name="connsiteY50" fmla="*/ 2606040 h 2872740"/>
              <a:gd name="connsiteX51" fmla="*/ 441960 w 2910840"/>
              <a:gd name="connsiteY51" fmla="*/ 2499360 h 2872740"/>
              <a:gd name="connsiteX52" fmla="*/ 281940 w 2910840"/>
              <a:gd name="connsiteY52" fmla="*/ 2499360 h 2872740"/>
              <a:gd name="connsiteX53" fmla="*/ 106680 w 2910840"/>
              <a:gd name="connsiteY53" fmla="*/ 2529840 h 2872740"/>
              <a:gd name="connsiteX54" fmla="*/ 76200 w 2910840"/>
              <a:gd name="connsiteY54" fmla="*/ 2560320 h 2872740"/>
              <a:gd name="connsiteX55" fmla="*/ 38100 w 2910840"/>
              <a:gd name="connsiteY55" fmla="*/ 2560320 h 2872740"/>
              <a:gd name="connsiteX56" fmla="*/ 0 w 2910840"/>
              <a:gd name="connsiteY56" fmla="*/ 2590800 h 2872740"/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601980 w 2910840"/>
              <a:gd name="connsiteY50" fmla="*/ 2606040 h 2872740"/>
              <a:gd name="connsiteX51" fmla="*/ 281940 w 2910840"/>
              <a:gd name="connsiteY51" fmla="*/ 2499360 h 2872740"/>
              <a:gd name="connsiteX52" fmla="*/ 106680 w 2910840"/>
              <a:gd name="connsiteY52" fmla="*/ 2529840 h 2872740"/>
              <a:gd name="connsiteX53" fmla="*/ 76200 w 2910840"/>
              <a:gd name="connsiteY53" fmla="*/ 2560320 h 2872740"/>
              <a:gd name="connsiteX54" fmla="*/ 38100 w 2910840"/>
              <a:gd name="connsiteY54" fmla="*/ 2560320 h 2872740"/>
              <a:gd name="connsiteX55" fmla="*/ 0 w 2910840"/>
              <a:gd name="connsiteY55" fmla="*/ 2590800 h 2872740"/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281940 w 2910840"/>
              <a:gd name="connsiteY50" fmla="*/ 2499360 h 2872740"/>
              <a:gd name="connsiteX51" fmla="*/ 106680 w 2910840"/>
              <a:gd name="connsiteY51" fmla="*/ 2529840 h 2872740"/>
              <a:gd name="connsiteX52" fmla="*/ 76200 w 2910840"/>
              <a:gd name="connsiteY52" fmla="*/ 2560320 h 2872740"/>
              <a:gd name="connsiteX53" fmla="*/ 38100 w 2910840"/>
              <a:gd name="connsiteY53" fmla="*/ 2560320 h 2872740"/>
              <a:gd name="connsiteX54" fmla="*/ 0 w 2910840"/>
              <a:gd name="connsiteY54" fmla="*/ 2590800 h 2872740"/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106680 w 2910840"/>
              <a:gd name="connsiteY50" fmla="*/ 2529840 h 2872740"/>
              <a:gd name="connsiteX51" fmla="*/ 76200 w 2910840"/>
              <a:gd name="connsiteY51" fmla="*/ 2560320 h 2872740"/>
              <a:gd name="connsiteX52" fmla="*/ 38100 w 2910840"/>
              <a:gd name="connsiteY52" fmla="*/ 2560320 h 2872740"/>
              <a:gd name="connsiteX53" fmla="*/ 0 w 2910840"/>
              <a:gd name="connsiteY53" fmla="*/ 2590800 h 2872740"/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106680 w 2910840"/>
              <a:gd name="connsiteY50" fmla="*/ 2529840 h 2872740"/>
              <a:gd name="connsiteX51" fmla="*/ 38100 w 2910840"/>
              <a:gd name="connsiteY51" fmla="*/ 2560320 h 2872740"/>
              <a:gd name="connsiteX52" fmla="*/ 0 w 2910840"/>
              <a:gd name="connsiteY52" fmla="*/ 2590800 h 2872740"/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38100 w 2910840"/>
              <a:gd name="connsiteY50" fmla="*/ 2560320 h 2872740"/>
              <a:gd name="connsiteX51" fmla="*/ 0 w 2910840"/>
              <a:gd name="connsiteY51" fmla="*/ 2590800 h 2872740"/>
              <a:gd name="connsiteX0" fmla="*/ 2872740 w 2872740"/>
              <a:gd name="connsiteY0" fmla="*/ 0 h 2872740"/>
              <a:gd name="connsiteX1" fmla="*/ 2834640 w 2872740"/>
              <a:gd name="connsiteY1" fmla="*/ 175260 h 2872740"/>
              <a:gd name="connsiteX2" fmla="*/ 2796540 w 2872740"/>
              <a:gd name="connsiteY2" fmla="*/ 228600 h 2872740"/>
              <a:gd name="connsiteX3" fmla="*/ 2773680 w 2872740"/>
              <a:gd name="connsiteY3" fmla="*/ 320040 h 2872740"/>
              <a:gd name="connsiteX4" fmla="*/ 2750820 w 2872740"/>
              <a:gd name="connsiteY4" fmla="*/ 396240 h 2872740"/>
              <a:gd name="connsiteX5" fmla="*/ 2743200 w 2872740"/>
              <a:gd name="connsiteY5" fmla="*/ 495300 h 2872740"/>
              <a:gd name="connsiteX6" fmla="*/ 2705100 w 2872740"/>
              <a:gd name="connsiteY6" fmla="*/ 579120 h 2872740"/>
              <a:gd name="connsiteX7" fmla="*/ 2727960 w 2872740"/>
              <a:gd name="connsiteY7" fmla="*/ 670560 h 2872740"/>
              <a:gd name="connsiteX8" fmla="*/ 2735580 w 2872740"/>
              <a:gd name="connsiteY8" fmla="*/ 861060 h 2872740"/>
              <a:gd name="connsiteX9" fmla="*/ 2651760 w 2872740"/>
              <a:gd name="connsiteY9" fmla="*/ 937260 h 2872740"/>
              <a:gd name="connsiteX10" fmla="*/ 2606040 w 2872740"/>
              <a:gd name="connsiteY10" fmla="*/ 1028700 h 2872740"/>
              <a:gd name="connsiteX11" fmla="*/ 2514600 w 2872740"/>
              <a:gd name="connsiteY11" fmla="*/ 1112520 h 2872740"/>
              <a:gd name="connsiteX12" fmla="*/ 2354580 w 2872740"/>
              <a:gd name="connsiteY12" fmla="*/ 1257300 h 2872740"/>
              <a:gd name="connsiteX13" fmla="*/ 2301240 w 2872740"/>
              <a:gd name="connsiteY13" fmla="*/ 1417320 h 2872740"/>
              <a:gd name="connsiteX14" fmla="*/ 2301240 w 2872740"/>
              <a:gd name="connsiteY14" fmla="*/ 1531620 h 2872740"/>
              <a:gd name="connsiteX15" fmla="*/ 2331720 w 2872740"/>
              <a:gd name="connsiteY15" fmla="*/ 1600200 h 2872740"/>
              <a:gd name="connsiteX16" fmla="*/ 2400300 w 2872740"/>
              <a:gd name="connsiteY16" fmla="*/ 1668780 h 2872740"/>
              <a:gd name="connsiteX17" fmla="*/ 2369820 w 2872740"/>
              <a:gd name="connsiteY17" fmla="*/ 1760220 h 2872740"/>
              <a:gd name="connsiteX18" fmla="*/ 2316480 w 2872740"/>
              <a:gd name="connsiteY18" fmla="*/ 1783080 h 2872740"/>
              <a:gd name="connsiteX19" fmla="*/ 2232660 w 2872740"/>
              <a:gd name="connsiteY19" fmla="*/ 1866900 h 2872740"/>
              <a:gd name="connsiteX20" fmla="*/ 2217420 w 2872740"/>
              <a:gd name="connsiteY20" fmla="*/ 1950720 h 2872740"/>
              <a:gd name="connsiteX21" fmla="*/ 2209800 w 2872740"/>
              <a:gd name="connsiteY21" fmla="*/ 2026920 h 2872740"/>
              <a:gd name="connsiteX22" fmla="*/ 2202180 w 2872740"/>
              <a:gd name="connsiteY22" fmla="*/ 2080260 h 2872740"/>
              <a:gd name="connsiteX23" fmla="*/ 2164080 w 2872740"/>
              <a:gd name="connsiteY23" fmla="*/ 2110740 h 2872740"/>
              <a:gd name="connsiteX24" fmla="*/ 2065020 w 2872740"/>
              <a:gd name="connsiteY24" fmla="*/ 2278380 h 2872740"/>
              <a:gd name="connsiteX25" fmla="*/ 2042160 w 2872740"/>
              <a:gd name="connsiteY25" fmla="*/ 2400300 h 2872740"/>
              <a:gd name="connsiteX26" fmla="*/ 2042160 w 2872740"/>
              <a:gd name="connsiteY26" fmla="*/ 2461260 h 2872740"/>
              <a:gd name="connsiteX27" fmla="*/ 1973580 w 2872740"/>
              <a:gd name="connsiteY27" fmla="*/ 2529840 h 2872740"/>
              <a:gd name="connsiteX28" fmla="*/ 1965960 w 2872740"/>
              <a:gd name="connsiteY28" fmla="*/ 2583180 h 2872740"/>
              <a:gd name="connsiteX29" fmla="*/ 1981200 w 2872740"/>
              <a:gd name="connsiteY29" fmla="*/ 2613660 h 2872740"/>
              <a:gd name="connsiteX30" fmla="*/ 1958340 w 2872740"/>
              <a:gd name="connsiteY30" fmla="*/ 2682240 h 2872740"/>
              <a:gd name="connsiteX31" fmla="*/ 1920240 w 2872740"/>
              <a:gd name="connsiteY31" fmla="*/ 2743200 h 2872740"/>
              <a:gd name="connsiteX32" fmla="*/ 1889760 w 2872740"/>
              <a:gd name="connsiteY32" fmla="*/ 2781300 h 2872740"/>
              <a:gd name="connsiteX33" fmla="*/ 1767840 w 2872740"/>
              <a:gd name="connsiteY33" fmla="*/ 2758440 h 2872740"/>
              <a:gd name="connsiteX34" fmla="*/ 1668780 w 2872740"/>
              <a:gd name="connsiteY34" fmla="*/ 2766060 h 2872740"/>
              <a:gd name="connsiteX35" fmla="*/ 1539240 w 2872740"/>
              <a:gd name="connsiteY35" fmla="*/ 2788920 h 2872740"/>
              <a:gd name="connsiteX36" fmla="*/ 1447800 w 2872740"/>
              <a:gd name="connsiteY36" fmla="*/ 2788920 h 2872740"/>
              <a:gd name="connsiteX37" fmla="*/ 1379220 w 2872740"/>
              <a:gd name="connsiteY37" fmla="*/ 2849880 h 2872740"/>
              <a:gd name="connsiteX38" fmla="*/ 1303020 w 2872740"/>
              <a:gd name="connsiteY38" fmla="*/ 2872740 h 2872740"/>
              <a:gd name="connsiteX39" fmla="*/ 1150620 w 2872740"/>
              <a:gd name="connsiteY39" fmla="*/ 2849880 h 2872740"/>
              <a:gd name="connsiteX40" fmla="*/ 1082040 w 2872740"/>
              <a:gd name="connsiteY40" fmla="*/ 2849880 h 2872740"/>
              <a:gd name="connsiteX41" fmla="*/ 1005840 w 2872740"/>
              <a:gd name="connsiteY41" fmla="*/ 2804160 h 2872740"/>
              <a:gd name="connsiteX42" fmla="*/ 982980 w 2872740"/>
              <a:gd name="connsiteY42" fmla="*/ 2773680 h 2872740"/>
              <a:gd name="connsiteX43" fmla="*/ 944880 w 2872740"/>
              <a:gd name="connsiteY43" fmla="*/ 2781300 h 2872740"/>
              <a:gd name="connsiteX44" fmla="*/ 914400 w 2872740"/>
              <a:gd name="connsiteY44" fmla="*/ 2788920 h 2872740"/>
              <a:gd name="connsiteX45" fmla="*/ 861060 w 2872740"/>
              <a:gd name="connsiteY45" fmla="*/ 2735580 h 2872740"/>
              <a:gd name="connsiteX46" fmla="*/ 822960 w 2872740"/>
              <a:gd name="connsiteY46" fmla="*/ 2720340 h 2872740"/>
              <a:gd name="connsiteX47" fmla="*/ 754380 w 2872740"/>
              <a:gd name="connsiteY47" fmla="*/ 2697480 h 2872740"/>
              <a:gd name="connsiteX48" fmla="*/ 693420 w 2872740"/>
              <a:gd name="connsiteY48" fmla="*/ 2682240 h 2872740"/>
              <a:gd name="connsiteX49" fmla="*/ 640080 w 2872740"/>
              <a:gd name="connsiteY49" fmla="*/ 2644140 h 2872740"/>
              <a:gd name="connsiteX50" fmla="*/ 0 w 2872740"/>
              <a:gd name="connsiteY50" fmla="*/ 2560320 h 2872740"/>
              <a:gd name="connsiteX0" fmla="*/ 2232660 w 2232660"/>
              <a:gd name="connsiteY0" fmla="*/ 0 h 2872740"/>
              <a:gd name="connsiteX1" fmla="*/ 2194560 w 2232660"/>
              <a:gd name="connsiteY1" fmla="*/ 175260 h 2872740"/>
              <a:gd name="connsiteX2" fmla="*/ 2156460 w 2232660"/>
              <a:gd name="connsiteY2" fmla="*/ 228600 h 2872740"/>
              <a:gd name="connsiteX3" fmla="*/ 2133600 w 2232660"/>
              <a:gd name="connsiteY3" fmla="*/ 320040 h 2872740"/>
              <a:gd name="connsiteX4" fmla="*/ 2110740 w 2232660"/>
              <a:gd name="connsiteY4" fmla="*/ 396240 h 2872740"/>
              <a:gd name="connsiteX5" fmla="*/ 2103120 w 2232660"/>
              <a:gd name="connsiteY5" fmla="*/ 495300 h 2872740"/>
              <a:gd name="connsiteX6" fmla="*/ 2065020 w 2232660"/>
              <a:gd name="connsiteY6" fmla="*/ 579120 h 2872740"/>
              <a:gd name="connsiteX7" fmla="*/ 2087880 w 2232660"/>
              <a:gd name="connsiteY7" fmla="*/ 670560 h 2872740"/>
              <a:gd name="connsiteX8" fmla="*/ 2095500 w 2232660"/>
              <a:gd name="connsiteY8" fmla="*/ 861060 h 2872740"/>
              <a:gd name="connsiteX9" fmla="*/ 2011680 w 2232660"/>
              <a:gd name="connsiteY9" fmla="*/ 937260 h 2872740"/>
              <a:gd name="connsiteX10" fmla="*/ 1965960 w 2232660"/>
              <a:gd name="connsiteY10" fmla="*/ 1028700 h 2872740"/>
              <a:gd name="connsiteX11" fmla="*/ 1874520 w 2232660"/>
              <a:gd name="connsiteY11" fmla="*/ 1112520 h 2872740"/>
              <a:gd name="connsiteX12" fmla="*/ 1714500 w 2232660"/>
              <a:gd name="connsiteY12" fmla="*/ 1257300 h 2872740"/>
              <a:gd name="connsiteX13" fmla="*/ 1661160 w 2232660"/>
              <a:gd name="connsiteY13" fmla="*/ 1417320 h 2872740"/>
              <a:gd name="connsiteX14" fmla="*/ 1661160 w 2232660"/>
              <a:gd name="connsiteY14" fmla="*/ 1531620 h 2872740"/>
              <a:gd name="connsiteX15" fmla="*/ 1691640 w 2232660"/>
              <a:gd name="connsiteY15" fmla="*/ 1600200 h 2872740"/>
              <a:gd name="connsiteX16" fmla="*/ 1760220 w 2232660"/>
              <a:gd name="connsiteY16" fmla="*/ 1668780 h 2872740"/>
              <a:gd name="connsiteX17" fmla="*/ 1729740 w 2232660"/>
              <a:gd name="connsiteY17" fmla="*/ 1760220 h 2872740"/>
              <a:gd name="connsiteX18" fmla="*/ 1676400 w 2232660"/>
              <a:gd name="connsiteY18" fmla="*/ 1783080 h 2872740"/>
              <a:gd name="connsiteX19" fmla="*/ 1592580 w 2232660"/>
              <a:gd name="connsiteY19" fmla="*/ 1866900 h 2872740"/>
              <a:gd name="connsiteX20" fmla="*/ 1577340 w 2232660"/>
              <a:gd name="connsiteY20" fmla="*/ 1950720 h 2872740"/>
              <a:gd name="connsiteX21" fmla="*/ 1569720 w 2232660"/>
              <a:gd name="connsiteY21" fmla="*/ 2026920 h 2872740"/>
              <a:gd name="connsiteX22" fmla="*/ 1562100 w 2232660"/>
              <a:gd name="connsiteY22" fmla="*/ 2080260 h 2872740"/>
              <a:gd name="connsiteX23" fmla="*/ 1524000 w 2232660"/>
              <a:gd name="connsiteY23" fmla="*/ 2110740 h 2872740"/>
              <a:gd name="connsiteX24" fmla="*/ 1424940 w 2232660"/>
              <a:gd name="connsiteY24" fmla="*/ 2278380 h 2872740"/>
              <a:gd name="connsiteX25" fmla="*/ 1402080 w 2232660"/>
              <a:gd name="connsiteY25" fmla="*/ 2400300 h 2872740"/>
              <a:gd name="connsiteX26" fmla="*/ 1402080 w 2232660"/>
              <a:gd name="connsiteY26" fmla="*/ 2461260 h 2872740"/>
              <a:gd name="connsiteX27" fmla="*/ 1333500 w 2232660"/>
              <a:gd name="connsiteY27" fmla="*/ 2529840 h 2872740"/>
              <a:gd name="connsiteX28" fmla="*/ 1325880 w 2232660"/>
              <a:gd name="connsiteY28" fmla="*/ 2583180 h 2872740"/>
              <a:gd name="connsiteX29" fmla="*/ 1341120 w 2232660"/>
              <a:gd name="connsiteY29" fmla="*/ 2613660 h 2872740"/>
              <a:gd name="connsiteX30" fmla="*/ 1318260 w 2232660"/>
              <a:gd name="connsiteY30" fmla="*/ 2682240 h 2872740"/>
              <a:gd name="connsiteX31" fmla="*/ 1280160 w 2232660"/>
              <a:gd name="connsiteY31" fmla="*/ 2743200 h 2872740"/>
              <a:gd name="connsiteX32" fmla="*/ 1249680 w 2232660"/>
              <a:gd name="connsiteY32" fmla="*/ 2781300 h 2872740"/>
              <a:gd name="connsiteX33" fmla="*/ 1127760 w 2232660"/>
              <a:gd name="connsiteY33" fmla="*/ 2758440 h 2872740"/>
              <a:gd name="connsiteX34" fmla="*/ 1028700 w 2232660"/>
              <a:gd name="connsiteY34" fmla="*/ 2766060 h 2872740"/>
              <a:gd name="connsiteX35" fmla="*/ 899160 w 2232660"/>
              <a:gd name="connsiteY35" fmla="*/ 2788920 h 2872740"/>
              <a:gd name="connsiteX36" fmla="*/ 807720 w 2232660"/>
              <a:gd name="connsiteY36" fmla="*/ 2788920 h 2872740"/>
              <a:gd name="connsiteX37" fmla="*/ 739140 w 2232660"/>
              <a:gd name="connsiteY37" fmla="*/ 2849880 h 2872740"/>
              <a:gd name="connsiteX38" fmla="*/ 662940 w 2232660"/>
              <a:gd name="connsiteY38" fmla="*/ 2872740 h 2872740"/>
              <a:gd name="connsiteX39" fmla="*/ 510540 w 2232660"/>
              <a:gd name="connsiteY39" fmla="*/ 2849880 h 2872740"/>
              <a:gd name="connsiteX40" fmla="*/ 441960 w 2232660"/>
              <a:gd name="connsiteY40" fmla="*/ 2849880 h 2872740"/>
              <a:gd name="connsiteX41" fmla="*/ 365760 w 2232660"/>
              <a:gd name="connsiteY41" fmla="*/ 2804160 h 2872740"/>
              <a:gd name="connsiteX42" fmla="*/ 342900 w 2232660"/>
              <a:gd name="connsiteY42" fmla="*/ 2773680 h 2872740"/>
              <a:gd name="connsiteX43" fmla="*/ 304800 w 2232660"/>
              <a:gd name="connsiteY43" fmla="*/ 2781300 h 2872740"/>
              <a:gd name="connsiteX44" fmla="*/ 274320 w 2232660"/>
              <a:gd name="connsiteY44" fmla="*/ 2788920 h 2872740"/>
              <a:gd name="connsiteX45" fmla="*/ 220980 w 2232660"/>
              <a:gd name="connsiteY45" fmla="*/ 2735580 h 2872740"/>
              <a:gd name="connsiteX46" fmla="*/ 182880 w 2232660"/>
              <a:gd name="connsiteY46" fmla="*/ 2720340 h 2872740"/>
              <a:gd name="connsiteX47" fmla="*/ 114300 w 2232660"/>
              <a:gd name="connsiteY47" fmla="*/ 2697480 h 2872740"/>
              <a:gd name="connsiteX48" fmla="*/ 53340 w 2232660"/>
              <a:gd name="connsiteY48" fmla="*/ 2682240 h 2872740"/>
              <a:gd name="connsiteX49" fmla="*/ 0 w 2232660"/>
              <a:gd name="connsiteY49" fmla="*/ 2644140 h 2872740"/>
              <a:gd name="connsiteX0" fmla="*/ 2179320 w 2179320"/>
              <a:gd name="connsiteY0" fmla="*/ 0 h 2872740"/>
              <a:gd name="connsiteX1" fmla="*/ 2141220 w 2179320"/>
              <a:gd name="connsiteY1" fmla="*/ 175260 h 2872740"/>
              <a:gd name="connsiteX2" fmla="*/ 2103120 w 2179320"/>
              <a:gd name="connsiteY2" fmla="*/ 228600 h 2872740"/>
              <a:gd name="connsiteX3" fmla="*/ 2080260 w 2179320"/>
              <a:gd name="connsiteY3" fmla="*/ 320040 h 2872740"/>
              <a:gd name="connsiteX4" fmla="*/ 2057400 w 2179320"/>
              <a:gd name="connsiteY4" fmla="*/ 396240 h 2872740"/>
              <a:gd name="connsiteX5" fmla="*/ 2049780 w 2179320"/>
              <a:gd name="connsiteY5" fmla="*/ 495300 h 2872740"/>
              <a:gd name="connsiteX6" fmla="*/ 2011680 w 2179320"/>
              <a:gd name="connsiteY6" fmla="*/ 579120 h 2872740"/>
              <a:gd name="connsiteX7" fmla="*/ 2034540 w 2179320"/>
              <a:gd name="connsiteY7" fmla="*/ 670560 h 2872740"/>
              <a:gd name="connsiteX8" fmla="*/ 2042160 w 2179320"/>
              <a:gd name="connsiteY8" fmla="*/ 861060 h 2872740"/>
              <a:gd name="connsiteX9" fmla="*/ 1958340 w 2179320"/>
              <a:gd name="connsiteY9" fmla="*/ 937260 h 2872740"/>
              <a:gd name="connsiteX10" fmla="*/ 1912620 w 2179320"/>
              <a:gd name="connsiteY10" fmla="*/ 1028700 h 2872740"/>
              <a:gd name="connsiteX11" fmla="*/ 1821180 w 2179320"/>
              <a:gd name="connsiteY11" fmla="*/ 1112520 h 2872740"/>
              <a:gd name="connsiteX12" fmla="*/ 1661160 w 2179320"/>
              <a:gd name="connsiteY12" fmla="*/ 1257300 h 2872740"/>
              <a:gd name="connsiteX13" fmla="*/ 1607820 w 2179320"/>
              <a:gd name="connsiteY13" fmla="*/ 1417320 h 2872740"/>
              <a:gd name="connsiteX14" fmla="*/ 1607820 w 2179320"/>
              <a:gd name="connsiteY14" fmla="*/ 1531620 h 2872740"/>
              <a:gd name="connsiteX15" fmla="*/ 1638300 w 2179320"/>
              <a:gd name="connsiteY15" fmla="*/ 1600200 h 2872740"/>
              <a:gd name="connsiteX16" fmla="*/ 1706880 w 2179320"/>
              <a:gd name="connsiteY16" fmla="*/ 1668780 h 2872740"/>
              <a:gd name="connsiteX17" fmla="*/ 1676400 w 2179320"/>
              <a:gd name="connsiteY17" fmla="*/ 1760220 h 2872740"/>
              <a:gd name="connsiteX18" fmla="*/ 1623060 w 2179320"/>
              <a:gd name="connsiteY18" fmla="*/ 1783080 h 2872740"/>
              <a:gd name="connsiteX19" fmla="*/ 1539240 w 2179320"/>
              <a:gd name="connsiteY19" fmla="*/ 1866900 h 2872740"/>
              <a:gd name="connsiteX20" fmla="*/ 1524000 w 2179320"/>
              <a:gd name="connsiteY20" fmla="*/ 1950720 h 2872740"/>
              <a:gd name="connsiteX21" fmla="*/ 1516380 w 2179320"/>
              <a:gd name="connsiteY21" fmla="*/ 2026920 h 2872740"/>
              <a:gd name="connsiteX22" fmla="*/ 1508760 w 2179320"/>
              <a:gd name="connsiteY22" fmla="*/ 2080260 h 2872740"/>
              <a:gd name="connsiteX23" fmla="*/ 1470660 w 2179320"/>
              <a:gd name="connsiteY23" fmla="*/ 2110740 h 2872740"/>
              <a:gd name="connsiteX24" fmla="*/ 1371600 w 2179320"/>
              <a:gd name="connsiteY24" fmla="*/ 2278380 h 2872740"/>
              <a:gd name="connsiteX25" fmla="*/ 1348740 w 2179320"/>
              <a:gd name="connsiteY25" fmla="*/ 2400300 h 2872740"/>
              <a:gd name="connsiteX26" fmla="*/ 1348740 w 2179320"/>
              <a:gd name="connsiteY26" fmla="*/ 2461260 h 2872740"/>
              <a:gd name="connsiteX27" fmla="*/ 1280160 w 2179320"/>
              <a:gd name="connsiteY27" fmla="*/ 2529840 h 2872740"/>
              <a:gd name="connsiteX28" fmla="*/ 1272540 w 2179320"/>
              <a:gd name="connsiteY28" fmla="*/ 2583180 h 2872740"/>
              <a:gd name="connsiteX29" fmla="*/ 1287780 w 2179320"/>
              <a:gd name="connsiteY29" fmla="*/ 2613660 h 2872740"/>
              <a:gd name="connsiteX30" fmla="*/ 1264920 w 2179320"/>
              <a:gd name="connsiteY30" fmla="*/ 2682240 h 2872740"/>
              <a:gd name="connsiteX31" fmla="*/ 1226820 w 2179320"/>
              <a:gd name="connsiteY31" fmla="*/ 2743200 h 2872740"/>
              <a:gd name="connsiteX32" fmla="*/ 1196340 w 2179320"/>
              <a:gd name="connsiteY32" fmla="*/ 2781300 h 2872740"/>
              <a:gd name="connsiteX33" fmla="*/ 1074420 w 2179320"/>
              <a:gd name="connsiteY33" fmla="*/ 2758440 h 2872740"/>
              <a:gd name="connsiteX34" fmla="*/ 975360 w 2179320"/>
              <a:gd name="connsiteY34" fmla="*/ 2766060 h 2872740"/>
              <a:gd name="connsiteX35" fmla="*/ 845820 w 2179320"/>
              <a:gd name="connsiteY35" fmla="*/ 2788920 h 2872740"/>
              <a:gd name="connsiteX36" fmla="*/ 754380 w 2179320"/>
              <a:gd name="connsiteY36" fmla="*/ 2788920 h 2872740"/>
              <a:gd name="connsiteX37" fmla="*/ 685800 w 2179320"/>
              <a:gd name="connsiteY37" fmla="*/ 2849880 h 2872740"/>
              <a:gd name="connsiteX38" fmla="*/ 609600 w 2179320"/>
              <a:gd name="connsiteY38" fmla="*/ 2872740 h 2872740"/>
              <a:gd name="connsiteX39" fmla="*/ 457200 w 2179320"/>
              <a:gd name="connsiteY39" fmla="*/ 2849880 h 2872740"/>
              <a:gd name="connsiteX40" fmla="*/ 388620 w 2179320"/>
              <a:gd name="connsiteY40" fmla="*/ 2849880 h 2872740"/>
              <a:gd name="connsiteX41" fmla="*/ 312420 w 2179320"/>
              <a:gd name="connsiteY41" fmla="*/ 2804160 h 2872740"/>
              <a:gd name="connsiteX42" fmla="*/ 289560 w 2179320"/>
              <a:gd name="connsiteY42" fmla="*/ 2773680 h 2872740"/>
              <a:gd name="connsiteX43" fmla="*/ 251460 w 2179320"/>
              <a:gd name="connsiteY43" fmla="*/ 2781300 h 2872740"/>
              <a:gd name="connsiteX44" fmla="*/ 220980 w 2179320"/>
              <a:gd name="connsiteY44" fmla="*/ 2788920 h 2872740"/>
              <a:gd name="connsiteX45" fmla="*/ 167640 w 2179320"/>
              <a:gd name="connsiteY45" fmla="*/ 2735580 h 2872740"/>
              <a:gd name="connsiteX46" fmla="*/ 129540 w 2179320"/>
              <a:gd name="connsiteY46" fmla="*/ 2720340 h 2872740"/>
              <a:gd name="connsiteX47" fmla="*/ 60960 w 2179320"/>
              <a:gd name="connsiteY47" fmla="*/ 2697480 h 2872740"/>
              <a:gd name="connsiteX48" fmla="*/ 0 w 2179320"/>
              <a:gd name="connsiteY48" fmla="*/ 2682240 h 2872740"/>
              <a:gd name="connsiteX0" fmla="*/ 2118360 w 2118360"/>
              <a:gd name="connsiteY0" fmla="*/ 0 h 2872740"/>
              <a:gd name="connsiteX1" fmla="*/ 2080260 w 2118360"/>
              <a:gd name="connsiteY1" fmla="*/ 175260 h 2872740"/>
              <a:gd name="connsiteX2" fmla="*/ 2042160 w 2118360"/>
              <a:gd name="connsiteY2" fmla="*/ 228600 h 2872740"/>
              <a:gd name="connsiteX3" fmla="*/ 2019300 w 2118360"/>
              <a:gd name="connsiteY3" fmla="*/ 320040 h 2872740"/>
              <a:gd name="connsiteX4" fmla="*/ 1996440 w 2118360"/>
              <a:gd name="connsiteY4" fmla="*/ 396240 h 2872740"/>
              <a:gd name="connsiteX5" fmla="*/ 1988820 w 2118360"/>
              <a:gd name="connsiteY5" fmla="*/ 495300 h 2872740"/>
              <a:gd name="connsiteX6" fmla="*/ 1950720 w 2118360"/>
              <a:gd name="connsiteY6" fmla="*/ 579120 h 2872740"/>
              <a:gd name="connsiteX7" fmla="*/ 1973580 w 2118360"/>
              <a:gd name="connsiteY7" fmla="*/ 670560 h 2872740"/>
              <a:gd name="connsiteX8" fmla="*/ 1981200 w 2118360"/>
              <a:gd name="connsiteY8" fmla="*/ 861060 h 2872740"/>
              <a:gd name="connsiteX9" fmla="*/ 1897380 w 2118360"/>
              <a:gd name="connsiteY9" fmla="*/ 937260 h 2872740"/>
              <a:gd name="connsiteX10" fmla="*/ 1851660 w 2118360"/>
              <a:gd name="connsiteY10" fmla="*/ 1028700 h 2872740"/>
              <a:gd name="connsiteX11" fmla="*/ 1760220 w 2118360"/>
              <a:gd name="connsiteY11" fmla="*/ 1112520 h 2872740"/>
              <a:gd name="connsiteX12" fmla="*/ 1600200 w 2118360"/>
              <a:gd name="connsiteY12" fmla="*/ 1257300 h 2872740"/>
              <a:gd name="connsiteX13" fmla="*/ 1546860 w 2118360"/>
              <a:gd name="connsiteY13" fmla="*/ 1417320 h 2872740"/>
              <a:gd name="connsiteX14" fmla="*/ 1546860 w 2118360"/>
              <a:gd name="connsiteY14" fmla="*/ 1531620 h 2872740"/>
              <a:gd name="connsiteX15" fmla="*/ 1577340 w 2118360"/>
              <a:gd name="connsiteY15" fmla="*/ 1600200 h 2872740"/>
              <a:gd name="connsiteX16" fmla="*/ 1645920 w 2118360"/>
              <a:gd name="connsiteY16" fmla="*/ 1668780 h 2872740"/>
              <a:gd name="connsiteX17" fmla="*/ 1615440 w 2118360"/>
              <a:gd name="connsiteY17" fmla="*/ 1760220 h 2872740"/>
              <a:gd name="connsiteX18" fmla="*/ 1562100 w 2118360"/>
              <a:gd name="connsiteY18" fmla="*/ 1783080 h 2872740"/>
              <a:gd name="connsiteX19" fmla="*/ 1478280 w 2118360"/>
              <a:gd name="connsiteY19" fmla="*/ 1866900 h 2872740"/>
              <a:gd name="connsiteX20" fmla="*/ 1463040 w 2118360"/>
              <a:gd name="connsiteY20" fmla="*/ 1950720 h 2872740"/>
              <a:gd name="connsiteX21" fmla="*/ 1455420 w 2118360"/>
              <a:gd name="connsiteY21" fmla="*/ 2026920 h 2872740"/>
              <a:gd name="connsiteX22" fmla="*/ 1447800 w 2118360"/>
              <a:gd name="connsiteY22" fmla="*/ 2080260 h 2872740"/>
              <a:gd name="connsiteX23" fmla="*/ 1409700 w 2118360"/>
              <a:gd name="connsiteY23" fmla="*/ 2110740 h 2872740"/>
              <a:gd name="connsiteX24" fmla="*/ 1310640 w 2118360"/>
              <a:gd name="connsiteY24" fmla="*/ 2278380 h 2872740"/>
              <a:gd name="connsiteX25" fmla="*/ 1287780 w 2118360"/>
              <a:gd name="connsiteY25" fmla="*/ 2400300 h 2872740"/>
              <a:gd name="connsiteX26" fmla="*/ 1287780 w 2118360"/>
              <a:gd name="connsiteY26" fmla="*/ 2461260 h 2872740"/>
              <a:gd name="connsiteX27" fmla="*/ 1219200 w 2118360"/>
              <a:gd name="connsiteY27" fmla="*/ 2529840 h 2872740"/>
              <a:gd name="connsiteX28" fmla="*/ 1211580 w 2118360"/>
              <a:gd name="connsiteY28" fmla="*/ 2583180 h 2872740"/>
              <a:gd name="connsiteX29" fmla="*/ 1226820 w 2118360"/>
              <a:gd name="connsiteY29" fmla="*/ 2613660 h 2872740"/>
              <a:gd name="connsiteX30" fmla="*/ 1203960 w 2118360"/>
              <a:gd name="connsiteY30" fmla="*/ 2682240 h 2872740"/>
              <a:gd name="connsiteX31" fmla="*/ 1165860 w 2118360"/>
              <a:gd name="connsiteY31" fmla="*/ 2743200 h 2872740"/>
              <a:gd name="connsiteX32" fmla="*/ 1135380 w 2118360"/>
              <a:gd name="connsiteY32" fmla="*/ 2781300 h 2872740"/>
              <a:gd name="connsiteX33" fmla="*/ 1013460 w 2118360"/>
              <a:gd name="connsiteY33" fmla="*/ 2758440 h 2872740"/>
              <a:gd name="connsiteX34" fmla="*/ 914400 w 2118360"/>
              <a:gd name="connsiteY34" fmla="*/ 2766060 h 2872740"/>
              <a:gd name="connsiteX35" fmla="*/ 784860 w 2118360"/>
              <a:gd name="connsiteY35" fmla="*/ 2788920 h 2872740"/>
              <a:gd name="connsiteX36" fmla="*/ 693420 w 2118360"/>
              <a:gd name="connsiteY36" fmla="*/ 2788920 h 2872740"/>
              <a:gd name="connsiteX37" fmla="*/ 624840 w 2118360"/>
              <a:gd name="connsiteY37" fmla="*/ 2849880 h 2872740"/>
              <a:gd name="connsiteX38" fmla="*/ 548640 w 2118360"/>
              <a:gd name="connsiteY38" fmla="*/ 2872740 h 2872740"/>
              <a:gd name="connsiteX39" fmla="*/ 396240 w 2118360"/>
              <a:gd name="connsiteY39" fmla="*/ 2849880 h 2872740"/>
              <a:gd name="connsiteX40" fmla="*/ 327660 w 2118360"/>
              <a:gd name="connsiteY40" fmla="*/ 2849880 h 2872740"/>
              <a:gd name="connsiteX41" fmla="*/ 251460 w 2118360"/>
              <a:gd name="connsiteY41" fmla="*/ 2804160 h 2872740"/>
              <a:gd name="connsiteX42" fmla="*/ 228600 w 2118360"/>
              <a:gd name="connsiteY42" fmla="*/ 2773680 h 2872740"/>
              <a:gd name="connsiteX43" fmla="*/ 190500 w 2118360"/>
              <a:gd name="connsiteY43" fmla="*/ 2781300 h 2872740"/>
              <a:gd name="connsiteX44" fmla="*/ 160020 w 2118360"/>
              <a:gd name="connsiteY44" fmla="*/ 2788920 h 2872740"/>
              <a:gd name="connsiteX45" fmla="*/ 106680 w 2118360"/>
              <a:gd name="connsiteY45" fmla="*/ 2735580 h 2872740"/>
              <a:gd name="connsiteX46" fmla="*/ 68580 w 2118360"/>
              <a:gd name="connsiteY46" fmla="*/ 2720340 h 2872740"/>
              <a:gd name="connsiteX47" fmla="*/ 0 w 2118360"/>
              <a:gd name="connsiteY47" fmla="*/ 2697480 h 2872740"/>
              <a:gd name="connsiteX0" fmla="*/ 2049780 w 2049780"/>
              <a:gd name="connsiteY0" fmla="*/ 0 h 2872740"/>
              <a:gd name="connsiteX1" fmla="*/ 2011680 w 2049780"/>
              <a:gd name="connsiteY1" fmla="*/ 175260 h 2872740"/>
              <a:gd name="connsiteX2" fmla="*/ 1973580 w 2049780"/>
              <a:gd name="connsiteY2" fmla="*/ 228600 h 2872740"/>
              <a:gd name="connsiteX3" fmla="*/ 1950720 w 2049780"/>
              <a:gd name="connsiteY3" fmla="*/ 320040 h 2872740"/>
              <a:gd name="connsiteX4" fmla="*/ 1927860 w 2049780"/>
              <a:gd name="connsiteY4" fmla="*/ 396240 h 2872740"/>
              <a:gd name="connsiteX5" fmla="*/ 1920240 w 2049780"/>
              <a:gd name="connsiteY5" fmla="*/ 495300 h 2872740"/>
              <a:gd name="connsiteX6" fmla="*/ 1882140 w 2049780"/>
              <a:gd name="connsiteY6" fmla="*/ 579120 h 2872740"/>
              <a:gd name="connsiteX7" fmla="*/ 1905000 w 2049780"/>
              <a:gd name="connsiteY7" fmla="*/ 670560 h 2872740"/>
              <a:gd name="connsiteX8" fmla="*/ 1912620 w 2049780"/>
              <a:gd name="connsiteY8" fmla="*/ 861060 h 2872740"/>
              <a:gd name="connsiteX9" fmla="*/ 1828800 w 2049780"/>
              <a:gd name="connsiteY9" fmla="*/ 937260 h 2872740"/>
              <a:gd name="connsiteX10" fmla="*/ 1783080 w 2049780"/>
              <a:gd name="connsiteY10" fmla="*/ 1028700 h 2872740"/>
              <a:gd name="connsiteX11" fmla="*/ 1691640 w 2049780"/>
              <a:gd name="connsiteY11" fmla="*/ 1112520 h 2872740"/>
              <a:gd name="connsiteX12" fmla="*/ 1531620 w 2049780"/>
              <a:gd name="connsiteY12" fmla="*/ 1257300 h 2872740"/>
              <a:gd name="connsiteX13" fmla="*/ 1478280 w 2049780"/>
              <a:gd name="connsiteY13" fmla="*/ 1417320 h 2872740"/>
              <a:gd name="connsiteX14" fmla="*/ 1478280 w 2049780"/>
              <a:gd name="connsiteY14" fmla="*/ 1531620 h 2872740"/>
              <a:gd name="connsiteX15" fmla="*/ 1508760 w 2049780"/>
              <a:gd name="connsiteY15" fmla="*/ 1600200 h 2872740"/>
              <a:gd name="connsiteX16" fmla="*/ 1577340 w 2049780"/>
              <a:gd name="connsiteY16" fmla="*/ 1668780 h 2872740"/>
              <a:gd name="connsiteX17" fmla="*/ 1546860 w 2049780"/>
              <a:gd name="connsiteY17" fmla="*/ 1760220 h 2872740"/>
              <a:gd name="connsiteX18" fmla="*/ 1493520 w 2049780"/>
              <a:gd name="connsiteY18" fmla="*/ 1783080 h 2872740"/>
              <a:gd name="connsiteX19" fmla="*/ 1409700 w 2049780"/>
              <a:gd name="connsiteY19" fmla="*/ 1866900 h 2872740"/>
              <a:gd name="connsiteX20" fmla="*/ 1394460 w 2049780"/>
              <a:gd name="connsiteY20" fmla="*/ 1950720 h 2872740"/>
              <a:gd name="connsiteX21" fmla="*/ 1386840 w 2049780"/>
              <a:gd name="connsiteY21" fmla="*/ 2026920 h 2872740"/>
              <a:gd name="connsiteX22" fmla="*/ 1379220 w 2049780"/>
              <a:gd name="connsiteY22" fmla="*/ 2080260 h 2872740"/>
              <a:gd name="connsiteX23" fmla="*/ 1341120 w 2049780"/>
              <a:gd name="connsiteY23" fmla="*/ 2110740 h 2872740"/>
              <a:gd name="connsiteX24" fmla="*/ 1242060 w 2049780"/>
              <a:gd name="connsiteY24" fmla="*/ 2278380 h 2872740"/>
              <a:gd name="connsiteX25" fmla="*/ 1219200 w 2049780"/>
              <a:gd name="connsiteY25" fmla="*/ 2400300 h 2872740"/>
              <a:gd name="connsiteX26" fmla="*/ 1219200 w 2049780"/>
              <a:gd name="connsiteY26" fmla="*/ 2461260 h 2872740"/>
              <a:gd name="connsiteX27" fmla="*/ 1150620 w 2049780"/>
              <a:gd name="connsiteY27" fmla="*/ 2529840 h 2872740"/>
              <a:gd name="connsiteX28" fmla="*/ 1143000 w 2049780"/>
              <a:gd name="connsiteY28" fmla="*/ 2583180 h 2872740"/>
              <a:gd name="connsiteX29" fmla="*/ 1158240 w 2049780"/>
              <a:gd name="connsiteY29" fmla="*/ 2613660 h 2872740"/>
              <a:gd name="connsiteX30" fmla="*/ 1135380 w 2049780"/>
              <a:gd name="connsiteY30" fmla="*/ 2682240 h 2872740"/>
              <a:gd name="connsiteX31" fmla="*/ 1097280 w 2049780"/>
              <a:gd name="connsiteY31" fmla="*/ 2743200 h 2872740"/>
              <a:gd name="connsiteX32" fmla="*/ 1066800 w 2049780"/>
              <a:gd name="connsiteY32" fmla="*/ 2781300 h 2872740"/>
              <a:gd name="connsiteX33" fmla="*/ 944880 w 2049780"/>
              <a:gd name="connsiteY33" fmla="*/ 2758440 h 2872740"/>
              <a:gd name="connsiteX34" fmla="*/ 845820 w 2049780"/>
              <a:gd name="connsiteY34" fmla="*/ 2766060 h 2872740"/>
              <a:gd name="connsiteX35" fmla="*/ 716280 w 2049780"/>
              <a:gd name="connsiteY35" fmla="*/ 2788920 h 2872740"/>
              <a:gd name="connsiteX36" fmla="*/ 624840 w 2049780"/>
              <a:gd name="connsiteY36" fmla="*/ 2788920 h 2872740"/>
              <a:gd name="connsiteX37" fmla="*/ 556260 w 2049780"/>
              <a:gd name="connsiteY37" fmla="*/ 2849880 h 2872740"/>
              <a:gd name="connsiteX38" fmla="*/ 480060 w 2049780"/>
              <a:gd name="connsiteY38" fmla="*/ 2872740 h 2872740"/>
              <a:gd name="connsiteX39" fmla="*/ 327660 w 2049780"/>
              <a:gd name="connsiteY39" fmla="*/ 2849880 h 2872740"/>
              <a:gd name="connsiteX40" fmla="*/ 259080 w 2049780"/>
              <a:gd name="connsiteY40" fmla="*/ 2849880 h 2872740"/>
              <a:gd name="connsiteX41" fmla="*/ 182880 w 2049780"/>
              <a:gd name="connsiteY41" fmla="*/ 2804160 h 2872740"/>
              <a:gd name="connsiteX42" fmla="*/ 160020 w 2049780"/>
              <a:gd name="connsiteY42" fmla="*/ 2773680 h 2872740"/>
              <a:gd name="connsiteX43" fmla="*/ 121920 w 2049780"/>
              <a:gd name="connsiteY43" fmla="*/ 2781300 h 2872740"/>
              <a:gd name="connsiteX44" fmla="*/ 91440 w 2049780"/>
              <a:gd name="connsiteY44" fmla="*/ 2788920 h 2872740"/>
              <a:gd name="connsiteX45" fmla="*/ 38100 w 2049780"/>
              <a:gd name="connsiteY45" fmla="*/ 2735580 h 2872740"/>
              <a:gd name="connsiteX46" fmla="*/ 0 w 2049780"/>
              <a:gd name="connsiteY46" fmla="*/ 2720340 h 2872740"/>
              <a:gd name="connsiteX0" fmla="*/ 2011680 w 2011680"/>
              <a:gd name="connsiteY0" fmla="*/ 0 h 2872740"/>
              <a:gd name="connsiteX1" fmla="*/ 1973580 w 2011680"/>
              <a:gd name="connsiteY1" fmla="*/ 175260 h 2872740"/>
              <a:gd name="connsiteX2" fmla="*/ 1935480 w 2011680"/>
              <a:gd name="connsiteY2" fmla="*/ 228600 h 2872740"/>
              <a:gd name="connsiteX3" fmla="*/ 1912620 w 2011680"/>
              <a:gd name="connsiteY3" fmla="*/ 320040 h 2872740"/>
              <a:gd name="connsiteX4" fmla="*/ 1889760 w 2011680"/>
              <a:gd name="connsiteY4" fmla="*/ 396240 h 2872740"/>
              <a:gd name="connsiteX5" fmla="*/ 1882140 w 2011680"/>
              <a:gd name="connsiteY5" fmla="*/ 495300 h 2872740"/>
              <a:gd name="connsiteX6" fmla="*/ 1844040 w 2011680"/>
              <a:gd name="connsiteY6" fmla="*/ 579120 h 2872740"/>
              <a:gd name="connsiteX7" fmla="*/ 1866900 w 2011680"/>
              <a:gd name="connsiteY7" fmla="*/ 670560 h 2872740"/>
              <a:gd name="connsiteX8" fmla="*/ 1874520 w 2011680"/>
              <a:gd name="connsiteY8" fmla="*/ 861060 h 2872740"/>
              <a:gd name="connsiteX9" fmla="*/ 1790700 w 2011680"/>
              <a:gd name="connsiteY9" fmla="*/ 937260 h 2872740"/>
              <a:gd name="connsiteX10" fmla="*/ 1744980 w 2011680"/>
              <a:gd name="connsiteY10" fmla="*/ 1028700 h 2872740"/>
              <a:gd name="connsiteX11" fmla="*/ 1653540 w 2011680"/>
              <a:gd name="connsiteY11" fmla="*/ 1112520 h 2872740"/>
              <a:gd name="connsiteX12" fmla="*/ 1493520 w 2011680"/>
              <a:gd name="connsiteY12" fmla="*/ 1257300 h 2872740"/>
              <a:gd name="connsiteX13" fmla="*/ 1440180 w 2011680"/>
              <a:gd name="connsiteY13" fmla="*/ 1417320 h 2872740"/>
              <a:gd name="connsiteX14" fmla="*/ 1440180 w 2011680"/>
              <a:gd name="connsiteY14" fmla="*/ 1531620 h 2872740"/>
              <a:gd name="connsiteX15" fmla="*/ 1470660 w 2011680"/>
              <a:gd name="connsiteY15" fmla="*/ 1600200 h 2872740"/>
              <a:gd name="connsiteX16" fmla="*/ 1539240 w 2011680"/>
              <a:gd name="connsiteY16" fmla="*/ 1668780 h 2872740"/>
              <a:gd name="connsiteX17" fmla="*/ 1508760 w 2011680"/>
              <a:gd name="connsiteY17" fmla="*/ 1760220 h 2872740"/>
              <a:gd name="connsiteX18" fmla="*/ 1455420 w 2011680"/>
              <a:gd name="connsiteY18" fmla="*/ 1783080 h 2872740"/>
              <a:gd name="connsiteX19" fmla="*/ 1371600 w 2011680"/>
              <a:gd name="connsiteY19" fmla="*/ 1866900 h 2872740"/>
              <a:gd name="connsiteX20" fmla="*/ 1356360 w 2011680"/>
              <a:gd name="connsiteY20" fmla="*/ 1950720 h 2872740"/>
              <a:gd name="connsiteX21" fmla="*/ 1348740 w 2011680"/>
              <a:gd name="connsiteY21" fmla="*/ 2026920 h 2872740"/>
              <a:gd name="connsiteX22" fmla="*/ 1341120 w 2011680"/>
              <a:gd name="connsiteY22" fmla="*/ 2080260 h 2872740"/>
              <a:gd name="connsiteX23" fmla="*/ 1303020 w 2011680"/>
              <a:gd name="connsiteY23" fmla="*/ 2110740 h 2872740"/>
              <a:gd name="connsiteX24" fmla="*/ 1203960 w 2011680"/>
              <a:gd name="connsiteY24" fmla="*/ 2278380 h 2872740"/>
              <a:gd name="connsiteX25" fmla="*/ 1181100 w 2011680"/>
              <a:gd name="connsiteY25" fmla="*/ 2400300 h 2872740"/>
              <a:gd name="connsiteX26" fmla="*/ 1181100 w 2011680"/>
              <a:gd name="connsiteY26" fmla="*/ 2461260 h 2872740"/>
              <a:gd name="connsiteX27" fmla="*/ 1112520 w 2011680"/>
              <a:gd name="connsiteY27" fmla="*/ 2529840 h 2872740"/>
              <a:gd name="connsiteX28" fmla="*/ 1104900 w 2011680"/>
              <a:gd name="connsiteY28" fmla="*/ 2583180 h 2872740"/>
              <a:gd name="connsiteX29" fmla="*/ 1120140 w 2011680"/>
              <a:gd name="connsiteY29" fmla="*/ 2613660 h 2872740"/>
              <a:gd name="connsiteX30" fmla="*/ 1097280 w 2011680"/>
              <a:gd name="connsiteY30" fmla="*/ 2682240 h 2872740"/>
              <a:gd name="connsiteX31" fmla="*/ 1059180 w 2011680"/>
              <a:gd name="connsiteY31" fmla="*/ 2743200 h 2872740"/>
              <a:gd name="connsiteX32" fmla="*/ 1028700 w 2011680"/>
              <a:gd name="connsiteY32" fmla="*/ 2781300 h 2872740"/>
              <a:gd name="connsiteX33" fmla="*/ 906780 w 2011680"/>
              <a:gd name="connsiteY33" fmla="*/ 2758440 h 2872740"/>
              <a:gd name="connsiteX34" fmla="*/ 807720 w 2011680"/>
              <a:gd name="connsiteY34" fmla="*/ 2766060 h 2872740"/>
              <a:gd name="connsiteX35" fmla="*/ 678180 w 2011680"/>
              <a:gd name="connsiteY35" fmla="*/ 2788920 h 2872740"/>
              <a:gd name="connsiteX36" fmla="*/ 586740 w 2011680"/>
              <a:gd name="connsiteY36" fmla="*/ 2788920 h 2872740"/>
              <a:gd name="connsiteX37" fmla="*/ 518160 w 2011680"/>
              <a:gd name="connsiteY37" fmla="*/ 2849880 h 2872740"/>
              <a:gd name="connsiteX38" fmla="*/ 441960 w 2011680"/>
              <a:gd name="connsiteY38" fmla="*/ 2872740 h 2872740"/>
              <a:gd name="connsiteX39" fmla="*/ 289560 w 2011680"/>
              <a:gd name="connsiteY39" fmla="*/ 2849880 h 2872740"/>
              <a:gd name="connsiteX40" fmla="*/ 220980 w 2011680"/>
              <a:gd name="connsiteY40" fmla="*/ 2849880 h 2872740"/>
              <a:gd name="connsiteX41" fmla="*/ 144780 w 2011680"/>
              <a:gd name="connsiteY41" fmla="*/ 2804160 h 2872740"/>
              <a:gd name="connsiteX42" fmla="*/ 121920 w 2011680"/>
              <a:gd name="connsiteY42" fmla="*/ 2773680 h 2872740"/>
              <a:gd name="connsiteX43" fmla="*/ 83820 w 2011680"/>
              <a:gd name="connsiteY43" fmla="*/ 2781300 h 2872740"/>
              <a:gd name="connsiteX44" fmla="*/ 53340 w 2011680"/>
              <a:gd name="connsiteY44" fmla="*/ 2788920 h 2872740"/>
              <a:gd name="connsiteX45" fmla="*/ 0 w 2011680"/>
              <a:gd name="connsiteY45" fmla="*/ 2735580 h 2872740"/>
              <a:gd name="connsiteX0" fmla="*/ 2011680 w 2011680"/>
              <a:gd name="connsiteY0" fmla="*/ 0 h 2872740"/>
              <a:gd name="connsiteX1" fmla="*/ 1973580 w 2011680"/>
              <a:gd name="connsiteY1" fmla="*/ 175260 h 2872740"/>
              <a:gd name="connsiteX2" fmla="*/ 1935480 w 2011680"/>
              <a:gd name="connsiteY2" fmla="*/ 228600 h 2872740"/>
              <a:gd name="connsiteX3" fmla="*/ 1912620 w 2011680"/>
              <a:gd name="connsiteY3" fmla="*/ 320040 h 2872740"/>
              <a:gd name="connsiteX4" fmla="*/ 1889760 w 2011680"/>
              <a:gd name="connsiteY4" fmla="*/ 396240 h 2872740"/>
              <a:gd name="connsiteX5" fmla="*/ 1882140 w 2011680"/>
              <a:gd name="connsiteY5" fmla="*/ 495300 h 2872740"/>
              <a:gd name="connsiteX6" fmla="*/ 1844040 w 2011680"/>
              <a:gd name="connsiteY6" fmla="*/ 579120 h 2872740"/>
              <a:gd name="connsiteX7" fmla="*/ 1866900 w 2011680"/>
              <a:gd name="connsiteY7" fmla="*/ 670560 h 2872740"/>
              <a:gd name="connsiteX8" fmla="*/ 1874520 w 2011680"/>
              <a:gd name="connsiteY8" fmla="*/ 861060 h 2872740"/>
              <a:gd name="connsiteX9" fmla="*/ 1790700 w 2011680"/>
              <a:gd name="connsiteY9" fmla="*/ 937260 h 2872740"/>
              <a:gd name="connsiteX10" fmla="*/ 1744980 w 2011680"/>
              <a:gd name="connsiteY10" fmla="*/ 1028700 h 2872740"/>
              <a:gd name="connsiteX11" fmla="*/ 1653540 w 2011680"/>
              <a:gd name="connsiteY11" fmla="*/ 1112520 h 2872740"/>
              <a:gd name="connsiteX12" fmla="*/ 1493520 w 2011680"/>
              <a:gd name="connsiteY12" fmla="*/ 1257300 h 2872740"/>
              <a:gd name="connsiteX13" fmla="*/ 1440180 w 2011680"/>
              <a:gd name="connsiteY13" fmla="*/ 1417320 h 2872740"/>
              <a:gd name="connsiteX14" fmla="*/ 1440180 w 2011680"/>
              <a:gd name="connsiteY14" fmla="*/ 1531620 h 2872740"/>
              <a:gd name="connsiteX15" fmla="*/ 1470660 w 2011680"/>
              <a:gd name="connsiteY15" fmla="*/ 1600200 h 2872740"/>
              <a:gd name="connsiteX16" fmla="*/ 1539240 w 2011680"/>
              <a:gd name="connsiteY16" fmla="*/ 1668780 h 2872740"/>
              <a:gd name="connsiteX17" fmla="*/ 1508760 w 2011680"/>
              <a:gd name="connsiteY17" fmla="*/ 1760220 h 2872740"/>
              <a:gd name="connsiteX18" fmla="*/ 1455420 w 2011680"/>
              <a:gd name="connsiteY18" fmla="*/ 1783080 h 2872740"/>
              <a:gd name="connsiteX19" fmla="*/ 1371600 w 2011680"/>
              <a:gd name="connsiteY19" fmla="*/ 1866900 h 2872740"/>
              <a:gd name="connsiteX20" fmla="*/ 1356360 w 2011680"/>
              <a:gd name="connsiteY20" fmla="*/ 1950720 h 2872740"/>
              <a:gd name="connsiteX21" fmla="*/ 1348740 w 2011680"/>
              <a:gd name="connsiteY21" fmla="*/ 2026920 h 2872740"/>
              <a:gd name="connsiteX22" fmla="*/ 1341120 w 2011680"/>
              <a:gd name="connsiteY22" fmla="*/ 2080260 h 2872740"/>
              <a:gd name="connsiteX23" fmla="*/ 1303020 w 2011680"/>
              <a:gd name="connsiteY23" fmla="*/ 2110740 h 2872740"/>
              <a:gd name="connsiteX24" fmla="*/ 1203960 w 2011680"/>
              <a:gd name="connsiteY24" fmla="*/ 2278380 h 2872740"/>
              <a:gd name="connsiteX25" fmla="*/ 1181100 w 2011680"/>
              <a:gd name="connsiteY25" fmla="*/ 2400300 h 2872740"/>
              <a:gd name="connsiteX26" fmla="*/ 1181100 w 2011680"/>
              <a:gd name="connsiteY26" fmla="*/ 2461260 h 2872740"/>
              <a:gd name="connsiteX27" fmla="*/ 1112520 w 2011680"/>
              <a:gd name="connsiteY27" fmla="*/ 2529840 h 2872740"/>
              <a:gd name="connsiteX28" fmla="*/ 1104900 w 2011680"/>
              <a:gd name="connsiteY28" fmla="*/ 2583180 h 2872740"/>
              <a:gd name="connsiteX29" fmla="*/ 1120140 w 2011680"/>
              <a:gd name="connsiteY29" fmla="*/ 2613660 h 2872740"/>
              <a:gd name="connsiteX30" fmla="*/ 1097280 w 2011680"/>
              <a:gd name="connsiteY30" fmla="*/ 2682240 h 2872740"/>
              <a:gd name="connsiteX31" fmla="*/ 1059180 w 2011680"/>
              <a:gd name="connsiteY31" fmla="*/ 2743200 h 2872740"/>
              <a:gd name="connsiteX32" fmla="*/ 1028700 w 2011680"/>
              <a:gd name="connsiteY32" fmla="*/ 2781300 h 2872740"/>
              <a:gd name="connsiteX33" fmla="*/ 906780 w 2011680"/>
              <a:gd name="connsiteY33" fmla="*/ 2758440 h 2872740"/>
              <a:gd name="connsiteX34" fmla="*/ 807720 w 2011680"/>
              <a:gd name="connsiteY34" fmla="*/ 2766060 h 2872740"/>
              <a:gd name="connsiteX35" fmla="*/ 678180 w 2011680"/>
              <a:gd name="connsiteY35" fmla="*/ 2788920 h 2872740"/>
              <a:gd name="connsiteX36" fmla="*/ 586740 w 2011680"/>
              <a:gd name="connsiteY36" fmla="*/ 2788920 h 2872740"/>
              <a:gd name="connsiteX37" fmla="*/ 518160 w 2011680"/>
              <a:gd name="connsiteY37" fmla="*/ 2849880 h 2872740"/>
              <a:gd name="connsiteX38" fmla="*/ 441960 w 2011680"/>
              <a:gd name="connsiteY38" fmla="*/ 2872740 h 2872740"/>
              <a:gd name="connsiteX39" fmla="*/ 289560 w 2011680"/>
              <a:gd name="connsiteY39" fmla="*/ 2849880 h 2872740"/>
              <a:gd name="connsiteX40" fmla="*/ 220980 w 2011680"/>
              <a:gd name="connsiteY40" fmla="*/ 2849880 h 2872740"/>
              <a:gd name="connsiteX41" fmla="*/ 144780 w 2011680"/>
              <a:gd name="connsiteY41" fmla="*/ 2804160 h 2872740"/>
              <a:gd name="connsiteX42" fmla="*/ 121920 w 2011680"/>
              <a:gd name="connsiteY42" fmla="*/ 2773680 h 2872740"/>
              <a:gd name="connsiteX43" fmla="*/ 53340 w 2011680"/>
              <a:gd name="connsiteY43" fmla="*/ 2788920 h 2872740"/>
              <a:gd name="connsiteX44" fmla="*/ 0 w 2011680"/>
              <a:gd name="connsiteY44" fmla="*/ 2735580 h 2872740"/>
              <a:gd name="connsiteX0" fmla="*/ 2011680 w 2011680"/>
              <a:gd name="connsiteY0" fmla="*/ 0 h 2872740"/>
              <a:gd name="connsiteX1" fmla="*/ 1973580 w 2011680"/>
              <a:gd name="connsiteY1" fmla="*/ 175260 h 2872740"/>
              <a:gd name="connsiteX2" fmla="*/ 1935480 w 2011680"/>
              <a:gd name="connsiteY2" fmla="*/ 228600 h 2872740"/>
              <a:gd name="connsiteX3" fmla="*/ 1912620 w 2011680"/>
              <a:gd name="connsiteY3" fmla="*/ 320040 h 2872740"/>
              <a:gd name="connsiteX4" fmla="*/ 1889760 w 2011680"/>
              <a:gd name="connsiteY4" fmla="*/ 396240 h 2872740"/>
              <a:gd name="connsiteX5" fmla="*/ 1882140 w 2011680"/>
              <a:gd name="connsiteY5" fmla="*/ 495300 h 2872740"/>
              <a:gd name="connsiteX6" fmla="*/ 1844040 w 2011680"/>
              <a:gd name="connsiteY6" fmla="*/ 579120 h 2872740"/>
              <a:gd name="connsiteX7" fmla="*/ 1866900 w 2011680"/>
              <a:gd name="connsiteY7" fmla="*/ 670560 h 2872740"/>
              <a:gd name="connsiteX8" fmla="*/ 1874520 w 2011680"/>
              <a:gd name="connsiteY8" fmla="*/ 861060 h 2872740"/>
              <a:gd name="connsiteX9" fmla="*/ 1790700 w 2011680"/>
              <a:gd name="connsiteY9" fmla="*/ 937260 h 2872740"/>
              <a:gd name="connsiteX10" fmla="*/ 1744980 w 2011680"/>
              <a:gd name="connsiteY10" fmla="*/ 1028700 h 2872740"/>
              <a:gd name="connsiteX11" fmla="*/ 1653540 w 2011680"/>
              <a:gd name="connsiteY11" fmla="*/ 1112520 h 2872740"/>
              <a:gd name="connsiteX12" fmla="*/ 1493520 w 2011680"/>
              <a:gd name="connsiteY12" fmla="*/ 1257300 h 2872740"/>
              <a:gd name="connsiteX13" fmla="*/ 1440180 w 2011680"/>
              <a:gd name="connsiteY13" fmla="*/ 1417320 h 2872740"/>
              <a:gd name="connsiteX14" fmla="*/ 1440180 w 2011680"/>
              <a:gd name="connsiteY14" fmla="*/ 1531620 h 2872740"/>
              <a:gd name="connsiteX15" fmla="*/ 1470660 w 2011680"/>
              <a:gd name="connsiteY15" fmla="*/ 1600200 h 2872740"/>
              <a:gd name="connsiteX16" fmla="*/ 1539240 w 2011680"/>
              <a:gd name="connsiteY16" fmla="*/ 1668780 h 2872740"/>
              <a:gd name="connsiteX17" fmla="*/ 1508760 w 2011680"/>
              <a:gd name="connsiteY17" fmla="*/ 1760220 h 2872740"/>
              <a:gd name="connsiteX18" fmla="*/ 1455420 w 2011680"/>
              <a:gd name="connsiteY18" fmla="*/ 1783080 h 2872740"/>
              <a:gd name="connsiteX19" fmla="*/ 1371600 w 2011680"/>
              <a:gd name="connsiteY19" fmla="*/ 1866900 h 2872740"/>
              <a:gd name="connsiteX20" fmla="*/ 1356360 w 2011680"/>
              <a:gd name="connsiteY20" fmla="*/ 1950720 h 2872740"/>
              <a:gd name="connsiteX21" fmla="*/ 1348740 w 2011680"/>
              <a:gd name="connsiteY21" fmla="*/ 2026920 h 2872740"/>
              <a:gd name="connsiteX22" fmla="*/ 1341120 w 2011680"/>
              <a:gd name="connsiteY22" fmla="*/ 2080260 h 2872740"/>
              <a:gd name="connsiteX23" fmla="*/ 1303020 w 2011680"/>
              <a:gd name="connsiteY23" fmla="*/ 2110740 h 2872740"/>
              <a:gd name="connsiteX24" fmla="*/ 1203960 w 2011680"/>
              <a:gd name="connsiteY24" fmla="*/ 2278380 h 2872740"/>
              <a:gd name="connsiteX25" fmla="*/ 1181100 w 2011680"/>
              <a:gd name="connsiteY25" fmla="*/ 2400300 h 2872740"/>
              <a:gd name="connsiteX26" fmla="*/ 1181100 w 2011680"/>
              <a:gd name="connsiteY26" fmla="*/ 2461260 h 2872740"/>
              <a:gd name="connsiteX27" fmla="*/ 1112520 w 2011680"/>
              <a:gd name="connsiteY27" fmla="*/ 2529840 h 2872740"/>
              <a:gd name="connsiteX28" fmla="*/ 1104900 w 2011680"/>
              <a:gd name="connsiteY28" fmla="*/ 2583180 h 2872740"/>
              <a:gd name="connsiteX29" fmla="*/ 1120140 w 2011680"/>
              <a:gd name="connsiteY29" fmla="*/ 2613660 h 2872740"/>
              <a:gd name="connsiteX30" fmla="*/ 1097280 w 2011680"/>
              <a:gd name="connsiteY30" fmla="*/ 2682240 h 2872740"/>
              <a:gd name="connsiteX31" fmla="*/ 1059180 w 2011680"/>
              <a:gd name="connsiteY31" fmla="*/ 2743200 h 2872740"/>
              <a:gd name="connsiteX32" fmla="*/ 1028700 w 2011680"/>
              <a:gd name="connsiteY32" fmla="*/ 2781300 h 2872740"/>
              <a:gd name="connsiteX33" fmla="*/ 906780 w 2011680"/>
              <a:gd name="connsiteY33" fmla="*/ 2758440 h 2872740"/>
              <a:gd name="connsiteX34" fmla="*/ 807720 w 2011680"/>
              <a:gd name="connsiteY34" fmla="*/ 2766060 h 2872740"/>
              <a:gd name="connsiteX35" fmla="*/ 678180 w 2011680"/>
              <a:gd name="connsiteY35" fmla="*/ 2788920 h 2872740"/>
              <a:gd name="connsiteX36" fmla="*/ 586740 w 2011680"/>
              <a:gd name="connsiteY36" fmla="*/ 2788920 h 2872740"/>
              <a:gd name="connsiteX37" fmla="*/ 518160 w 2011680"/>
              <a:gd name="connsiteY37" fmla="*/ 2849880 h 2872740"/>
              <a:gd name="connsiteX38" fmla="*/ 441960 w 2011680"/>
              <a:gd name="connsiteY38" fmla="*/ 2872740 h 2872740"/>
              <a:gd name="connsiteX39" fmla="*/ 289560 w 2011680"/>
              <a:gd name="connsiteY39" fmla="*/ 2849880 h 2872740"/>
              <a:gd name="connsiteX40" fmla="*/ 220980 w 2011680"/>
              <a:gd name="connsiteY40" fmla="*/ 2849880 h 2872740"/>
              <a:gd name="connsiteX41" fmla="*/ 144780 w 2011680"/>
              <a:gd name="connsiteY41" fmla="*/ 2804160 h 2872740"/>
              <a:gd name="connsiteX42" fmla="*/ 121920 w 2011680"/>
              <a:gd name="connsiteY42" fmla="*/ 2773680 h 2872740"/>
              <a:gd name="connsiteX43" fmla="*/ 0 w 2011680"/>
              <a:gd name="connsiteY43" fmla="*/ 2735580 h 2872740"/>
              <a:gd name="connsiteX0" fmla="*/ 1889760 w 1889760"/>
              <a:gd name="connsiteY0" fmla="*/ 0 h 2872740"/>
              <a:gd name="connsiteX1" fmla="*/ 1851660 w 1889760"/>
              <a:gd name="connsiteY1" fmla="*/ 175260 h 2872740"/>
              <a:gd name="connsiteX2" fmla="*/ 1813560 w 1889760"/>
              <a:gd name="connsiteY2" fmla="*/ 228600 h 2872740"/>
              <a:gd name="connsiteX3" fmla="*/ 1790700 w 1889760"/>
              <a:gd name="connsiteY3" fmla="*/ 320040 h 2872740"/>
              <a:gd name="connsiteX4" fmla="*/ 1767840 w 1889760"/>
              <a:gd name="connsiteY4" fmla="*/ 396240 h 2872740"/>
              <a:gd name="connsiteX5" fmla="*/ 1760220 w 1889760"/>
              <a:gd name="connsiteY5" fmla="*/ 495300 h 2872740"/>
              <a:gd name="connsiteX6" fmla="*/ 1722120 w 1889760"/>
              <a:gd name="connsiteY6" fmla="*/ 579120 h 2872740"/>
              <a:gd name="connsiteX7" fmla="*/ 1744980 w 1889760"/>
              <a:gd name="connsiteY7" fmla="*/ 670560 h 2872740"/>
              <a:gd name="connsiteX8" fmla="*/ 1752600 w 1889760"/>
              <a:gd name="connsiteY8" fmla="*/ 861060 h 2872740"/>
              <a:gd name="connsiteX9" fmla="*/ 1668780 w 1889760"/>
              <a:gd name="connsiteY9" fmla="*/ 937260 h 2872740"/>
              <a:gd name="connsiteX10" fmla="*/ 1623060 w 1889760"/>
              <a:gd name="connsiteY10" fmla="*/ 1028700 h 2872740"/>
              <a:gd name="connsiteX11" fmla="*/ 1531620 w 1889760"/>
              <a:gd name="connsiteY11" fmla="*/ 1112520 h 2872740"/>
              <a:gd name="connsiteX12" fmla="*/ 1371600 w 1889760"/>
              <a:gd name="connsiteY12" fmla="*/ 1257300 h 2872740"/>
              <a:gd name="connsiteX13" fmla="*/ 1318260 w 1889760"/>
              <a:gd name="connsiteY13" fmla="*/ 1417320 h 2872740"/>
              <a:gd name="connsiteX14" fmla="*/ 1318260 w 1889760"/>
              <a:gd name="connsiteY14" fmla="*/ 1531620 h 2872740"/>
              <a:gd name="connsiteX15" fmla="*/ 1348740 w 1889760"/>
              <a:gd name="connsiteY15" fmla="*/ 1600200 h 2872740"/>
              <a:gd name="connsiteX16" fmla="*/ 1417320 w 1889760"/>
              <a:gd name="connsiteY16" fmla="*/ 1668780 h 2872740"/>
              <a:gd name="connsiteX17" fmla="*/ 1386840 w 1889760"/>
              <a:gd name="connsiteY17" fmla="*/ 1760220 h 2872740"/>
              <a:gd name="connsiteX18" fmla="*/ 1333500 w 1889760"/>
              <a:gd name="connsiteY18" fmla="*/ 1783080 h 2872740"/>
              <a:gd name="connsiteX19" fmla="*/ 1249680 w 1889760"/>
              <a:gd name="connsiteY19" fmla="*/ 1866900 h 2872740"/>
              <a:gd name="connsiteX20" fmla="*/ 1234440 w 1889760"/>
              <a:gd name="connsiteY20" fmla="*/ 1950720 h 2872740"/>
              <a:gd name="connsiteX21" fmla="*/ 1226820 w 1889760"/>
              <a:gd name="connsiteY21" fmla="*/ 2026920 h 2872740"/>
              <a:gd name="connsiteX22" fmla="*/ 1219200 w 1889760"/>
              <a:gd name="connsiteY22" fmla="*/ 2080260 h 2872740"/>
              <a:gd name="connsiteX23" fmla="*/ 1181100 w 1889760"/>
              <a:gd name="connsiteY23" fmla="*/ 2110740 h 2872740"/>
              <a:gd name="connsiteX24" fmla="*/ 1082040 w 1889760"/>
              <a:gd name="connsiteY24" fmla="*/ 2278380 h 2872740"/>
              <a:gd name="connsiteX25" fmla="*/ 1059180 w 1889760"/>
              <a:gd name="connsiteY25" fmla="*/ 2400300 h 2872740"/>
              <a:gd name="connsiteX26" fmla="*/ 1059180 w 1889760"/>
              <a:gd name="connsiteY26" fmla="*/ 2461260 h 2872740"/>
              <a:gd name="connsiteX27" fmla="*/ 990600 w 1889760"/>
              <a:gd name="connsiteY27" fmla="*/ 2529840 h 2872740"/>
              <a:gd name="connsiteX28" fmla="*/ 982980 w 1889760"/>
              <a:gd name="connsiteY28" fmla="*/ 2583180 h 2872740"/>
              <a:gd name="connsiteX29" fmla="*/ 998220 w 1889760"/>
              <a:gd name="connsiteY29" fmla="*/ 2613660 h 2872740"/>
              <a:gd name="connsiteX30" fmla="*/ 975360 w 1889760"/>
              <a:gd name="connsiteY30" fmla="*/ 2682240 h 2872740"/>
              <a:gd name="connsiteX31" fmla="*/ 937260 w 1889760"/>
              <a:gd name="connsiteY31" fmla="*/ 2743200 h 2872740"/>
              <a:gd name="connsiteX32" fmla="*/ 906780 w 1889760"/>
              <a:gd name="connsiteY32" fmla="*/ 2781300 h 2872740"/>
              <a:gd name="connsiteX33" fmla="*/ 784860 w 1889760"/>
              <a:gd name="connsiteY33" fmla="*/ 2758440 h 2872740"/>
              <a:gd name="connsiteX34" fmla="*/ 685800 w 1889760"/>
              <a:gd name="connsiteY34" fmla="*/ 2766060 h 2872740"/>
              <a:gd name="connsiteX35" fmla="*/ 556260 w 1889760"/>
              <a:gd name="connsiteY35" fmla="*/ 2788920 h 2872740"/>
              <a:gd name="connsiteX36" fmla="*/ 464820 w 1889760"/>
              <a:gd name="connsiteY36" fmla="*/ 2788920 h 2872740"/>
              <a:gd name="connsiteX37" fmla="*/ 396240 w 1889760"/>
              <a:gd name="connsiteY37" fmla="*/ 2849880 h 2872740"/>
              <a:gd name="connsiteX38" fmla="*/ 320040 w 1889760"/>
              <a:gd name="connsiteY38" fmla="*/ 2872740 h 2872740"/>
              <a:gd name="connsiteX39" fmla="*/ 167640 w 1889760"/>
              <a:gd name="connsiteY39" fmla="*/ 2849880 h 2872740"/>
              <a:gd name="connsiteX40" fmla="*/ 99060 w 1889760"/>
              <a:gd name="connsiteY40" fmla="*/ 2849880 h 2872740"/>
              <a:gd name="connsiteX41" fmla="*/ 22860 w 1889760"/>
              <a:gd name="connsiteY41" fmla="*/ 2804160 h 2872740"/>
              <a:gd name="connsiteX42" fmla="*/ 0 w 1889760"/>
              <a:gd name="connsiteY42" fmla="*/ 2773680 h 2872740"/>
              <a:gd name="connsiteX0" fmla="*/ 1866900 w 1866900"/>
              <a:gd name="connsiteY0" fmla="*/ 0 h 2872740"/>
              <a:gd name="connsiteX1" fmla="*/ 1828800 w 1866900"/>
              <a:gd name="connsiteY1" fmla="*/ 175260 h 2872740"/>
              <a:gd name="connsiteX2" fmla="*/ 1790700 w 1866900"/>
              <a:gd name="connsiteY2" fmla="*/ 228600 h 2872740"/>
              <a:gd name="connsiteX3" fmla="*/ 1767840 w 1866900"/>
              <a:gd name="connsiteY3" fmla="*/ 320040 h 2872740"/>
              <a:gd name="connsiteX4" fmla="*/ 1744980 w 1866900"/>
              <a:gd name="connsiteY4" fmla="*/ 396240 h 2872740"/>
              <a:gd name="connsiteX5" fmla="*/ 1737360 w 1866900"/>
              <a:gd name="connsiteY5" fmla="*/ 495300 h 2872740"/>
              <a:gd name="connsiteX6" fmla="*/ 1699260 w 1866900"/>
              <a:gd name="connsiteY6" fmla="*/ 579120 h 2872740"/>
              <a:gd name="connsiteX7" fmla="*/ 1722120 w 1866900"/>
              <a:gd name="connsiteY7" fmla="*/ 670560 h 2872740"/>
              <a:gd name="connsiteX8" fmla="*/ 1729740 w 1866900"/>
              <a:gd name="connsiteY8" fmla="*/ 861060 h 2872740"/>
              <a:gd name="connsiteX9" fmla="*/ 1645920 w 1866900"/>
              <a:gd name="connsiteY9" fmla="*/ 937260 h 2872740"/>
              <a:gd name="connsiteX10" fmla="*/ 1600200 w 1866900"/>
              <a:gd name="connsiteY10" fmla="*/ 1028700 h 2872740"/>
              <a:gd name="connsiteX11" fmla="*/ 1508760 w 1866900"/>
              <a:gd name="connsiteY11" fmla="*/ 1112520 h 2872740"/>
              <a:gd name="connsiteX12" fmla="*/ 1348740 w 1866900"/>
              <a:gd name="connsiteY12" fmla="*/ 1257300 h 2872740"/>
              <a:gd name="connsiteX13" fmla="*/ 1295400 w 1866900"/>
              <a:gd name="connsiteY13" fmla="*/ 1417320 h 2872740"/>
              <a:gd name="connsiteX14" fmla="*/ 1295400 w 1866900"/>
              <a:gd name="connsiteY14" fmla="*/ 1531620 h 2872740"/>
              <a:gd name="connsiteX15" fmla="*/ 1325880 w 1866900"/>
              <a:gd name="connsiteY15" fmla="*/ 1600200 h 2872740"/>
              <a:gd name="connsiteX16" fmla="*/ 1394460 w 1866900"/>
              <a:gd name="connsiteY16" fmla="*/ 1668780 h 2872740"/>
              <a:gd name="connsiteX17" fmla="*/ 1363980 w 1866900"/>
              <a:gd name="connsiteY17" fmla="*/ 1760220 h 2872740"/>
              <a:gd name="connsiteX18" fmla="*/ 1310640 w 1866900"/>
              <a:gd name="connsiteY18" fmla="*/ 1783080 h 2872740"/>
              <a:gd name="connsiteX19" fmla="*/ 1226820 w 1866900"/>
              <a:gd name="connsiteY19" fmla="*/ 1866900 h 2872740"/>
              <a:gd name="connsiteX20" fmla="*/ 1211580 w 1866900"/>
              <a:gd name="connsiteY20" fmla="*/ 1950720 h 2872740"/>
              <a:gd name="connsiteX21" fmla="*/ 1203960 w 1866900"/>
              <a:gd name="connsiteY21" fmla="*/ 2026920 h 2872740"/>
              <a:gd name="connsiteX22" fmla="*/ 1196340 w 1866900"/>
              <a:gd name="connsiteY22" fmla="*/ 2080260 h 2872740"/>
              <a:gd name="connsiteX23" fmla="*/ 1158240 w 1866900"/>
              <a:gd name="connsiteY23" fmla="*/ 2110740 h 2872740"/>
              <a:gd name="connsiteX24" fmla="*/ 1059180 w 1866900"/>
              <a:gd name="connsiteY24" fmla="*/ 2278380 h 2872740"/>
              <a:gd name="connsiteX25" fmla="*/ 1036320 w 1866900"/>
              <a:gd name="connsiteY25" fmla="*/ 2400300 h 2872740"/>
              <a:gd name="connsiteX26" fmla="*/ 1036320 w 1866900"/>
              <a:gd name="connsiteY26" fmla="*/ 2461260 h 2872740"/>
              <a:gd name="connsiteX27" fmla="*/ 967740 w 1866900"/>
              <a:gd name="connsiteY27" fmla="*/ 2529840 h 2872740"/>
              <a:gd name="connsiteX28" fmla="*/ 960120 w 1866900"/>
              <a:gd name="connsiteY28" fmla="*/ 2583180 h 2872740"/>
              <a:gd name="connsiteX29" fmla="*/ 975360 w 1866900"/>
              <a:gd name="connsiteY29" fmla="*/ 2613660 h 2872740"/>
              <a:gd name="connsiteX30" fmla="*/ 952500 w 1866900"/>
              <a:gd name="connsiteY30" fmla="*/ 2682240 h 2872740"/>
              <a:gd name="connsiteX31" fmla="*/ 914400 w 1866900"/>
              <a:gd name="connsiteY31" fmla="*/ 2743200 h 2872740"/>
              <a:gd name="connsiteX32" fmla="*/ 883920 w 1866900"/>
              <a:gd name="connsiteY32" fmla="*/ 2781300 h 2872740"/>
              <a:gd name="connsiteX33" fmla="*/ 762000 w 1866900"/>
              <a:gd name="connsiteY33" fmla="*/ 2758440 h 2872740"/>
              <a:gd name="connsiteX34" fmla="*/ 662940 w 1866900"/>
              <a:gd name="connsiteY34" fmla="*/ 2766060 h 2872740"/>
              <a:gd name="connsiteX35" fmla="*/ 533400 w 1866900"/>
              <a:gd name="connsiteY35" fmla="*/ 2788920 h 2872740"/>
              <a:gd name="connsiteX36" fmla="*/ 441960 w 1866900"/>
              <a:gd name="connsiteY36" fmla="*/ 2788920 h 2872740"/>
              <a:gd name="connsiteX37" fmla="*/ 373380 w 1866900"/>
              <a:gd name="connsiteY37" fmla="*/ 2849880 h 2872740"/>
              <a:gd name="connsiteX38" fmla="*/ 297180 w 1866900"/>
              <a:gd name="connsiteY38" fmla="*/ 2872740 h 2872740"/>
              <a:gd name="connsiteX39" fmla="*/ 144780 w 1866900"/>
              <a:gd name="connsiteY39" fmla="*/ 2849880 h 2872740"/>
              <a:gd name="connsiteX40" fmla="*/ 76200 w 1866900"/>
              <a:gd name="connsiteY40" fmla="*/ 2849880 h 2872740"/>
              <a:gd name="connsiteX41" fmla="*/ 0 w 1866900"/>
              <a:gd name="connsiteY41" fmla="*/ 2804160 h 2872740"/>
              <a:gd name="connsiteX0" fmla="*/ 1790700 w 1790700"/>
              <a:gd name="connsiteY0" fmla="*/ 0 h 2872740"/>
              <a:gd name="connsiteX1" fmla="*/ 1752600 w 1790700"/>
              <a:gd name="connsiteY1" fmla="*/ 175260 h 2872740"/>
              <a:gd name="connsiteX2" fmla="*/ 1714500 w 1790700"/>
              <a:gd name="connsiteY2" fmla="*/ 228600 h 2872740"/>
              <a:gd name="connsiteX3" fmla="*/ 1691640 w 1790700"/>
              <a:gd name="connsiteY3" fmla="*/ 320040 h 2872740"/>
              <a:gd name="connsiteX4" fmla="*/ 1668780 w 1790700"/>
              <a:gd name="connsiteY4" fmla="*/ 396240 h 2872740"/>
              <a:gd name="connsiteX5" fmla="*/ 1661160 w 1790700"/>
              <a:gd name="connsiteY5" fmla="*/ 495300 h 2872740"/>
              <a:gd name="connsiteX6" fmla="*/ 1623060 w 1790700"/>
              <a:gd name="connsiteY6" fmla="*/ 579120 h 2872740"/>
              <a:gd name="connsiteX7" fmla="*/ 1645920 w 1790700"/>
              <a:gd name="connsiteY7" fmla="*/ 670560 h 2872740"/>
              <a:gd name="connsiteX8" fmla="*/ 1653540 w 1790700"/>
              <a:gd name="connsiteY8" fmla="*/ 861060 h 2872740"/>
              <a:gd name="connsiteX9" fmla="*/ 1569720 w 1790700"/>
              <a:gd name="connsiteY9" fmla="*/ 937260 h 2872740"/>
              <a:gd name="connsiteX10" fmla="*/ 1524000 w 1790700"/>
              <a:gd name="connsiteY10" fmla="*/ 1028700 h 2872740"/>
              <a:gd name="connsiteX11" fmla="*/ 1432560 w 1790700"/>
              <a:gd name="connsiteY11" fmla="*/ 1112520 h 2872740"/>
              <a:gd name="connsiteX12" fmla="*/ 1272540 w 1790700"/>
              <a:gd name="connsiteY12" fmla="*/ 1257300 h 2872740"/>
              <a:gd name="connsiteX13" fmla="*/ 1219200 w 1790700"/>
              <a:gd name="connsiteY13" fmla="*/ 1417320 h 2872740"/>
              <a:gd name="connsiteX14" fmla="*/ 1219200 w 1790700"/>
              <a:gd name="connsiteY14" fmla="*/ 1531620 h 2872740"/>
              <a:gd name="connsiteX15" fmla="*/ 1249680 w 1790700"/>
              <a:gd name="connsiteY15" fmla="*/ 1600200 h 2872740"/>
              <a:gd name="connsiteX16" fmla="*/ 1318260 w 1790700"/>
              <a:gd name="connsiteY16" fmla="*/ 1668780 h 2872740"/>
              <a:gd name="connsiteX17" fmla="*/ 1287780 w 1790700"/>
              <a:gd name="connsiteY17" fmla="*/ 1760220 h 2872740"/>
              <a:gd name="connsiteX18" fmla="*/ 1234440 w 1790700"/>
              <a:gd name="connsiteY18" fmla="*/ 1783080 h 2872740"/>
              <a:gd name="connsiteX19" fmla="*/ 1150620 w 1790700"/>
              <a:gd name="connsiteY19" fmla="*/ 1866900 h 2872740"/>
              <a:gd name="connsiteX20" fmla="*/ 1135380 w 1790700"/>
              <a:gd name="connsiteY20" fmla="*/ 1950720 h 2872740"/>
              <a:gd name="connsiteX21" fmla="*/ 1127760 w 1790700"/>
              <a:gd name="connsiteY21" fmla="*/ 2026920 h 2872740"/>
              <a:gd name="connsiteX22" fmla="*/ 1120140 w 1790700"/>
              <a:gd name="connsiteY22" fmla="*/ 2080260 h 2872740"/>
              <a:gd name="connsiteX23" fmla="*/ 1082040 w 1790700"/>
              <a:gd name="connsiteY23" fmla="*/ 2110740 h 2872740"/>
              <a:gd name="connsiteX24" fmla="*/ 982980 w 1790700"/>
              <a:gd name="connsiteY24" fmla="*/ 2278380 h 2872740"/>
              <a:gd name="connsiteX25" fmla="*/ 960120 w 1790700"/>
              <a:gd name="connsiteY25" fmla="*/ 2400300 h 2872740"/>
              <a:gd name="connsiteX26" fmla="*/ 960120 w 1790700"/>
              <a:gd name="connsiteY26" fmla="*/ 2461260 h 2872740"/>
              <a:gd name="connsiteX27" fmla="*/ 891540 w 1790700"/>
              <a:gd name="connsiteY27" fmla="*/ 2529840 h 2872740"/>
              <a:gd name="connsiteX28" fmla="*/ 883920 w 1790700"/>
              <a:gd name="connsiteY28" fmla="*/ 2583180 h 2872740"/>
              <a:gd name="connsiteX29" fmla="*/ 899160 w 1790700"/>
              <a:gd name="connsiteY29" fmla="*/ 2613660 h 2872740"/>
              <a:gd name="connsiteX30" fmla="*/ 876300 w 1790700"/>
              <a:gd name="connsiteY30" fmla="*/ 2682240 h 2872740"/>
              <a:gd name="connsiteX31" fmla="*/ 838200 w 1790700"/>
              <a:gd name="connsiteY31" fmla="*/ 2743200 h 2872740"/>
              <a:gd name="connsiteX32" fmla="*/ 807720 w 1790700"/>
              <a:gd name="connsiteY32" fmla="*/ 2781300 h 2872740"/>
              <a:gd name="connsiteX33" fmla="*/ 685800 w 1790700"/>
              <a:gd name="connsiteY33" fmla="*/ 2758440 h 2872740"/>
              <a:gd name="connsiteX34" fmla="*/ 586740 w 1790700"/>
              <a:gd name="connsiteY34" fmla="*/ 2766060 h 2872740"/>
              <a:gd name="connsiteX35" fmla="*/ 457200 w 1790700"/>
              <a:gd name="connsiteY35" fmla="*/ 2788920 h 2872740"/>
              <a:gd name="connsiteX36" fmla="*/ 365760 w 1790700"/>
              <a:gd name="connsiteY36" fmla="*/ 2788920 h 2872740"/>
              <a:gd name="connsiteX37" fmla="*/ 297180 w 1790700"/>
              <a:gd name="connsiteY37" fmla="*/ 2849880 h 2872740"/>
              <a:gd name="connsiteX38" fmla="*/ 220980 w 1790700"/>
              <a:gd name="connsiteY38" fmla="*/ 2872740 h 2872740"/>
              <a:gd name="connsiteX39" fmla="*/ 68580 w 1790700"/>
              <a:gd name="connsiteY39" fmla="*/ 2849880 h 2872740"/>
              <a:gd name="connsiteX40" fmla="*/ 0 w 1790700"/>
              <a:gd name="connsiteY40" fmla="*/ 2849880 h 2872740"/>
              <a:gd name="connsiteX0" fmla="*/ 1722120 w 1722120"/>
              <a:gd name="connsiteY0" fmla="*/ 0 h 2872740"/>
              <a:gd name="connsiteX1" fmla="*/ 1684020 w 1722120"/>
              <a:gd name="connsiteY1" fmla="*/ 175260 h 2872740"/>
              <a:gd name="connsiteX2" fmla="*/ 1645920 w 1722120"/>
              <a:gd name="connsiteY2" fmla="*/ 228600 h 2872740"/>
              <a:gd name="connsiteX3" fmla="*/ 1623060 w 1722120"/>
              <a:gd name="connsiteY3" fmla="*/ 320040 h 2872740"/>
              <a:gd name="connsiteX4" fmla="*/ 1600200 w 1722120"/>
              <a:gd name="connsiteY4" fmla="*/ 396240 h 2872740"/>
              <a:gd name="connsiteX5" fmla="*/ 1592580 w 1722120"/>
              <a:gd name="connsiteY5" fmla="*/ 495300 h 2872740"/>
              <a:gd name="connsiteX6" fmla="*/ 1554480 w 1722120"/>
              <a:gd name="connsiteY6" fmla="*/ 579120 h 2872740"/>
              <a:gd name="connsiteX7" fmla="*/ 1577340 w 1722120"/>
              <a:gd name="connsiteY7" fmla="*/ 670560 h 2872740"/>
              <a:gd name="connsiteX8" fmla="*/ 1584960 w 1722120"/>
              <a:gd name="connsiteY8" fmla="*/ 861060 h 2872740"/>
              <a:gd name="connsiteX9" fmla="*/ 1501140 w 1722120"/>
              <a:gd name="connsiteY9" fmla="*/ 937260 h 2872740"/>
              <a:gd name="connsiteX10" fmla="*/ 1455420 w 1722120"/>
              <a:gd name="connsiteY10" fmla="*/ 1028700 h 2872740"/>
              <a:gd name="connsiteX11" fmla="*/ 1363980 w 1722120"/>
              <a:gd name="connsiteY11" fmla="*/ 1112520 h 2872740"/>
              <a:gd name="connsiteX12" fmla="*/ 1203960 w 1722120"/>
              <a:gd name="connsiteY12" fmla="*/ 1257300 h 2872740"/>
              <a:gd name="connsiteX13" fmla="*/ 1150620 w 1722120"/>
              <a:gd name="connsiteY13" fmla="*/ 1417320 h 2872740"/>
              <a:gd name="connsiteX14" fmla="*/ 1150620 w 1722120"/>
              <a:gd name="connsiteY14" fmla="*/ 1531620 h 2872740"/>
              <a:gd name="connsiteX15" fmla="*/ 1181100 w 1722120"/>
              <a:gd name="connsiteY15" fmla="*/ 1600200 h 2872740"/>
              <a:gd name="connsiteX16" fmla="*/ 1249680 w 1722120"/>
              <a:gd name="connsiteY16" fmla="*/ 1668780 h 2872740"/>
              <a:gd name="connsiteX17" fmla="*/ 1219200 w 1722120"/>
              <a:gd name="connsiteY17" fmla="*/ 1760220 h 2872740"/>
              <a:gd name="connsiteX18" fmla="*/ 1165860 w 1722120"/>
              <a:gd name="connsiteY18" fmla="*/ 1783080 h 2872740"/>
              <a:gd name="connsiteX19" fmla="*/ 1082040 w 1722120"/>
              <a:gd name="connsiteY19" fmla="*/ 1866900 h 2872740"/>
              <a:gd name="connsiteX20" fmla="*/ 1066800 w 1722120"/>
              <a:gd name="connsiteY20" fmla="*/ 1950720 h 2872740"/>
              <a:gd name="connsiteX21" fmla="*/ 1059180 w 1722120"/>
              <a:gd name="connsiteY21" fmla="*/ 2026920 h 2872740"/>
              <a:gd name="connsiteX22" fmla="*/ 1051560 w 1722120"/>
              <a:gd name="connsiteY22" fmla="*/ 2080260 h 2872740"/>
              <a:gd name="connsiteX23" fmla="*/ 1013460 w 1722120"/>
              <a:gd name="connsiteY23" fmla="*/ 2110740 h 2872740"/>
              <a:gd name="connsiteX24" fmla="*/ 914400 w 1722120"/>
              <a:gd name="connsiteY24" fmla="*/ 2278380 h 2872740"/>
              <a:gd name="connsiteX25" fmla="*/ 891540 w 1722120"/>
              <a:gd name="connsiteY25" fmla="*/ 2400300 h 2872740"/>
              <a:gd name="connsiteX26" fmla="*/ 891540 w 1722120"/>
              <a:gd name="connsiteY26" fmla="*/ 2461260 h 2872740"/>
              <a:gd name="connsiteX27" fmla="*/ 822960 w 1722120"/>
              <a:gd name="connsiteY27" fmla="*/ 2529840 h 2872740"/>
              <a:gd name="connsiteX28" fmla="*/ 815340 w 1722120"/>
              <a:gd name="connsiteY28" fmla="*/ 2583180 h 2872740"/>
              <a:gd name="connsiteX29" fmla="*/ 830580 w 1722120"/>
              <a:gd name="connsiteY29" fmla="*/ 2613660 h 2872740"/>
              <a:gd name="connsiteX30" fmla="*/ 807720 w 1722120"/>
              <a:gd name="connsiteY30" fmla="*/ 2682240 h 2872740"/>
              <a:gd name="connsiteX31" fmla="*/ 769620 w 1722120"/>
              <a:gd name="connsiteY31" fmla="*/ 2743200 h 2872740"/>
              <a:gd name="connsiteX32" fmla="*/ 739140 w 1722120"/>
              <a:gd name="connsiteY32" fmla="*/ 2781300 h 2872740"/>
              <a:gd name="connsiteX33" fmla="*/ 617220 w 1722120"/>
              <a:gd name="connsiteY33" fmla="*/ 2758440 h 2872740"/>
              <a:gd name="connsiteX34" fmla="*/ 518160 w 1722120"/>
              <a:gd name="connsiteY34" fmla="*/ 2766060 h 2872740"/>
              <a:gd name="connsiteX35" fmla="*/ 388620 w 1722120"/>
              <a:gd name="connsiteY35" fmla="*/ 2788920 h 2872740"/>
              <a:gd name="connsiteX36" fmla="*/ 297180 w 1722120"/>
              <a:gd name="connsiteY36" fmla="*/ 2788920 h 2872740"/>
              <a:gd name="connsiteX37" fmla="*/ 228600 w 1722120"/>
              <a:gd name="connsiteY37" fmla="*/ 2849880 h 2872740"/>
              <a:gd name="connsiteX38" fmla="*/ 152400 w 1722120"/>
              <a:gd name="connsiteY38" fmla="*/ 2872740 h 2872740"/>
              <a:gd name="connsiteX39" fmla="*/ 0 w 1722120"/>
              <a:gd name="connsiteY39" fmla="*/ 2849880 h 2872740"/>
              <a:gd name="connsiteX0" fmla="*/ 1645920 w 1645920"/>
              <a:gd name="connsiteY0" fmla="*/ 0 h 2872740"/>
              <a:gd name="connsiteX1" fmla="*/ 1607820 w 1645920"/>
              <a:gd name="connsiteY1" fmla="*/ 175260 h 2872740"/>
              <a:gd name="connsiteX2" fmla="*/ 1569720 w 1645920"/>
              <a:gd name="connsiteY2" fmla="*/ 228600 h 2872740"/>
              <a:gd name="connsiteX3" fmla="*/ 1546860 w 1645920"/>
              <a:gd name="connsiteY3" fmla="*/ 320040 h 2872740"/>
              <a:gd name="connsiteX4" fmla="*/ 1524000 w 1645920"/>
              <a:gd name="connsiteY4" fmla="*/ 396240 h 2872740"/>
              <a:gd name="connsiteX5" fmla="*/ 1516380 w 1645920"/>
              <a:gd name="connsiteY5" fmla="*/ 495300 h 2872740"/>
              <a:gd name="connsiteX6" fmla="*/ 1478280 w 1645920"/>
              <a:gd name="connsiteY6" fmla="*/ 579120 h 2872740"/>
              <a:gd name="connsiteX7" fmla="*/ 1501140 w 1645920"/>
              <a:gd name="connsiteY7" fmla="*/ 670560 h 2872740"/>
              <a:gd name="connsiteX8" fmla="*/ 1508760 w 1645920"/>
              <a:gd name="connsiteY8" fmla="*/ 861060 h 2872740"/>
              <a:gd name="connsiteX9" fmla="*/ 1424940 w 1645920"/>
              <a:gd name="connsiteY9" fmla="*/ 937260 h 2872740"/>
              <a:gd name="connsiteX10" fmla="*/ 1379220 w 1645920"/>
              <a:gd name="connsiteY10" fmla="*/ 1028700 h 2872740"/>
              <a:gd name="connsiteX11" fmla="*/ 1287780 w 1645920"/>
              <a:gd name="connsiteY11" fmla="*/ 1112520 h 2872740"/>
              <a:gd name="connsiteX12" fmla="*/ 1127760 w 1645920"/>
              <a:gd name="connsiteY12" fmla="*/ 1257300 h 2872740"/>
              <a:gd name="connsiteX13" fmla="*/ 1074420 w 1645920"/>
              <a:gd name="connsiteY13" fmla="*/ 1417320 h 2872740"/>
              <a:gd name="connsiteX14" fmla="*/ 1074420 w 1645920"/>
              <a:gd name="connsiteY14" fmla="*/ 1531620 h 2872740"/>
              <a:gd name="connsiteX15" fmla="*/ 1104900 w 1645920"/>
              <a:gd name="connsiteY15" fmla="*/ 1600200 h 2872740"/>
              <a:gd name="connsiteX16" fmla="*/ 1173480 w 1645920"/>
              <a:gd name="connsiteY16" fmla="*/ 1668780 h 2872740"/>
              <a:gd name="connsiteX17" fmla="*/ 1143000 w 1645920"/>
              <a:gd name="connsiteY17" fmla="*/ 1760220 h 2872740"/>
              <a:gd name="connsiteX18" fmla="*/ 1089660 w 1645920"/>
              <a:gd name="connsiteY18" fmla="*/ 1783080 h 2872740"/>
              <a:gd name="connsiteX19" fmla="*/ 1005840 w 1645920"/>
              <a:gd name="connsiteY19" fmla="*/ 1866900 h 2872740"/>
              <a:gd name="connsiteX20" fmla="*/ 990600 w 1645920"/>
              <a:gd name="connsiteY20" fmla="*/ 1950720 h 2872740"/>
              <a:gd name="connsiteX21" fmla="*/ 982980 w 1645920"/>
              <a:gd name="connsiteY21" fmla="*/ 2026920 h 2872740"/>
              <a:gd name="connsiteX22" fmla="*/ 975360 w 1645920"/>
              <a:gd name="connsiteY22" fmla="*/ 2080260 h 2872740"/>
              <a:gd name="connsiteX23" fmla="*/ 937260 w 1645920"/>
              <a:gd name="connsiteY23" fmla="*/ 2110740 h 2872740"/>
              <a:gd name="connsiteX24" fmla="*/ 838200 w 1645920"/>
              <a:gd name="connsiteY24" fmla="*/ 2278380 h 2872740"/>
              <a:gd name="connsiteX25" fmla="*/ 815340 w 1645920"/>
              <a:gd name="connsiteY25" fmla="*/ 2400300 h 2872740"/>
              <a:gd name="connsiteX26" fmla="*/ 815340 w 1645920"/>
              <a:gd name="connsiteY26" fmla="*/ 2461260 h 2872740"/>
              <a:gd name="connsiteX27" fmla="*/ 746760 w 1645920"/>
              <a:gd name="connsiteY27" fmla="*/ 2529840 h 2872740"/>
              <a:gd name="connsiteX28" fmla="*/ 739140 w 1645920"/>
              <a:gd name="connsiteY28" fmla="*/ 2583180 h 2872740"/>
              <a:gd name="connsiteX29" fmla="*/ 754380 w 1645920"/>
              <a:gd name="connsiteY29" fmla="*/ 2613660 h 2872740"/>
              <a:gd name="connsiteX30" fmla="*/ 731520 w 1645920"/>
              <a:gd name="connsiteY30" fmla="*/ 2682240 h 2872740"/>
              <a:gd name="connsiteX31" fmla="*/ 693420 w 1645920"/>
              <a:gd name="connsiteY31" fmla="*/ 2743200 h 2872740"/>
              <a:gd name="connsiteX32" fmla="*/ 662940 w 1645920"/>
              <a:gd name="connsiteY32" fmla="*/ 2781300 h 2872740"/>
              <a:gd name="connsiteX33" fmla="*/ 541020 w 1645920"/>
              <a:gd name="connsiteY33" fmla="*/ 2758440 h 2872740"/>
              <a:gd name="connsiteX34" fmla="*/ 441960 w 1645920"/>
              <a:gd name="connsiteY34" fmla="*/ 2766060 h 2872740"/>
              <a:gd name="connsiteX35" fmla="*/ 312420 w 1645920"/>
              <a:gd name="connsiteY35" fmla="*/ 2788920 h 2872740"/>
              <a:gd name="connsiteX36" fmla="*/ 220980 w 1645920"/>
              <a:gd name="connsiteY36" fmla="*/ 2788920 h 2872740"/>
              <a:gd name="connsiteX37" fmla="*/ 152400 w 1645920"/>
              <a:gd name="connsiteY37" fmla="*/ 2849880 h 2872740"/>
              <a:gd name="connsiteX38" fmla="*/ 76200 w 1645920"/>
              <a:gd name="connsiteY38" fmla="*/ 2872740 h 2872740"/>
              <a:gd name="connsiteX39" fmla="*/ 0 w 1645920"/>
              <a:gd name="connsiteY39" fmla="*/ 2864168 h 2872740"/>
              <a:gd name="connsiteX0" fmla="*/ 1574482 w 1574482"/>
              <a:gd name="connsiteY0" fmla="*/ 0 h 2892743"/>
              <a:gd name="connsiteX1" fmla="*/ 1536382 w 1574482"/>
              <a:gd name="connsiteY1" fmla="*/ 175260 h 2892743"/>
              <a:gd name="connsiteX2" fmla="*/ 1498282 w 1574482"/>
              <a:gd name="connsiteY2" fmla="*/ 228600 h 2892743"/>
              <a:gd name="connsiteX3" fmla="*/ 1475422 w 1574482"/>
              <a:gd name="connsiteY3" fmla="*/ 320040 h 2892743"/>
              <a:gd name="connsiteX4" fmla="*/ 1452562 w 1574482"/>
              <a:gd name="connsiteY4" fmla="*/ 396240 h 2892743"/>
              <a:gd name="connsiteX5" fmla="*/ 1444942 w 1574482"/>
              <a:gd name="connsiteY5" fmla="*/ 495300 h 2892743"/>
              <a:gd name="connsiteX6" fmla="*/ 1406842 w 1574482"/>
              <a:gd name="connsiteY6" fmla="*/ 579120 h 2892743"/>
              <a:gd name="connsiteX7" fmla="*/ 1429702 w 1574482"/>
              <a:gd name="connsiteY7" fmla="*/ 670560 h 2892743"/>
              <a:gd name="connsiteX8" fmla="*/ 1437322 w 1574482"/>
              <a:gd name="connsiteY8" fmla="*/ 861060 h 2892743"/>
              <a:gd name="connsiteX9" fmla="*/ 1353502 w 1574482"/>
              <a:gd name="connsiteY9" fmla="*/ 937260 h 2892743"/>
              <a:gd name="connsiteX10" fmla="*/ 1307782 w 1574482"/>
              <a:gd name="connsiteY10" fmla="*/ 1028700 h 2892743"/>
              <a:gd name="connsiteX11" fmla="*/ 1216342 w 1574482"/>
              <a:gd name="connsiteY11" fmla="*/ 1112520 h 2892743"/>
              <a:gd name="connsiteX12" fmla="*/ 1056322 w 1574482"/>
              <a:gd name="connsiteY12" fmla="*/ 1257300 h 2892743"/>
              <a:gd name="connsiteX13" fmla="*/ 1002982 w 1574482"/>
              <a:gd name="connsiteY13" fmla="*/ 1417320 h 2892743"/>
              <a:gd name="connsiteX14" fmla="*/ 1002982 w 1574482"/>
              <a:gd name="connsiteY14" fmla="*/ 1531620 h 2892743"/>
              <a:gd name="connsiteX15" fmla="*/ 1033462 w 1574482"/>
              <a:gd name="connsiteY15" fmla="*/ 1600200 h 2892743"/>
              <a:gd name="connsiteX16" fmla="*/ 1102042 w 1574482"/>
              <a:gd name="connsiteY16" fmla="*/ 1668780 h 2892743"/>
              <a:gd name="connsiteX17" fmla="*/ 1071562 w 1574482"/>
              <a:gd name="connsiteY17" fmla="*/ 1760220 h 2892743"/>
              <a:gd name="connsiteX18" fmla="*/ 1018222 w 1574482"/>
              <a:gd name="connsiteY18" fmla="*/ 1783080 h 2892743"/>
              <a:gd name="connsiteX19" fmla="*/ 934402 w 1574482"/>
              <a:gd name="connsiteY19" fmla="*/ 1866900 h 2892743"/>
              <a:gd name="connsiteX20" fmla="*/ 919162 w 1574482"/>
              <a:gd name="connsiteY20" fmla="*/ 1950720 h 2892743"/>
              <a:gd name="connsiteX21" fmla="*/ 911542 w 1574482"/>
              <a:gd name="connsiteY21" fmla="*/ 2026920 h 2892743"/>
              <a:gd name="connsiteX22" fmla="*/ 903922 w 1574482"/>
              <a:gd name="connsiteY22" fmla="*/ 2080260 h 2892743"/>
              <a:gd name="connsiteX23" fmla="*/ 865822 w 1574482"/>
              <a:gd name="connsiteY23" fmla="*/ 2110740 h 2892743"/>
              <a:gd name="connsiteX24" fmla="*/ 766762 w 1574482"/>
              <a:gd name="connsiteY24" fmla="*/ 2278380 h 2892743"/>
              <a:gd name="connsiteX25" fmla="*/ 743902 w 1574482"/>
              <a:gd name="connsiteY25" fmla="*/ 2400300 h 2892743"/>
              <a:gd name="connsiteX26" fmla="*/ 743902 w 1574482"/>
              <a:gd name="connsiteY26" fmla="*/ 2461260 h 2892743"/>
              <a:gd name="connsiteX27" fmla="*/ 675322 w 1574482"/>
              <a:gd name="connsiteY27" fmla="*/ 2529840 h 2892743"/>
              <a:gd name="connsiteX28" fmla="*/ 667702 w 1574482"/>
              <a:gd name="connsiteY28" fmla="*/ 2583180 h 2892743"/>
              <a:gd name="connsiteX29" fmla="*/ 682942 w 1574482"/>
              <a:gd name="connsiteY29" fmla="*/ 2613660 h 2892743"/>
              <a:gd name="connsiteX30" fmla="*/ 660082 w 1574482"/>
              <a:gd name="connsiteY30" fmla="*/ 2682240 h 2892743"/>
              <a:gd name="connsiteX31" fmla="*/ 621982 w 1574482"/>
              <a:gd name="connsiteY31" fmla="*/ 2743200 h 2892743"/>
              <a:gd name="connsiteX32" fmla="*/ 591502 w 1574482"/>
              <a:gd name="connsiteY32" fmla="*/ 2781300 h 2892743"/>
              <a:gd name="connsiteX33" fmla="*/ 469582 w 1574482"/>
              <a:gd name="connsiteY33" fmla="*/ 2758440 h 2892743"/>
              <a:gd name="connsiteX34" fmla="*/ 370522 w 1574482"/>
              <a:gd name="connsiteY34" fmla="*/ 2766060 h 2892743"/>
              <a:gd name="connsiteX35" fmla="*/ 240982 w 1574482"/>
              <a:gd name="connsiteY35" fmla="*/ 2788920 h 2892743"/>
              <a:gd name="connsiteX36" fmla="*/ 149542 w 1574482"/>
              <a:gd name="connsiteY36" fmla="*/ 2788920 h 2892743"/>
              <a:gd name="connsiteX37" fmla="*/ 80962 w 1574482"/>
              <a:gd name="connsiteY37" fmla="*/ 2849880 h 2892743"/>
              <a:gd name="connsiteX38" fmla="*/ 4762 w 1574482"/>
              <a:gd name="connsiteY38" fmla="*/ 2872740 h 2892743"/>
              <a:gd name="connsiteX39" fmla="*/ 0 w 1574482"/>
              <a:gd name="connsiteY39" fmla="*/ 2892743 h 2892743"/>
              <a:gd name="connsiteX0" fmla="*/ 1569720 w 1569720"/>
              <a:gd name="connsiteY0" fmla="*/ 0 h 2872740"/>
              <a:gd name="connsiteX1" fmla="*/ 1531620 w 1569720"/>
              <a:gd name="connsiteY1" fmla="*/ 175260 h 2872740"/>
              <a:gd name="connsiteX2" fmla="*/ 1493520 w 1569720"/>
              <a:gd name="connsiteY2" fmla="*/ 228600 h 2872740"/>
              <a:gd name="connsiteX3" fmla="*/ 1470660 w 1569720"/>
              <a:gd name="connsiteY3" fmla="*/ 320040 h 2872740"/>
              <a:gd name="connsiteX4" fmla="*/ 1447800 w 1569720"/>
              <a:gd name="connsiteY4" fmla="*/ 396240 h 2872740"/>
              <a:gd name="connsiteX5" fmla="*/ 1440180 w 1569720"/>
              <a:gd name="connsiteY5" fmla="*/ 495300 h 2872740"/>
              <a:gd name="connsiteX6" fmla="*/ 1402080 w 1569720"/>
              <a:gd name="connsiteY6" fmla="*/ 579120 h 2872740"/>
              <a:gd name="connsiteX7" fmla="*/ 1424940 w 1569720"/>
              <a:gd name="connsiteY7" fmla="*/ 670560 h 2872740"/>
              <a:gd name="connsiteX8" fmla="*/ 1432560 w 1569720"/>
              <a:gd name="connsiteY8" fmla="*/ 861060 h 2872740"/>
              <a:gd name="connsiteX9" fmla="*/ 1348740 w 1569720"/>
              <a:gd name="connsiteY9" fmla="*/ 937260 h 2872740"/>
              <a:gd name="connsiteX10" fmla="*/ 1303020 w 1569720"/>
              <a:gd name="connsiteY10" fmla="*/ 1028700 h 2872740"/>
              <a:gd name="connsiteX11" fmla="*/ 1211580 w 1569720"/>
              <a:gd name="connsiteY11" fmla="*/ 1112520 h 2872740"/>
              <a:gd name="connsiteX12" fmla="*/ 1051560 w 1569720"/>
              <a:gd name="connsiteY12" fmla="*/ 1257300 h 2872740"/>
              <a:gd name="connsiteX13" fmla="*/ 998220 w 1569720"/>
              <a:gd name="connsiteY13" fmla="*/ 1417320 h 2872740"/>
              <a:gd name="connsiteX14" fmla="*/ 998220 w 1569720"/>
              <a:gd name="connsiteY14" fmla="*/ 1531620 h 2872740"/>
              <a:gd name="connsiteX15" fmla="*/ 1028700 w 1569720"/>
              <a:gd name="connsiteY15" fmla="*/ 1600200 h 2872740"/>
              <a:gd name="connsiteX16" fmla="*/ 1097280 w 1569720"/>
              <a:gd name="connsiteY16" fmla="*/ 1668780 h 2872740"/>
              <a:gd name="connsiteX17" fmla="*/ 1066800 w 1569720"/>
              <a:gd name="connsiteY17" fmla="*/ 1760220 h 2872740"/>
              <a:gd name="connsiteX18" fmla="*/ 1013460 w 1569720"/>
              <a:gd name="connsiteY18" fmla="*/ 1783080 h 2872740"/>
              <a:gd name="connsiteX19" fmla="*/ 929640 w 1569720"/>
              <a:gd name="connsiteY19" fmla="*/ 1866900 h 2872740"/>
              <a:gd name="connsiteX20" fmla="*/ 914400 w 1569720"/>
              <a:gd name="connsiteY20" fmla="*/ 1950720 h 2872740"/>
              <a:gd name="connsiteX21" fmla="*/ 906780 w 1569720"/>
              <a:gd name="connsiteY21" fmla="*/ 2026920 h 2872740"/>
              <a:gd name="connsiteX22" fmla="*/ 899160 w 1569720"/>
              <a:gd name="connsiteY22" fmla="*/ 2080260 h 2872740"/>
              <a:gd name="connsiteX23" fmla="*/ 861060 w 1569720"/>
              <a:gd name="connsiteY23" fmla="*/ 2110740 h 2872740"/>
              <a:gd name="connsiteX24" fmla="*/ 762000 w 1569720"/>
              <a:gd name="connsiteY24" fmla="*/ 2278380 h 2872740"/>
              <a:gd name="connsiteX25" fmla="*/ 739140 w 1569720"/>
              <a:gd name="connsiteY25" fmla="*/ 2400300 h 2872740"/>
              <a:gd name="connsiteX26" fmla="*/ 739140 w 1569720"/>
              <a:gd name="connsiteY26" fmla="*/ 2461260 h 2872740"/>
              <a:gd name="connsiteX27" fmla="*/ 670560 w 1569720"/>
              <a:gd name="connsiteY27" fmla="*/ 2529840 h 2872740"/>
              <a:gd name="connsiteX28" fmla="*/ 662940 w 1569720"/>
              <a:gd name="connsiteY28" fmla="*/ 2583180 h 2872740"/>
              <a:gd name="connsiteX29" fmla="*/ 678180 w 1569720"/>
              <a:gd name="connsiteY29" fmla="*/ 2613660 h 2872740"/>
              <a:gd name="connsiteX30" fmla="*/ 655320 w 1569720"/>
              <a:gd name="connsiteY30" fmla="*/ 2682240 h 2872740"/>
              <a:gd name="connsiteX31" fmla="*/ 617220 w 1569720"/>
              <a:gd name="connsiteY31" fmla="*/ 2743200 h 2872740"/>
              <a:gd name="connsiteX32" fmla="*/ 586740 w 1569720"/>
              <a:gd name="connsiteY32" fmla="*/ 2781300 h 2872740"/>
              <a:gd name="connsiteX33" fmla="*/ 464820 w 1569720"/>
              <a:gd name="connsiteY33" fmla="*/ 2758440 h 2872740"/>
              <a:gd name="connsiteX34" fmla="*/ 365760 w 1569720"/>
              <a:gd name="connsiteY34" fmla="*/ 2766060 h 2872740"/>
              <a:gd name="connsiteX35" fmla="*/ 236220 w 1569720"/>
              <a:gd name="connsiteY35" fmla="*/ 2788920 h 2872740"/>
              <a:gd name="connsiteX36" fmla="*/ 144780 w 1569720"/>
              <a:gd name="connsiteY36" fmla="*/ 2788920 h 2872740"/>
              <a:gd name="connsiteX37" fmla="*/ 76200 w 1569720"/>
              <a:gd name="connsiteY37" fmla="*/ 2849880 h 2872740"/>
              <a:gd name="connsiteX38" fmla="*/ 0 w 1569720"/>
              <a:gd name="connsiteY38" fmla="*/ 2872740 h 2872740"/>
              <a:gd name="connsiteX0" fmla="*/ 1569720 w 1569720"/>
              <a:gd name="connsiteY0" fmla="*/ 0 h 2872740"/>
              <a:gd name="connsiteX1" fmla="*/ 1531620 w 1569720"/>
              <a:gd name="connsiteY1" fmla="*/ 175260 h 2872740"/>
              <a:gd name="connsiteX2" fmla="*/ 1493520 w 1569720"/>
              <a:gd name="connsiteY2" fmla="*/ 228600 h 2872740"/>
              <a:gd name="connsiteX3" fmla="*/ 1470660 w 1569720"/>
              <a:gd name="connsiteY3" fmla="*/ 320040 h 2872740"/>
              <a:gd name="connsiteX4" fmla="*/ 1447800 w 1569720"/>
              <a:gd name="connsiteY4" fmla="*/ 396240 h 2872740"/>
              <a:gd name="connsiteX5" fmla="*/ 1440180 w 1569720"/>
              <a:gd name="connsiteY5" fmla="*/ 495300 h 2872740"/>
              <a:gd name="connsiteX6" fmla="*/ 1402080 w 1569720"/>
              <a:gd name="connsiteY6" fmla="*/ 579120 h 2872740"/>
              <a:gd name="connsiteX7" fmla="*/ 1424940 w 1569720"/>
              <a:gd name="connsiteY7" fmla="*/ 670560 h 2872740"/>
              <a:gd name="connsiteX8" fmla="*/ 1432560 w 1569720"/>
              <a:gd name="connsiteY8" fmla="*/ 861060 h 2872740"/>
              <a:gd name="connsiteX9" fmla="*/ 1348740 w 1569720"/>
              <a:gd name="connsiteY9" fmla="*/ 937260 h 2872740"/>
              <a:gd name="connsiteX10" fmla="*/ 1303020 w 1569720"/>
              <a:gd name="connsiteY10" fmla="*/ 1028700 h 2872740"/>
              <a:gd name="connsiteX11" fmla="*/ 1211580 w 1569720"/>
              <a:gd name="connsiteY11" fmla="*/ 1112520 h 2872740"/>
              <a:gd name="connsiteX12" fmla="*/ 1051560 w 1569720"/>
              <a:gd name="connsiteY12" fmla="*/ 1257300 h 2872740"/>
              <a:gd name="connsiteX13" fmla="*/ 998220 w 1569720"/>
              <a:gd name="connsiteY13" fmla="*/ 1417320 h 2872740"/>
              <a:gd name="connsiteX14" fmla="*/ 998220 w 1569720"/>
              <a:gd name="connsiteY14" fmla="*/ 1531620 h 2872740"/>
              <a:gd name="connsiteX15" fmla="*/ 1028700 w 1569720"/>
              <a:gd name="connsiteY15" fmla="*/ 1600200 h 2872740"/>
              <a:gd name="connsiteX16" fmla="*/ 1097280 w 1569720"/>
              <a:gd name="connsiteY16" fmla="*/ 1668780 h 2872740"/>
              <a:gd name="connsiteX17" fmla="*/ 1066800 w 1569720"/>
              <a:gd name="connsiteY17" fmla="*/ 1760220 h 2872740"/>
              <a:gd name="connsiteX18" fmla="*/ 1013460 w 1569720"/>
              <a:gd name="connsiteY18" fmla="*/ 1783080 h 2872740"/>
              <a:gd name="connsiteX19" fmla="*/ 929640 w 1569720"/>
              <a:gd name="connsiteY19" fmla="*/ 1866900 h 2872740"/>
              <a:gd name="connsiteX20" fmla="*/ 914400 w 1569720"/>
              <a:gd name="connsiteY20" fmla="*/ 1950720 h 2872740"/>
              <a:gd name="connsiteX21" fmla="*/ 906780 w 1569720"/>
              <a:gd name="connsiteY21" fmla="*/ 2026920 h 2872740"/>
              <a:gd name="connsiteX22" fmla="*/ 899160 w 1569720"/>
              <a:gd name="connsiteY22" fmla="*/ 2080260 h 2872740"/>
              <a:gd name="connsiteX23" fmla="*/ 861060 w 1569720"/>
              <a:gd name="connsiteY23" fmla="*/ 2110740 h 2872740"/>
              <a:gd name="connsiteX24" fmla="*/ 762000 w 1569720"/>
              <a:gd name="connsiteY24" fmla="*/ 2278380 h 2872740"/>
              <a:gd name="connsiteX25" fmla="*/ 739140 w 1569720"/>
              <a:gd name="connsiteY25" fmla="*/ 2400300 h 2872740"/>
              <a:gd name="connsiteX26" fmla="*/ 739140 w 1569720"/>
              <a:gd name="connsiteY26" fmla="*/ 2461260 h 2872740"/>
              <a:gd name="connsiteX27" fmla="*/ 670560 w 1569720"/>
              <a:gd name="connsiteY27" fmla="*/ 2529840 h 2872740"/>
              <a:gd name="connsiteX28" fmla="*/ 662940 w 1569720"/>
              <a:gd name="connsiteY28" fmla="*/ 2583180 h 2872740"/>
              <a:gd name="connsiteX29" fmla="*/ 678180 w 1569720"/>
              <a:gd name="connsiteY29" fmla="*/ 2613660 h 2872740"/>
              <a:gd name="connsiteX30" fmla="*/ 655320 w 1569720"/>
              <a:gd name="connsiteY30" fmla="*/ 2682240 h 2872740"/>
              <a:gd name="connsiteX31" fmla="*/ 617220 w 1569720"/>
              <a:gd name="connsiteY31" fmla="*/ 2743200 h 2872740"/>
              <a:gd name="connsiteX32" fmla="*/ 586740 w 1569720"/>
              <a:gd name="connsiteY32" fmla="*/ 2781300 h 2872740"/>
              <a:gd name="connsiteX33" fmla="*/ 464820 w 1569720"/>
              <a:gd name="connsiteY33" fmla="*/ 2758440 h 2872740"/>
              <a:gd name="connsiteX34" fmla="*/ 365760 w 1569720"/>
              <a:gd name="connsiteY34" fmla="*/ 2766060 h 2872740"/>
              <a:gd name="connsiteX35" fmla="*/ 236220 w 1569720"/>
              <a:gd name="connsiteY35" fmla="*/ 2788920 h 2872740"/>
              <a:gd name="connsiteX36" fmla="*/ 76200 w 1569720"/>
              <a:gd name="connsiteY36" fmla="*/ 2849880 h 2872740"/>
              <a:gd name="connsiteX37" fmla="*/ 0 w 1569720"/>
              <a:gd name="connsiteY37" fmla="*/ 2872740 h 2872740"/>
              <a:gd name="connsiteX0" fmla="*/ 1569720 w 1569720"/>
              <a:gd name="connsiteY0" fmla="*/ 0 h 2872740"/>
              <a:gd name="connsiteX1" fmla="*/ 1531620 w 1569720"/>
              <a:gd name="connsiteY1" fmla="*/ 175260 h 2872740"/>
              <a:gd name="connsiteX2" fmla="*/ 1493520 w 1569720"/>
              <a:gd name="connsiteY2" fmla="*/ 228600 h 2872740"/>
              <a:gd name="connsiteX3" fmla="*/ 1470660 w 1569720"/>
              <a:gd name="connsiteY3" fmla="*/ 320040 h 2872740"/>
              <a:gd name="connsiteX4" fmla="*/ 1447800 w 1569720"/>
              <a:gd name="connsiteY4" fmla="*/ 396240 h 2872740"/>
              <a:gd name="connsiteX5" fmla="*/ 1440180 w 1569720"/>
              <a:gd name="connsiteY5" fmla="*/ 495300 h 2872740"/>
              <a:gd name="connsiteX6" fmla="*/ 1402080 w 1569720"/>
              <a:gd name="connsiteY6" fmla="*/ 579120 h 2872740"/>
              <a:gd name="connsiteX7" fmla="*/ 1424940 w 1569720"/>
              <a:gd name="connsiteY7" fmla="*/ 670560 h 2872740"/>
              <a:gd name="connsiteX8" fmla="*/ 1432560 w 1569720"/>
              <a:gd name="connsiteY8" fmla="*/ 861060 h 2872740"/>
              <a:gd name="connsiteX9" fmla="*/ 1348740 w 1569720"/>
              <a:gd name="connsiteY9" fmla="*/ 937260 h 2872740"/>
              <a:gd name="connsiteX10" fmla="*/ 1303020 w 1569720"/>
              <a:gd name="connsiteY10" fmla="*/ 1028700 h 2872740"/>
              <a:gd name="connsiteX11" fmla="*/ 1211580 w 1569720"/>
              <a:gd name="connsiteY11" fmla="*/ 1112520 h 2872740"/>
              <a:gd name="connsiteX12" fmla="*/ 1051560 w 1569720"/>
              <a:gd name="connsiteY12" fmla="*/ 1257300 h 2872740"/>
              <a:gd name="connsiteX13" fmla="*/ 998220 w 1569720"/>
              <a:gd name="connsiteY13" fmla="*/ 1417320 h 2872740"/>
              <a:gd name="connsiteX14" fmla="*/ 998220 w 1569720"/>
              <a:gd name="connsiteY14" fmla="*/ 1531620 h 2872740"/>
              <a:gd name="connsiteX15" fmla="*/ 1028700 w 1569720"/>
              <a:gd name="connsiteY15" fmla="*/ 1600200 h 2872740"/>
              <a:gd name="connsiteX16" fmla="*/ 1097280 w 1569720"/>
              <a:gd name="connsiteY16" fmla="*/ 1668780 h 2872740"/>
              <a:gd name="connsiteX17" fmla="*/ 1066800 w 1569720"/>
              <a:gd name="connsiteY17" fmla="*/ 1760220 h 2872740"/>
              <a:gd name="connsiteX18" fmla="*/ 1013460 w 1569720"/>
              <a:gd name="connsiteY18" fmla="*/ 1783080 h 2872740"/>
              <a:gd name="connsiteX19" fmla="*/ 929640 w 1569720"/>
              <a:gd name="connsiteY19" fmla="*/ 1866900 h 2872740"/>
              <a:gd name="connsiteX20" fmla="*/ 914400 w 1569720"/>
              <a:gd name="connsiteY20" fmla="*/ 1950720 h 2872740"/>
              <a:gd name="connsiteX21" fmla="*/ 906780 w 1569720"/>
              <a:gd name="connsiteY21" fmla="*/ 2026920 h 2872740"/>
              <a:gd name="connsiteX22" fmla="*/ 899160 w 1569720"/>
              <a:gd name="connsiteY22" fmla="*/ 2080260 h 2872740"/>
              <a:gd name="connsiteX23" fmla="*/ 861060 w 1569720"/>
              <a:gd name="connsiteY23" fmla="*/ 2110740 h 2872740"/>
              <a:gd name="connsiteX24" fmla="*/ 762000 w 1569720"/>
              <a:gd name="connsiteY24" fmla="*/ 2278380 h 2872740"/>
              <a:gd name="connsiteX25" fmla="*/ 739140 w 1569720"/>
              <a:gd name="connsiteY25" fmla="*/ 2400300 h 2872740"/>
              <a:gd name="connsiteX26" fmla="*/ 739140 w 1569720"/>
              <a:gd name="connsiteY26" fmla="*/ 2461260 h 2872740"/>
              <a:gd name="connsiteX27" fmla="*/ 670560 w 1569720"/>
              <a:gd name="connsiteY27" fmla="*/ 2529840 h 2872740"/>
              <a:gd name="connsiteX28" fmla="*/ 662940 w 1569720"/>
              <a:gd name="connsiteY28" fmla="*/ 2583180 h 2872740"/>
              <a:gd name="connsiteX29" fmla="*/ 678180 w 1569720"/>
              <a:gd name="connsiteY29" fmla="*/ 2613660 h 2872740"/>
              <a:gd name="connsiteX30" fmla="*/ 655320 w 1569720"/>
              <a:gd name="connsiteY30" fmla="*/ 2682240 h 2872740"/>
              <a:gd name="connsiteX31" fmla="*/ 617220 w 1569720"/>
              <a:gd name="connsiteY31" fmla="*/ 2743200 h 2872740"/>
              <a:gd name="connsiteX32" fmla="*/ 586740 w 1569720"/>
              <a:gd name="connsiteY32" fmla="*/ 2781300 h 2872740"/>
              <a:gd name="connsiteX33" fmla="*/ 464820 w 1569720"/>
              <a:gd name="connsiteY33" fmla="*/ 2758440 h 2872740"/>
              <a:gd name="connsiteX34" fmla="*/ 365760 w 1569720"/>
              <a:gd name="connsiteY34" fmla="*/ 2766060 h 2872740"/>
              <a:gd name="connsiteX35" fmla="*/ 76200 w 1569720"/>
              <a:gd name="connsiteY35" fmla="*/ 2849880 h 2872740"/>
              <a:gd name="connsiteX36" fmla="*/ 0 w 1569720"/>
              <a:gd name="connsiteY36" fmla="*/ 2872740 h 2872740"/>
              <a:gd name="connsiteX0" fmla="*/ 1569720 w 1569720"/>
              <a:gd name="connsiteY0" fmla="*/ 0 h 2872740"/>
              <a:gd name="connsiteX1" fmla="*/ 1531620 w 1569720"/>
              <a:gd name="connsiteY1" fmla="*/ 175260 h 2872740"/>
              <a:gd name="connsiteX2" fmla="*/ 1493520 w 1569720"/>
              <a:gd name="connsiteY2" fmla="*/ 228600 h 2872740"/>
              <a:gd name="connsiteX3" fmla="*/ 1470660 w 1569720"/>
              <a:gd name="connsiteY3" fmla="*/ 320040 h 2872740"/>
              <a:gd name="connsiteX4" fmla="*/ 1447800 w 1569720"/>
              <a:gd name="connsiteY4" fmla="*/ 396240 h 2872740"/>
              <a:gd name="connsiteX5" fmla="*/ 1440180 w 1569720"/>
              <a:gd name="connsiteY5" fmla="*/ 495300 h 2872740"/>
              <a:gd name="connsiteX6" fmla="*/ 1402080 w 1569720"/>
              <a:gd name="connsiteY6" fmla="*/ 579120 h 2872740"/>
              <a:gd name="connsiteX7" fmla="*/ 1424940 w 1569720"/>
              <a:gd name="connsiteY7" fmla="*/ 670560 h 2872740"/>
              <a:gd name="connsiteX8" fmla="*/ 1432560 w 1569720"/>
              <a:gd name="connsiteY8" fmla="*/ 861060 h 2872740"/>
              <a:gd name="connsiteX9" fmla="*/ 1348740 w 1569720"/>
              <a:gd name="connsiteY9" fmla="*/ 937260 h 2872740"/>
              <a:gd name="connsiteX10" fmla="*/ 1303020 w 1569720"/>
              <a:gd name="connsiteY10" fmla="*/ 1028700 h 2872740"/>
              <a:gd name="connsiteX11" fmla="*/ 1211580 w 1569720"/>
              <a:gd name="connsiteY11" fmla="*/ 1112520 h 2872740"/>
              <a:gd name="connsiteX12" fmla="*/ 1051560 w 1569720"/>
              <a:gd name="connsiteY12" fmla="*/ 1257300 h 2872740"/>
              <a:gd name="connsiteX13" fmla="*/ 998220 w 1569720"/>
              <a:gd name="connsiteY13" fmla="*/ 1417320 h 2872740"/>
              <a:gd name="connsiteX14" fmla="*/ 998220 w 1569720"/>
              <a:gd name="connsiteY14" fmla="*/ 1531620 h 2872740"/>
              <a:gd name="connsiteX15" fmla="*/ 1028700 w 1569720"/>
              <a:gd name="connsiteY15" fmla="*/ 1600200 h 2872740"/>
              <a:gd name="connsiteX16" fmla="*/ 1097280 w 1569720"/>
              <a:gd name="connsiteY16" fmla="*/ 1668780 h 2872740"/>
              <a:gd name="connsiteX17" fmla="*/ 1066800 w 1569720"/>
              <a:gd name="connsiteY17" fmla="*/ 1760220 h 2872740"/>
              <a:gd name="connsiteX18" fmla="*/ 1013460 w 1569720"/>
              <a:gd name="connsiteY18" fmla="*/ 1783080 h 2872740"/>
              <a:gd name="connsiteX19" fmla="*/ 929640 w 1569720"/>
              <a:gd name="connsiteY19" fmla="*/ 1866900 h 2872740"/>
              <a:gd name="connsiteX20" fmla="*/ 914400 w 1569720"/>
              <a:gd name="connsiteY20" fmla="*/ 1950720 h 2872740"/>
              <a:gd name="connsiteX21" fmla="*/ 906780 w 1569720"/>
              <a:gd name="connsiteY21" fmla="*/ 2026920 h 2872740"/>
              <a:gd name="connsiteX22" fmla="*/ 899160 w 1569720"/>
              <a:gd name="connsiteY22" fmla="*/ 2080260 h 2872740"/>
              <a:gd name="connsiteX23" fmla="*/ 861060 w 1569720"/>
              <a:gd name="connsiteY23" fmla="*/ 2110740 h 2872740"/>
              <a:gd name="connsiteX24" fmla="*/ 762000 w 1569720"/>
              <a:gd name="connsiteY24" fmla="*/ 2278380 h 2872740"/>
              <a:gd name="connsiteX25" fmla="*/ 739140 w 1569720"/>
              <a:gd name="connsiteY25" fmla="*/ 2400300 h 2872740"/>
              <a:gd name="connsiteX26" fmla="*/ 739140 w 1569720"/>
              <a:gd name="connsiteY26" fmla="*/ 2461260 h 2872740"/>
              <a:gd name="connsiteX27" fmla="*/ 670560 w 1569720"/>
              <a:gd name="connsiteY27" fmla="*/ 2529840 h 2872740"/>
              <a:gd name="connsiteX28" fmla="*/ 662940 w 1569720"/>
              <a:gd name="connsiteY28" fmla="*/ 2583180 h 2872740"/>
              <a:gd name="connsiteX29" fmla="*/ 678180 w 1569720"/>
              <a:gd name="connsiteY29" fmla="*/ 2613660 h 2872740"/>
              <a:gd name="connsiteX30" fmla="*/ 655320 w 1569720"/>
              <a:gd name="connsiteY30" fmla="*/ 2682240 h 2872740"/>
              <a:gd name="connsiteX31" fmla="*/ 617220 w 1569720"/>
              <a:gd name="connsiteY31" fmla="*/ 2743200 h 2872740"/>
              <a:gd name="connsiteX32" fmla="*/ 586740 w 1569720"/>
              <a:gd name="connsiteY32" fmla="*/ 2781300 h 2872740"/>
              <a:gd name="connsiteX33" fmla="*/ 464820 w 1569720"/>
              <a:gd name="connsiteY33" fmla="*/ 2758440 h 2872740"/>
              <a:gd name="connsiteX34" fmla="*/ 76200 w 1569720"/>
              <a:gd name="connsiteY34" fmla="*/ 2849880 h 2872740"/>
              <a:gd name="connsiteX35" fmla="*/ 0 w 1569720"/>
              <a:gd name="connsiteY35" fmla="*/ 2872740 h 2872740"/>
              <a:gd name="connsiteX0" fmla="*/ 1569720 w 1569720"/>
              <a:gd name="connsiteY0" fmla="*/ 0 h 2872740"/>
              <a:gd name="connsiteX1" fmla="*/ 1531620 w 1569720"/>
              <a:gd name="connsiteY1" fmla="*/ 175260 h 2872740"/>
              <a:gd name="connsiteX2" fmla="*/ 1493520 w 1569720"/>
              <a:gd name="connsiteY2" fmla="*/ 228600 h 2872740"/>
              <a:gd name="connsiteX3" fmla="*/ 1470660 w 1569720"/>
              <a:gd name="connsiteY3" fmla="*/ 320040 h 2872740"/>
              <a:gd name="connsiteX4" fmla="*/ 1447800 w 1569720"/>
              <a:gd name="connsiteY4" fmla="*/ 396240 h 2872740"/>
              <a:gd name="connsiteX5" fmla="*/ 1440180 w 1569720"/>
              <a:gd name="connsiteY5" fmla="*/ 495300 h 2872740"/>
              <a:gd name="connsiteX6" fmla="*/ 1402080 w 1569720"/>
              <a:gd name="connsiteY6" fmla="*/ 579120 h 2872740"/>
              <a:gd name="connsiteX7" fmla="*/ 1424940 w 1569720"/>
              <a:gd name="connsiteY7" fmla="*/ 670560 h 2872740"/>
              <a:gd name="connsiteX8" fmla="*/ 1432560 w 1569720"/>
              <a:gd name="connsiteY8" fmla="*/ 861060 h 2872740"/>
              <a:gd name="connsiteX9" fmla="*/ 1348740 w 1569720"/>
              <a:gd name="connsiteY9" fmla="*/ 937260 h 2872740"/>
              <a:gd name="connsiteX10" fmla="*/ 1303020 w 1569720"/>
              <a:gd name="connsiteY10" fmla="*/ 1028700 h 2872740"/>
              <a:gd name="connsiteX11" fmla="*/ 1211580 w 1569720"/>
              <a:gd name="connsiteY11" fmla="*/ 1112520 h 2872740"/>
              <a:gd name="connsiteX12" fmla="*/ 1051560 w 1569720"/>
              <a:gd name="connsiteY12" fmla="*/ 1257300 h 2872740"/>
              <a:gd name="connsiteX13" fmla="*/ 998220 w 1569720"/>
              <a:gd name="connsiteY13" fmla="*/ 1417320 h 2872740"/>
              <a:gd name="connsiteX14" fmla="*/ 998220 w 1569720"/>
              <a:gd name="connsiteY14" fmla="*/ 1531620 h 2872740"/>
              <a:gd name="connsiteX15" fmla="*/ 1028700 w 1569720"/>
              <a:gd name="connsiteY15" fmla="*/ 1600200 h 2872740"/>
              <a:gd name="connsiteX16" fmla="*/ 1097280 w 1569720"/>
              <a:gd name="connsiteY16" fmla="*/ 1668780 h 2872740"/>
              <a:gd name="connsiteX17" fmla="*/ 1066800 w 1569720"/>
              <a:gd name="connsiteY17" fmla="*/ 1760220 h 2872740"/>
              <a:gd name="connsiteX18" fmla="*/ 1013460 w 1569720"/>
              <a:gd name="connsiteY18" fmla="*/ 1783080 h 2872740"/>
              <a:gd name="connsiteX19" fmla="*/ 929640 w 1569720"/>
              <a:gd name="connsiteY19" fmla="*/ 1866900 h 2872740"/>
              <a:gd name="connsiteX20" fmla="*/ 914400 w 1569720"/>
              <a:gd name="connsiteY20" fmla="*/ 1950720 h 2872740"/>
              <a:gd name="connsiteX21" fmla="*/ 906780 w 1569720"/>
              <a:gd name="connsiteY21" fmla="*/ 2026920 h 2872740"/>
              <a:gd name="connsiteX22" fmla="*/ 899160 w 1569720"/>
              <a:gd name="connsiteY22" fmla="*/ 2080260 h 2872740"/>
              <a:gd name="connsiteX23" fmla="*/ 861060 w 1569720"/>
              <a:gd name="connsiteY23" fmla="*/ 2110740 h 2872740"/>
              <a:gd name="connsiteX24" fmla="*/ 762000 w 1569720"/>
              <a:gd name="connsiteY24" fmla="*/ 2278380 h 2872740"/>
              <a:gd name="connsiteX25" fmla="*/ 739140 w 1569720"/>
              <a:gd name="connsiteY25" fmla="*/ 2400300 h 2872740"/>
              <a:gd name="connsiteX26" fmla="*/ 739140 w 1569720"/>
              <a:gd name="connsiteY26" fmla="*/ 2461260 h 2872740"/>
              <a:gd name="connsiteX27" fmla="*/ 670560 w 1569720"/>
              <a:gd name="connsiteY27" fmla="*/ 2529840 h 2872740"/>
              <a:gd name="connsiteX28" fmla="*/ 662940 w 1569720"/>
              <a:gd name="connsiteY28" fmla="*/ 2583180 h 2872740"/>
              <a:gd name="connsiteX29" fmla="*/ 678180 w 1569720"/>
              <a:gd name="connsiteY29" fmla="*/ 2613660 h 2872740"/>
              <a:gd name="connsiteX30" fmla="*/ 655320 w 1569720"/>
              <a:gd name="connsiteY30" fmla="*/ 2682240 h 2872740"/>
              <a:gd name="connsiteX31" fmla="*/ 617220 w 1569720"/>
              <a:gd name="connsiteY31" fmla="*/ 2743200 h 2872740"/>
              <a:gd name="connsiteX32" fmla="*/ 586740 w 1569720"/>
              <a:gd name="connsiteY32" fmla="*/ 2781300 h 2872740"/>
              <a:gd name="connsiteX33" fmla="*/ 76200 w 1569720"/>
              <a:gd name="connsiteY33" fmla="*/ 2849880 h 2872740"/>
              <a:gd name="connsiteX34" fmla="*/ 0 w 1569720"/>
              <a:gd name="connsiteY34" fmla="*/ 2872740 h 2872740"/>
              <a:gd name="connsiteX0" fmla="*/ 1569720 w 1569720"/>
              <a:gd name="connsiteY0" fmla="*/ 0 h 2872740"/>
              <a:gd name="connsiteX1" fmla="*/ 1531620 w 1569720"/>
              <a:gd name="connsiteY1" fmla="*/ 175260 h 2872740"/>
              <a:gd name="connsiteX2" fmla="*/ 1493520 w 1569720"/>
              <a:gd name="connsiteY2" fmla="*/ 228600 h 2872740"/>
              <a:gd name="connsiteX3" fmla="*/ 1470660 w 1569720"/>
              <a:gd name="connsiteY3" fmla="*/ 320040 h 2872740"/>
              <a:gd name="connsiteX4" fmla="*/ 1447800 w 1569720"/>
              <a:gd name="connsiteY4" fmla="*/ 396240 h 2872740"/>
              <a:gd name="connsiteX5" fmla="*/ 1440180 w 1569720"/>
              <a:gd name="connsiteY5" fmla="*/ 495300 h 2872740"/>
              <a:gd name="connsiteX6" fmla="*/ 1402080 w 1569720"/>
              <a:gd name="connsiteY6" fmla="*/ 579120 h 2872740"/>
              <a:gd name="connsiteX7" fmla="*/ 1424940 w 1569720"/>
              <a:gd name="connsiteY7" fmla="*/ 670560 h 2872740"/>
              <a:gd name="connsiteX8" fmla="*/ 1432560 w 1569720"/>
              <a:gd name="connsiteY8" fmla="*/ 861060 h 2872740"/>
              <a:gd name="connsiteX9" fmla="*/ 1348740 w 1569720"/>
              <a:gd name="connsiteY9" fmla="*/ 937260 h 2872740"/>
              <a:gd name="connsiteX10" fmla="*/ 1303020 w 1569720"/>
              <a:gd name="connsiteY10" fmla="*/ 1028700 h 2872740"/>
              <a:gd name="connsiteX11" fmla="*/ 1211580 w 1569720"/>
              <a:gd name="connsiteY11" fmla="*/ 1112520 h 2872740"/>
              <a:gd name="connsiteX12" fmla="*/ 1051560 w 1569720"/>
              <a:gd name="connsiteY12" fmla="*/ 1257300 h 2872740"/>
              <a:gd name="connsiteX13" fmla="*/ 998220 w 1569720"/>
              <a:gd name="connsiteY13" fmla="*/ 1417320 h 2872740"/>
              <a:gd name="connsiteX14" fmla="*/ 998220 w 1569720"/>
              <a:gd name="connsiteY14" fmla="*/ 1531620 h 2872740"/>
              <a:gd name="connsiteX15" fmla="*/ 1028700 w 1569720"/>
              <a:gd name="connsiteY15" fmla="*/ 1600200 h 2872740"/>
              <a:gd name="connsiteX16" fmla="*/ 1097280 w 1569720"/>
              <a:gd name="connsiteY16" fmla="*/ 1668780 h 2872740"/>
              <a:gd name="connsiteX17" fmla="*/ 1066800 w 1569720"/>
              <a:gd name="connsiteY17" fmla="*/ 1760220 h 2872740"/>
              <a:gd name="connsiteX18" fmla="*/ 1013460 w 1569720"/>
              <a:gd name="connsiteY18" fmla="*/ 1783080 h 2872740"/>
              <a:gd name="connsiteX19" fmla="*/ 929640 w 1569720"/>
              <a:gd name="connsiteY19" fmla="*/ 1866900 h 2872740"/>
              <a:gd name="connsiteX20" fmla="*/ 914400 w 1569720"/>
              <a:gd name="connsiteY20" fmla="*/ 1950720 h 2872740"/>
              <a:gd name="connsiteX21" fmla="*/ 906780 w 1569720"/>
              <a:gd name="connsiteY21" fmla="*/ 2026920 h 2872740"/>
              <a:gd name="connsiteX22" fmla="*/ 899160 w 1569720"/>
              <a:gd name="connsiteY22" fmla="*/ 2080260 h 2872740"/>
              <a:gd name="connsiteX23" fmla="*/ 861060 w 1569720"/>
              <a:gd name="connsiteY23" fmla="*/ 2110740 h 2872740"/>
              <a:gd name="connsiteX24" fmla="*/ 762000 w 1569720"/>
              <a:gd name="connsiteY24" fmla="*/ 2278380 h 2872740"/>
              <a:gd name="connsiteX25" fmla="*/ 739140 w 1569720"/>
              <a:gd name="connsiteY25" fmla="*/ 2400300 h 2872740"/>
              <a:gd name="connsiteX26" fmla="*/ 739140 w 1569720"/>
              <a:gd name="connsiteY26" fmla="*/ 2461260 h 2872740"/>
              <a:gd name="connsiteX27" fmla="*/ 670560 w 1569720"/>
              <a:gd name="connsiteY27" fmla="*/ 2529840 h 2872740"/>
              <a:gd name="connsiteX28" fmla="*/ 662940 w 1569720"/>
              <a:gd name="connsiteY28" fmla="*/ 2583180 h 2872740"/>
              <a:gd name="connsiteX29" fmla="*/ 678180 w 1569720"/>
              <a:gd name="connsiteY29" fmla="*/ 2613660 h 2872740"/>
              <a:gd name="connsiteX30" fmla="*/ 655320 w 1569720"/>
              <a:gd name="connsiteY30" fmla="*/ 2682240 h 2872740"/>
              <a:gd name="connsiteX31" fmla="*/ 617220 w 1569720"/>
              <a:gd name="connsiteY31" fmla="*/ 2743200 h 2872740"/>
              <a:gd name="connsiteX32" fmla="*/ 586740 w 1569720"/>
              <a:gd name="connsiteY32" fmla="*/ 2781300 h 2872740"/>
              <a:gd name="connsiteX33" fmla="*/ 0 w 1569720"/>
              <a:gd name="connsiteY33" fmla="*/ 2872740 h 287274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0 w 982980"/>
              <a:gd name="connsiteY7" fmla="*/ 670560 h 2781300"/>
              <a:gd name="connsiteX8" fmla="*/ 845820 w 982980"/>
              <a:gd name="connsiteY8" fmla="*/ 861060 h 2781300"/>
              <a:gd name="connsiteX9" fmla="*/ 762000 w 982980"/>
              <a:gd name="connsiteY9" fmla="*/ 937260 h 2781300"/>
              <a:gd name="connsiteX10" fmla="*/ 716280 w 982980"/>
              <a:gd name="connsiteY10" fmla="*/ 1028700 h 2781300"/>
              <a:gd name="connsiteX11" fmla="*/ 624840 w 982980"/>
              <a:gd name="connsiteY11" fmla="*/ 1112520 h 2781300"/>
              <a:gd name="connsiteX12" fmla="*/ 464820 w 982980"/>
              <a:gd name="connsiteY12" fmla="*/ 1257300 h 2781300"/>
              <a:gd name="connsiteX13" fmla="*/ 411480 w 982980"/>
              <a:gd name="connsiteY13" fmla="*/ 1417320 h 2781300"/>
              <a:gd name="connsiteX14" fmla="*/ 411480 w 982980"/>
              <a:gd name="connsiteY14" fmla="*/ 1531620 h 2781300"/>
              <a:gd name="connsiteX15" fmla="*/ 441960 w 982980"/>
              <a:gd name="connsiteY15" fmla="*/ 1600200 h 2781300"/>
              <a:gd name="connsiteX16" fmla="*/ 510540 w 982980"/>
              <a:gd name="connsiteY16" fmla="*/ 1668780 h 2781300"/>
              <a:gd name="connsiteX17" fmla="*/ 480060 w 982980"/>
              <a:gd name="connsiteY17" fmla="*/ 1760220 h 2781300"/>
              <a:gd name="connsiteX18" fmla="*/ 426720 w 982980"/>
              <a:gd name="connsiteY18" fmla="*/ 1783080 h 2781300"/>
              <a:gd name="connsiteX19" fmla="*/ 342900 w 982980"/>
              <a:gd name="connsiteY19" fmla="*/ 1866900 h 2781300"/>
              <a:gd name="connsiteX20" fmla="*/ 327660 w 982980"/>
              <a:gd name="connsiteY20" fmla="*/ 1950720 h 2781300"/>
              <a:gd name="connsiteX21" fmla="*/ 320040 w 982980"/>
              <a:gd name="connsiteY21" fmla="*/ 2026920 h 2781300"/>
              <a:gd name="connsiteX22" fmla="*/ 312420 w 982980"/>
              <a:gd name="connsiteY22" fmla="*/ 2080260 h 2781300"/>
              <a:gd name="connsiteX23" fmla="*/ 274320 w 982980"/>
              <a:gd name="connsiteY23" fmla="*/ 2110740 h 2781300"/>
              <a:gd name="connsiteX24" fmla="*/ 175260 w 982980"/>
              <a:gd name="connsiteY24" fmla="*/ 2278380 h 2781300"/>
              <a:gd name="connsiteX25" fmla="*/ 152400 w 982980"/>
              <a:gd name="connsiteY25" fmla="*/ 2400300 h 2781300"/>
              <a:gd name="connsiteX26" fmla="*/ 152400 w 982980"/>
              <a:gd name="connsiteY26" fmla="*/ 2461260 h 2781300"/>
              <a:gd name="connsiteX27" fmla="*/ 83820 w 982980"/>
              <a:gd name="connsiteY27" fmla="*/ 2529840 h 2781300"/>
              <a:gd name="connsiteX28" fmla="*/ 76200 w 982980"/>
              <a:gd name="connsiteY28" fmla="*/ 2583180 h 2781300"/>
              <a:gd name="connsiteX29" fmla="*/ 91440 w 982980"/>
              <a:gd name="connsiteY29" fmla="*/ 2613660 h 2781300"/>
              <a:gd name="connsiteX30" fmla="*/ 68580 w 982980"/>
              <a:gd name="connsiteY30" fmla="*/ 2682240 h 2781300"/>
              <a:gd name="connsiteX31" fmla="*/ 30480 w 982980"/>
              <a:gd name="connsiteY31" fmla="*/ 2743200 h 2781300"/>
              <a:gd name="connsiteX32" fmla="*/ 0 w 982980"/>
              <a:gd name="connsiteY32" fmla="*/ 2781300 h 27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982980" h="2781300" extrusionOk="0">
                <a:moveTo>
                  <a:pt x="982980" y="0"/>
                </a:moveTo>
                <a:lnTo>
                  <a:pt x="944880" y="175260"/>
                </a:lnTo>
                <a:lnTo>
                  <a:pt x="906780" y="228600"/>
                </a:lnTo>
                <a:lnTo>
                  <a:pt x="883920" y="320040"/>
                </a:lnTo>
                <a:lnTo>
                  <a:pt x="861060" y="396240"/>
                </a:lnTo>
                <a:lnTo>
                  <a:pt x="853440" y="495300"/>
                </a:lnTo>
                <a:lnTo>
                  <a:pt x="815340" y="579120"/>
                </a:lnTo>
                <a:lnTo>
                  <a:pt x="838200" y="670560"/>
                </a:lnTo>
                <a:lnTo>
                  <a:pt x="845820" y="861060"/>
                </a:lnTo>
                <a:lnTo>
                  <a:pt x="762000" y="937260"/>
                </a:lnTo>
                <a:lnTo>
                  <a:pt x="716280" y="1028700"/>
                </a:lnTo>
                <a:lnTo>
                  <a:pt x="624840" y="1112520"/>
                </a:lnTo>
                <a:lnTo>
                  <a:pt x="464820" y="1257300"/>
                </a:lnTo>
                <a:lnTo>
                  <a:pt x="411480" y="1417320"/>
                </a:lnTo>
                <a:lnTo>
                  <a:pt x="411480" y="1531620"/>
                </a:lnTo>
                <a:lnTo>
                  <a:pt x="441960" y="1600200"/>
                </a:lnTo>
                <a:lnTo>
                  <a:pt x="510540" y="1668780"/>
                </a:lnTo>
                <a:lnTo>
                  <a:pt x="480060" y="1760220"/>
                </a:lnTo>
                <a:lnTo>
                  <a:pt x="426720" y="1783080"/>
                </a:lnTo>
                <a:lnTo>
                  <a:pt x="342900" y="1866900"/>
                </a:lnTo>
                <a:lnTo>
                  <a:pt x="327660" y="1950720"/>
                </a:lnTo>
                <a:lnTo>
                  <a:pt x="320040" y="2026920"/>
                </a:lnTo>
                <a:lnTo>
                  <a:pt x="312420" y="2080260"/>
                </a:lnTo>
                <a:lnTo>
                  <a:pt x="274320" y="2110740"/>
                </a:lnTo>
                <a:lnTo>
                  <a:pt x="175260" y="2278380"/>
                </a:lnTo>
                <a:lnTo>
                  <a:pt x="152400" y="2400300"/>
                </a:lnTo>
                <a:lnTo>
                  <a:pt x="152400" y="2461260"/>
                </a:lnTo>
                <a:lnTo>
                  <a:pt x="83820" y="2529840"/>
                </a:lnTo>
                <a:lnTo>
                  <a:pt x="76200" y="2583180"/>
                </a:lnTo>
                <a:lnTo>
                  <a:pt x="91440" y="2613660"/>
                </a:lnTo>
                <a:lnTo>
                  <a:pt x="68580" y="2682240"/>
                </a:lnTo>
                <a:lnTo>
                  <a:pt x="30480" y="2743200"/>
                </a:lnTo>
                <a:lnTo>
                  <a:pt x="0" y="2781300"/>
                </a:lnTo>
              </a:path>
            </a:pathLst>
          </a:custGeom>
          <a:noFill/>
          <a:ln w="57150" cap="flat" cmpd="sng">
            <a:solidFill>
              <a:srgbClr val="FFFF00">
                <a:alpha val="69803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71" name="Google Shape;1271;p20"/>
          <p:cNvSpPr/>
          <p:nvPr/>
        </p:nvSpPr>
        <p:spPr>
          <a:xfrm>
            <a:off x="3265524" y="1908123"/>
            <a:ext cx="2255520" cy="1577340"/>
          </a:xfrm>
          <a:custGeom>
            <a:avLst/>
            <a:gdLst/>
            <a:ahLst/>
            <a:cxnLst/>
            <a:rect l="l" t="t" r="r" b="b"/>
            <a:pathLst>
              <a:path w="2255520" h="1577340" extrusionOk="0">
                <a:moveTo>
                  <a:pt x="0" y="0"/>
                </a:moveTo>
                <a:lnTo>
                  <a:pt x="30480" y="129540"/>
                </a:lnTo>
                <a:lnTo>
                  <a:pt x="60960" y="213360"/>
                </a:lnTo>
                <a:lnTo>
                  <a:pt x="137160" y="213360"/>
                </a:lnTo>
                <a:lnTo>
                  <a:pt x="137160" y="190500"/>
                </a:lnTo>
                <a:lnTo>
                  <a:pt x="190500" y="266700"/>
                </a:lnTo>
                <a:lnTo>
                  <a:pt x="213360" y="342900"/>
                </a:lnTo>
                <a:lnTo>
                  <a:pt x="304800" y="419100"/>
                </a:lnTo>
                <a:lnTo>
                  <a:pt x="411480" y="502920"/>
                </a:lnTo>
                <a:lnTo>
                  <a:pt x="472440" y="541020"/>
                </a:lnTo>
                <a:lnTo>
                  <a:pt x="594360" y="548640"/>
                </a:lnTo>
                <a:lnTo>
                  <a:pt x="670560" y="541020"/>
                </a:lnTo>
                <a:lnTo>
                  <a:pt x="670560" y="541020"/>
                </a:lnTo>
                <a:lnTo>
                  <a:pt x="762000" y="594360"/>
                </a:lnTo>
                <a:lnTo>
                  <a:pt x="876300" y="563880"/>
                </a:lnTo>
                <a:lnTo>
                  <a:pt x="952500" y="632460"/>
                </a:lnTo>
                <a:lnTo>
                  <a:pt x="1005840" y="647700"/>
                </a:lnTo>
                <a:lnTo>
                  <a:pt x="1089660" y="693420"/>
                </a:lnTo>
                <a:lnTo>
                  <a:pt x="1173480" y="693420"/>
                </a:lnTo>
                <a:lnTo>
                  <a:pt x="1242060" y="693420"/>
                </a:lnTo>
                <a:lnTo>
                  <a:pt x="1318260" y="746760"/>
                </a:lnTo>
                <a:lnTo>
                  <a:pt x="1394460" y="838200"/>
                </a:lnTo>
                <a:lnTo>
                  <a:pt x="1394460" y="838200"/>
                </a:lnTo>
                <a:lnTo>
                  <a:pt x="1470660" y="937260"/>
                </a:lnTo>
                <a:lnTo>
                  <a:pt x="1470660" y="990600"/>
                </a:lnTo>
                <a:lnTo>
                  <a:pt x="1463040" y="1097280"/>
                </a:lnTo>
                <a:lnTo>
                  <a:pt x="1485900" y="1188720"/>
                </a:lnTo>
                <a:lnTo>
                  <a:pt x="1569720" y="1196340"/>
                </a:lnTo>
                <a:lnTo>
                  <a:pt x="1569720" y="1196340"/>
                </a:lnTo>
                <a:lnTo>
                  <a:pt x="1676400" y="1264920"/>
                </a:lnTo>
                <a:lnTo>
                  <a:pt x="1729740" y="1325880"/>
                </a:lnTo>
                <a:lnTo>
                  <a:pt x="1783080" y="1386840"/>
                </a:lnTo>
                <a:lnTo>
                  <a:pt x="1798320" y="1478280"/>
                </a:lnTo>
                <a:lnTo>
                  <a:pt x="1844040" y="1577340"/>
                </a:lnTo>
                <a:lnTo>
                  <a:pt x="1927860" y="1569720"/>
                </a:lnTo>
                <a:lnTo>
                  <a:pt x="2034540" y="1562100"/>
                </a:lnTo>
                <a:lnTo>
                  <a:pt x="2087880" y="1524000"/>
                </a:lnTo>
                <a:lnTo>
                  <a:pt x="2186940" y="1493520"/>
                </a:lnTo>
                <a:lnTo>
                  <a:pt x="2255520" y="1455420"/>
                </a:lnTo>
                <a:lnTo>
                  <a:pt x="2217420" y="1424940"/>
                </a:lnTo>
              </a:path>
            </a:pathLst>
          </a:custGeom>
          <a:noFill/>
          <a:ln w="57150" cap="flat" cmpd="sng">
            <a:solidFill>
              <a:srgbClr val="FFFF00">
                <a:alpha val="69803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76" name="Google Shape;1276;p20"/>
          <p:cNvSpPr/>
          <p:nvPr/>
        </p:nvSpPr>
        <p:spPr>
          <a:xfrm>
            <a:off x="2912224" y="4049624"/>
            <a:ext cx="180000" cy="18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0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1</a:t>
            </a:r>
            <a:endParaRPr sz="12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77" name="Google Shape;1277;p20"/>
          <p:cNvSpPr/>
          <p:nvPr/>
        </p:nvSpPr>
        <p:spPr>
          <a:xfrm>
            <a:off x="3446030" y="3221251"/>
            <a:ext cx="180000" cy="18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0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2</a:t>
            </a:r>
            <a:endParaRPr sz="12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78" name="Google Shape;1278;p20"/>
          <p:cNvSpPr/>
          <p:nvPr/>
        </p:nvSpPr>
        <p:spPr>
          <a:xfrm>
            <a:off x="3229122" y="4325529"/>
            <a:ext cx="180000" cy="18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0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2</a:t>
            </a:r>
            <a:endParaRPr sz="12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80" name="Google Shape;1280;p20"/>
          <p:cNvSpPr/>
          <p:nvPr/>
        </p:nvSpPr>
        <p:spPr>
          <a:xfrm>
            <a:off x="4599268" y="2865024"/>
            <a:ext cx="180000" cy="18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0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3</a:t>
            </a:r>
            <a:endParaRPr sz="12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81" name="Google Shape;1281;p20"/>
          <p:cNvSpPr/>
          <p:nvPr/>
        </p:nvSpPr>
        <p:spPr>
          <a:xfrm>
            <a:off x="2445713" y="4550962"/>
            <a:ext cx="212684" cy="18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0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4</a:t>
            </a:r>
            <a:endParaRPr sz="12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82" name="Google Shape;1282;p20"/>
          <p:cNvSpPr/>
          <p:nvPr/>
        </p:nvSpPr>
        <p:spPr>
          <a:xfrm>
            <a:off x="3185696" y="4634394"/>
            <a:ext cx="212684" cy="18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0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4</a:t>
            </a:r>
            <a:endParaRPr sz="12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90" name="Google Shape;1290;p20"/>
          <p:cNvSpPr/>
          <p:nvPr/>
        </p:nvSpPr>
        <p:spPr>
          <a:xfrm>
            <a:off x="3086100" y="4727100"/>
            <a:ext cx="180975" cy="133350"/>
          </a:xfrm>
          <a:custGeom>
            <a:avLst/>
            <a:gdLst>
              <a:gd name="connsiteX0" fmla="*/ 476250 w 476250"/>
              <a:gd name="connsiteY0" fmla="*/ 161925 h 161925"/>
              <a:gd name="connsiteX1" fmla="*/ 419100 w 476250"/>
              <a:gd name="connsiteY1" fmla="*/ 133350 h 161925"/>
              <a:gd name="connsiteX2" fmla="*/ 419100 w 476250"/>
              <a:gd name="connsiteY2" fmla="*/ 133350 h 161925"/>
              <a:gd name="connsiteX3" fmla="*/ 295275 w 476250"/>
              <a:gd name="connsiteY3" fmla="*/ 28575 h 161925"/>
              <a:gd name="connsiteX4" fmla="*/ 309562 w 476250"/>
              <a:gd name="connsiteY4" fmla="*/ 38100 h 161925"/>
              <a:gd name="connsiteX5" fmla="*/ 133350 w 476250"/>
              <a:gd name="connsiteY5" fmla="*/ 0 h 161925"/>
              <a:gd name="connsiteX6" fmla="*/ 0 w 476250"/>
              <a:gd name="connsiteY6" fmla="*/ 28575 h 161925"/>
              <a:gd name="connsiteX0" fmla="*/ 476250 w 476250"/>
              <a:gd name="connsiteY0" fmla="*/ 133350 h 133350"/>
              <a:gd name="connsiteX1" fmla="*/ 419100 w 476250"/>
              <a:gd name="connsiteY1" fmla="*/ 104775 h 133350"/>
              <a:gd name="connsiteX2" fmla="*/ 419100 w 476250"/>
              <a:gd name="connsiteY2" fmla="*/ 104775 h 133350"/>
              <a:gd name="connsiteX3" fmla="*/ 295275 w 476250"/>
              <a:gd name="connsiteY3" fmla="*/ 0 h 133350"/>
              <a:gd name="connsiteX4" fmla="*/ 309562 w 476250"/>
              <a:gd name="connsiteY4" fmla="*/ 9525 h 133350"/>
              <a:gd name="connsiteX5" fmla="*/ 352425 w 476250"/>
              <a:gd name="connsiteY5" fmla="*/ 28575 h 133350"/>
              <a:gd name="connsiteX6" fmla="*/ 0 w 476250"/>
              <a:gd name="connsiteY6" fmla="*/ 0 h 133350"/>
              <a:gd name="connsiteX0" fmla="*/ 180975 w 180975"/>
              <a:gd name="connsiteY0" fmla="*/ 133350 h 133350"/>
              <a:gd name="connsiteX1" fmla="*/ 123825 w 180975"/>
              <a:gd name="connsiteY1" fmla="*/ 104775 h 133350"/>
              <a:gd name="connsiteX2" fmla="*/ 123825 w 180975"/>
              <a:gd name="connsiteY2" fmla="*/ 104775 h 133350"/>
              <a:gd name="connsiteX3" fmla="*/ 0 w 180975"/>
              <a:gd name="connsiteY3" fmla="*/ 0 h 133350"/>
              <a:gd name="connsiteX4" fmla="*/ 14287 w 180975"/>
              <a:gd name="connsiteY4" fmla="*/ 9525 h 133350"/>
              <a:gd name="connsiteX5" fmla="*/ 57150 w 180975"/>
              <a:gd name="connsiteY5" fmla="*/ 28575 h 133350"/>
              <a:gd name="connsiteX6" fmla="*/ 38100 w 180975"/>
              <a:gd name="connsiteY6" fmla="*/ 52387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133350" extrusionOk="0">
                <a:moveTo>
                  <a:pt x="180975" y="133350"/>
                </a:moveTo>
                <a:lnTo>
                  <a:pt x="123825" y="104775"/>
                </a:lnTo>
                <a:lnTo>
                  <a:pt x="123825" y="104775"/>
                </a:lnTo>
                <a:lnTo>
                  <a:pt x="0" y="0"/>
                </a:lnTo>
                <a:lnTo>
                  <a:pt x="14287" y="9525"/>
                </a:lnTo>
                <a:lnTo>
                  <a:pt x="57150" y="28575"/>
                </a:lnTo>
                <a:lnTo>
                  <a:pt x="38100" y="52387"/>
                </a:lnTo>
              </a:path>
            </a:pathLst>
          </a:custGeom>
          <a:noFill/>
          <a:ln w="57150" cap="flat" cmpd="sng">
            <a:solidFill>
              <a:srgbClr val="FFFF00">
                <a:alpha val="69803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61" name="Forma Livre 332">
            <a:extLst>
              <a:ext uri="{FF2B5EF4-FFF2-40B4-BE49-F238E27FC236}">
                <a16:creationId xmlns:a16="http://schemas.microsoft.com/office/drawing/2014/main" id="{D219C78E-1BEF-256C-7F3B-72A028B911FA}"/>
              </a:ext>
            </a:extLst>
          </p:cNvPr>
          <p:cNvSpPr/>
          <p:nvPr/>
        </p:nvSpPr>
        <p:spPr bwMode="auto">
          <a:xfrm>
            <a:off x="927487" y="3761906"/>
            <a:ext cx="153312" cy="225541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</a:p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354</a:t>
            </a:r>
          </a:p>
        </p:txBody>
      </p:sp>
      <p:sp>
        <p:nvSpPr>
          <p:cNvPr id="2" name="Forma livre 1"/>
          <p:cNvSpPr/>
          <p:nvPr/>
        </p:nvSpPr>
        <p:spPr>
          <a:xfrm>
            <a:off x="661012" y="3566197"/>
            <a:ext cx="616945" cy="881349"/>
          </a:xfrm>
          <a:custGeom>
            <a:avLst/>
            <a:gdLst>
              <a:gd name="connsiteX0" fmla="*/ 616945 w 616945"/>
              <a:gd name="connsiteY0" fmla="*/ 881349 h 881349"/>
              <a:gd name="connsiteX1" fmla="*/ 572877 w 616945"/>
              <a:gd name="connsiteY1" fmla="*/ 815248 h 881349"/>
              <a:gd name="connsiteX2" fmla="*/ 495759 w 616945"/>
              <a:gd name="connsiteY2" fmla="*/ 749147 h 881349"/>
              <a:gd name="connsiteX3" fmla="*/ 484742 w 616945"/>
              <a:gd name="connsiteY3" fmla="*/ 661012 h 881349"/>
              <a:gd name="connsiteX4" fmla="*/ 473725 w 616945"/>
              <a:gd name="connsiteY4" fmla="*/ 594910 h 881349"/>
              <a:gd name="connsiteX5" fmla="*/ 473725 w 616945"/>
              <a:gd name="connsiteY5" fmla="*/ 594910 h 881349"/>
              <a:gd name="connsiteX6" fmla="*/ 473725 w 616945"/>
              <a:gd name="connsiteY6" fmla="*/ 517792 h 881349"/>
              <a:gd name="connsiteX7" fmla="*/ 418641 w 616945"/>
              <a:gd name="connsiteY7" fmla="*/ 484742 h 881349"/>
              <a:gd name="connsiteX8" fmla="*/ 418641 w 616945"/>
              <a:gd name="connsiteY8" fmla="*/ 484742 h 881349"/>
              <a:gd name="connsiteX9" fmla="*/ 330506 w 616945"/>
              <a:gd name="connsiteY9" fmla="*/ 462708 h 881349"/>
              <a:gd name="connsiteX10" fmla="*/ 297455 w 616945"/>
              <a:gd name="connsiteY10" fmla="*/ 440674 h 881349"/>
              <a:gd name="connsiteX11" fmla="*/ 286439 w 616945"/>
              <a:gd name="connsiteY11" fmla="*/ 352539 h 881349"/>
              <a:gd name="connsiteX12" fmla="*/ 286439 w 616945"/>
              <a:gd name="connsiteY12" fmla="*/ 352539 h 881349"/>
              <a:gd name="connsiteX13" fmla="*/ 176270 w 616945"/>
              <a:gd name="connsiteY13" fmla="*/ 231354 h 881349"/>
              <a:gd name="connsiteX14" fmla="*/ 143219 w 616945"/>
              <a:gd name="connsiteY14" fmla="*/ 198303 h 881349"/>
              <a:gd name="connsiteX15" fmla="*/ 88135 w 616945"/>
              <a:gd name="connsiteY15" fmla="*/ 187286 h 881349"/>
              <a:gd name="connsiteX16" fmla="*/ 33051 w 616945"/>
              <a:gd name="connsiteY16" fmla="*/ 143219 h 881349"/>
              <a:gd name="connsiteX17" fmla="*/ 11017 w 616945"/>
              <a:gd name="connsiteY17" fmla="*/ 110168 h 881349"/>
              <a:gd name="connsiteX18" fmla="*/ 33051 w 616945"/>
              <a:gd name="connsiteY18" fmla="*/ 11016 h 881349"/>
              <a:gd name="connsiteX19" fmla="*/ 0 w 616945"/>
              <a:gd name="connsiteY19" fmla="*/ 0 h 881349"/>
              <a:gd name="connsiteX0" fmla="*/ 616945 w 616945"/>
              <a:gd name="connsiteY0" fmla="*/ 881349 h 881349"/>
              <a:gd name="connsiteX1" fmla="*/ 572877 w 616945"/>
              <a:gd name="connsiteY1" fmla="*/ 815248 h 881349"/>
              <a:gd name="connsiteX2" fmla="*/ 495759 w 616945"/>
              <a:gd name="connsiteY2" fmla="*/ 749147 h 881349"/>
              <a:gd name="connsiteX3" fmla="*/ 484742 w 616945"/>
              <a:gd name="connsiteY3" fmla="*/ 661012 h 881349"/>
              <a:gd name="connsiteX4" fmla="*/ 473725 w 616945"/>
              <a:gd name="connsiteY4" fmla="*/ 594910 h 881349"/>
              <a:gd name="connsiteX5" fmla="*/ 473725 w 616945"/>
              <a:gd name="connsiteY5" fmla="*/ 594910 h 881349"/>
              <a:gd name="connsiteX6" fmla="*/ 454675 w 616945"/>
              <a:gd name="connsiteY6" fmla="*/ 517792 h 881349"/>
              <a:gd name="connsiteX7" fmla="*/ 418641 w 616945"/>
              <a:gd name="connsiteY7" fmla="*/ 484742 h 881349"/>
              <a:gd name="connsiteX8" fmla="*/ 418641 w 616945"/>
              <a:gd name="connsiteY8" fmla="*/ 484742 h 881349"/>
              <a:gd name="connsiteX9" fmla="*/ 330506 w 616945"/>
              <a:gd name="connsiteY9" fmla="*/ 462708 h 881349"/>
              <a:gd name="connsiteX10" fmla="*/ 297455 w 616945"/>
              <a:gd name="connsiteY10" fmla="*/ 440674 h 881349"/>
              <a:gd name="connsiteX11" fmla="*/ 286439 w 616945"/>
              <a:gd name="connsiteY11" fmla="*/ 352539 h 881349"/>
              <a:gd name="connsiteX12" fmla="*/ 286439 w 616945"/>
              <a:gd name="connsiteY12" fmla="*/ 352539 h 881349"/>
              <a:gd name="connsiteX13" fmla="*/ 176270 w 616945"/>
              <a:gd name="connsiteY13" fmla="*/ 231354 h 881349"/>
              <a:gd name="connsiteX14" fmla="*/ 143219 w 616945"/>
              <a:gd name="connsiteY14" fmla="*/ 198303 h 881349"/>
              <a:gd name="connsiteX15" fmla="*/ 88135 w 616945"/>
              <a:gd name="connsiteY15" fmla="*/ 187286 h 881349"/>
              <a:gd name="connsiteX16" fmla="*/ 33051 w 616945"/>
              <a:gd name="connsiteY16" fmla="*/ 143219 h 881349"/>
              <a:gd name="connsiteX17" fmla="*/ 11017 w 616945"/>
              <a:gd name="connsiteY17" fmla="*/ 110168 h 881349"/>
              <a:gd name="connsiteX18" fmla="*/ 33051 w 616945"/>
              <a:gd name="connsiteY18" fmla="*/ 11016 h 881349"/>
              <a:gd name="connsiteX19" fmla="*/ 0 w 616945"/>
              <a:gd name="connsiteY19" fmla="*/ 0 h 881349"/>
              <a:gd name="connsiteX0" fmla="*/ 616945 w 616945"/>
              <a:gd name="connsiteY0" fmla="*/ 881349 h 881349"/>
              <a:gd name="connsiteX1" fmla="*/ 572877 w 616945"/>
              <a:gd name="connsiteY1" fmla="*/ 815248 h 881349"/>
              <a:gd name="connsiteX2" fmla="*/ 495759 w 616945"/>
              <a:gd name="connsiteY2" fmla="*/ 749147 h 881349"/>
              <a:gd name="connsiteX3" fmla="*/ 484742 w 616945"/>
              <a:gd name="connsiteY3" fmla="*/ 661012 h 881349"/>
              <a:gd name="connsiteX4" fmla="*/ 473725 w 616945"/>
              <a:gd name="connsiteY4" fmla="*/ 594910 h 881349"/>
              <a:gd name="connsiteX5" fmla="*/ 473725 w 616945"/>
              <a:gd name="connsiteY5" fmla="*/ 594910 h 881349"/>
              <a:gd name="connsiteX6" fmla="*/ 454675 w 616945"/>
              <a:gd name="connsiteY6" fmla="*/ 517792 h 881349"/>
              <a:gd name="connsiteX7" fmla="*/ 418641 w 616945"/>
              <a:gd name="connsiteY7" fmla="*/ 484742 h 881349"/>
              <a:gd name="connsiteX8" fmla="*/ 401973 w 616945"/>
              <a:gd name="connsiteY8" fmla="*/ 484742 h 881349"/>
              <a:gd name="connsiteX9" fmla="*/ 330506 w 616945"/>
              <a:gd name="connsiteY9" fmla="*/ 462708 h 881349"/>
              <a:gd name="connsiteX10" fmla="*/ 297455 w 616945"/>
              <a:gd name="connsiteY10" fmla="*/ 440674 h 881349"/>
              <a:gd name="connsiteX11" fmla="*/ 286439 w 616945"/>
              <a:gd name="connsiteY11" fmla="*/ 352539 h 881349"/>
              <a:gd name="connsiteX12" fmla="*/ 286439 w 616945"/>
              <a:gd name="connsiteY12" fmla="*/ 352539 h 881349"/>
              <a:gd name="connsiteX13" fmla="*/ 176270 w 616945"/>
              <a:gd name="connsiteY13" fmla="*/ 231354 h 881349"/>
              <a:gd name="connsiteX14" fmla="*/ 143219 w 616945"/>
              <a:gd name="connsiteY14" fmla="*/ 198303 h 881349"/>
              <a:gd name="connsiteX15" fmla="*/ 88135 w 616945"/>
              <a:gd name="connsiteY15" fmla="*/ 187286 h 881349"/>
              <a:gd name="connsiteX16" fmla="*/ 33051 w 616945"/>
              <a:gd name="connsiteY16" fmla="*/ 143219 h 881349"/>
              <a:gd name="connsiteX17" fmla="*/ 11017 w 616945"/>
              <a:gd name="connsiteY17" fmla="*/ 110168 h 881349"/>
              <a:gd name="connsiteX18" fmla="*/ 33051 w 616945"/>
              <a:gd name="connsiteY18" fmla="*/ 11016 h 881349"/>
              <a:gd name="connsiteX19" fmla="*/ 0 w 616945"/>
              <a:gd name="connsiteY19" fmla="*/ 0 h 881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16945" h="881349">
                <a:moveTo>
                  <a:pt x="616945" y="881349"/>
                </a:moveTo>
                <a:lnTo>
                  <a:pt x="572877" y="815248"/>
                </a:lnTo>
                <a:lnTo>
                  <a:pt x="495759" y="749147"/>
                </a:lnTo>
                <a:lnTo>
                  <a:pt x="484742" y="661012"/>
                </a:lnTo>
                <a:lnTo>
                  <a:pt x="473725" y="594910"/>
                </a:lnTo>
                <a:lnTo>
                  <a:pt x="473725" y="594910"/>
                </a:lnTo>
                <a:lnTo>
                  <a:pt x="454675" y="517792"/>
                </a:lnTo>
                <a:cubicBezTo>
                  <a:pt x="442664" y="506775"/>
                  <a:pt x="427425" y="490250"/>
                  <a:pt x="418641" y="484742"/>
                </a:cubicBezTo>
                <a:cubicBezTo>
                  <a:pt x="409857" y="479234"/>
                  <a:pt x="407529" y="484742"/>
                  <a:pt x="401973" y="484742"/>
                </a:cubicBezTo>
                <a:lnTo>
                  <a:pt x="330506" y="462708"/>
                </a:lnTo>
                <a:lnTo>
                  <a:pt x="297455" y="440674"/>
                </a:lnTo>
                <a:lnTo>
                  <a:pt x="286439" y="352539"/>
                </a:lnTo>
                <a:lnTo>
                  <a:pt x="286439" y="352539"/>
                </a:lnTo>
                <a:lnTo>
                  <a:pt x="176270" y="231354"/>
                </a:lnTo>
                <a:lnTo>
                  <a:pt x="143219" y="198303"/>
                </a:lnTo>
                <a:lnTo>
                  <a:pt x="88135" y="187286"/>
                </a:lnTo>
                <a:lnTo>
                  <a:pt x="33051" y="143219"/>
                </a:lnTo>
                <a:lnTo>
                  <a:pt x="11017" y="110168"/>
                </a:lnTo>
                <a:lnTo>
                  <a:pt x="33051" y="11016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Calibri" panose="020F0502020204030204" pitchFamily="34" charset="0"/>
            </a:endParaRPr>
          </a:p>
        </p:txBody>
      </p:sp>
      <p:sp>
        <p:nvSpPr>
          <p:cNvPr id="164" name="Google Shape;767;p49"/>
          <p:cNvSpPr/>
          <p:nvPr/>
        </p:nvSpPr>
        <p:spPr>
          <a:xfrm>
            <a:off x="2386908" y="4886944"/>
            <a:ext cx="50234" cy="104471"/>
          </a:xfrm>
          <a:custGeom>
            <a:avLst/>
            <a:gdLst/>
            <a:ahLst/>
            <a:cxnLst/>
            <a:rect l="l" t="t" r="r" b="b"/>
            <a:pathLst>
              <a:path w="67549" h="122904" extrusionOk="0">
                <a:moveTo>
                  <a:pt x="0" y="0"/>
                </a:moveTo>
                <a:cubicBezTo>
                  <a:pt x="21508" y="23147"/>
                  <a:pt x="43016" y="46294"/>
                  <a:pt x="54077" y="63910"/>
                </a:cubicBezTo>
                <a:cubicBezTo>
                  <a:pt x="65138" y="81526"/>
                  <a:pt x="64319" y="95865"/>
                  <a:pt x="66367" y="105697"/>
                </a:cubicBezTo>
                <a:cubicBezTo>
                  <a:pt x="68415" y="115529"/>
                  <a:pt x="67391" y="119216"/>
                  <a:pt x="66367" y="122904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65" name="Forma Livre 332">
            <a:extLst>
              <a:ext uri="{FF2B5EF4-FFF2-40B4-BE49-F238E27FC236}">
                <a16:creationId xmlns:a16="http://schemas.microsoft.com/office/drawing/2014/main" id="{07457CBC-98CA-4312-F95E-1BBA57BE1E2C}"/>
              </a:ext>
            </a:extLst>
          </p:cNvPr>
          <p:cNvSpPr/>
          <p:nvPr/>
        </p:nvSpPr>
        <p:spPr bwMode="auto">
          <a:xfrm>
            <a:off x="2237352" y="2623954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040</a:t>
            </a:r>
          </a:p>
        </p:txBody>
      </p:sp>
      <p:sp>
        <p:nvSpPr>
          <p:cNvPr id="166" name="Forma Livre 332">
            <a:extLst>
              <a:ext uri="{FF2B5EF4-FFF2-40B4-BE49-F238E27FC236}">
                <a16:creationId xmlns:a16="http://schemas.microsoft.com/office/drawing/2014/main" id="{F6E6546A-3C16-3F3D-E725-D3D5DA3F101E}"/>
              </a:ext>
            </a:extLst>
          </p:cNvPr>
          <p:cNvSpPr/>
          <p:nvPr/>
        </p:nvSpPr>
        <p:spPr bwMode="auto">
          <a:xfrm>
            <a:off x="4198875" y="2467898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600" b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35</a:t>
            </a: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</a:t>
            </a:r>
          </a:p>
        </p:txBody>
      </p:sp>
      <p:sp>
        <p:nvSpPr>
          <p:cNvPr id="167" name="Forma Livre 332">
            <a:extLst>
              <a:ext uri="{FF2B5EF4-FFF2-40B4-BE49-F238E27FC236}">
                <a16:creationId xmlns:a16="http://schemas.microsoft.com/office/drawing/2014/main" id="{74B8555E-2BB2-6D1B-FA34-515D0EE64A1C}"/>
              </a:ext>
            </a:extLst>
          </p:cNvPr>
          <p:cNvSpPr/>
          <p:nvPr/>
        </p:nvSpPr>
        <p:spPr bwMode="auto">
          <a:xfrm>
            <a:off x="5481288" y="2223478"/>
            <a:ext cx="184213" cy="211681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101</a:t>
            </a:r>
          </a:p>
        </p:txBody>
      </p:sp>
      <p:sp>
        <p:nvSpPr>
          <p:cNvPr id="168" name="Forma Livre 332">
            <a:extLst>
              <a:ext uri="{FF2B5EF4-FFF2-40B4-BE49-F238E27FC236}">
                <a16:creationId xmlns:a16="http://schemas.microsoft.com/office/drawing/2014/main" id="{8B24FBE4-C0F4-AF4C-0CF3-8B83600A4613}"/>
              </a:ext>
            </a:extLst>
          </p:cNvPr>
          <p:cNvSpPr/>
          <p:nvPr/>
        </p:nvSpPr>
        <p:spPr bwMode="auto">
          <a:xfrm>
            <a:off x="3076096" y="3714151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393</a:t>
            </a:r>
          </a:p>
        </p:txBody>
      </p:sp>
      <p:sp>
        <p:nvSpPr>
          <p:cNvPr id="169" name="Forma Livre 332">
            <a:extLst>
              <a:ext uri="{FF2B5EF4-FFF2-40B4-BE49-F238E27FC236}">
                <a16:creationId xmlns:a16="http://schemas.microsoft.com/office/drawing/2014/main" id="{8B24FBE4-C0F4-AF4C-0CF3-8B83600A4613}"/>
              </a:ext>
            </a:extLst>
          </p:cNvPr>
          <p:cNvSpPr/>
          <p:nvPr/>
        </p:nvSpPr>
        <p:spPr bwMode="auto">
          <a:xfrm>
            <a:off x="2195893" y="4249841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393</a:t>
            </a:r>
          </a:p>
        </p:txBody>
      </p:sp>
      <p:sp>
        <p:nvSpPr>
          <p:cNvPr id="170" name="Forma Livre 332">
            <a:extLst>
              <a:ext uri="{FF2B5EF4-FFF2-40B4-BE49-F238E27FC236}">
                <a16:creationId xmlns:a16="http://schemas.microsoft.com/office/drawing/2014/main" id="{B448807D-F5DC-58A9-E9EE-B954E4B35986}"/>
              </a:ext>
            </a:extLst>
          </p:cNvPr>
          <p:cNvSpPr/>
          <p:nvPr/>
        </p:nvSpPr>
        <p:spPr bwMode="auto">
          <a:xfrm>
            <a:off x="723655" y="4499682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116</a:t>
            </a:r>
          </a:p>
        </p:txBody>
      </p:sp>
      <p:sp>
        <p:nvSpPr>
          <p:cNvPr id="171" name="Forma Livre 332">
            <a:extLst>
              <a:ext uri="{FF2B5EF4-FFF2-40B4-BE49-F238E27FC236}">
                <a16:creationId xmlns:a16="http://schemas.microsoft.com/office/drawing/2014/main" id="{B448807D-F5DC-58A9-E9EE-B954E4B35986}"/>
              </a:ext>
            </a:extLst>
          </p:cNvPr>
          <p:cNvSpPr/>
          <p:nvPr/>
        </p:nvSpPr>
        <p:spPr bwMode="auto">
          <a:xfrm>
            <a:off x="1959734" y="4352032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116</a:t>
            </a:r>
          </a:p>
        </p:txBody>
      </p:sp>
      <p:sp>
        <p:nvSpPr>
          <p:cNvPr id="172" name="Forma Livre 332">
            <a:extLst>
              <a:ext uri="{FF2B5EF4-FFF2-40B4-BE49-F238E27FC236}">
                <a16:creationId xmlns:a16="http://schemas.microsoft.com/office/drawing/2014/main" id="{74B8555E-2BB2-6D1B-FA34-515D0EE64A1C}"/>
              </a:ext>
            </a:extLst>
          </p:cNvPr>
          <p:cNvSpPr/>
          <p:nvPr/>
        </p:nvSpPr>
        <p:spPr bwMode="auto">
          <a:xfrm>
            <a:off x="4624216" y="3945105"/>
            <a:ext cx="184213" cy="211681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101</a:t>
            </a:r>
          </a:p>
        </p:txBody>
      </p:sp>
      <p:sp>
        <p:nvSpPr>
          <p:cNvPr id="173" name="Forma Livre 332">
            <a:extLst>
              <a:ext uri="{FF2B5EF4-FFF2-40B4-BE49-F238E27FC236}">
                <a16:creationId xmlns:a16="http://schemas.microsoft.com/office/drawing/2014/main" id="{74B8555E-2BB2-6D1B-FA34-515D0EE64A1C}"/>
              </a:ext>
            </a:extLst>
          </p:cNvPr>
          <p:cNvSpPr/>
          <p:nvPr/>
        </p:nvSpPr>
        <p:spPr bwMode="auto">
          <a:xfrm>
            <a:off x="2401733" y="4951351"/>
            <a:ext cx="184213" cy="211681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101</a:t>
            </a:r>
          </a:p>
        </p:txBody>
      </p:sp>
      <p:sp>
        <p:nvSpPr>
          <p:cNvPr id="174" name="Forma Livre 332">
            <a:extLst>
              <a:ext uri="{FF2B5EF4-FFF2-40B4-BE49-F238E27FC236}">
                <a16:creationId xmlns:a16="http://schemas.microsoft.com/office/drawing/2014/main" id="{74B8555E-2BB2-6D1B-FA34-515D0EE64A1C}"/>
              </a:ext>
            </a:extLst>
          </p:cNvPr>
          <p:cNvSpPr/>
          <p:nvPr/>
        </p:nvSpPr>
        <p:spPr bwMode="auto">
          <a:xfrm>
            <a:off x="927487" y="5567154"/>
            <a:ext cx="184213" cy="211681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101</a:t>
            </a:r>
          </a:p>
        </p:txBody>
      </p:sp>
      <p:sp>
        <p:nvSpPr>
          <p:cNvPr id="175" name="Forma Livre 332">
            <a:extLst>
              <a:ext uri="{FF2B5EF4-FFF2-40B4-BE49-F238E27FC236}">
                <a16:creationId xmlns:a16="http://schemas.microsoft.com/office/drawing/2014/main" id="{07457CBC-98CA-4312-F95E-1BBA57BE1E2C}"/>
              </a:ext>
            </a:extLst>
          </p:cNvPr>
          <p:cNvSpPr/>
          <p:nvPr/>
        </p:nvSpPr>
        <p:spPr bwMode="auto">
          <a:xfrm>
            <a:off x="2769753" y="4332301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040</a:t>
            </a:r>
          </a:p>
        </p:txBody>
      </p:sp>
      <p:sp>
        <p:nvSpPr>
          <p:cNvPr id="176" name="Forma Livre 332">
            <a:extLst>
              <a:ext uri="{FF2B5EF4-FFF2-40B4-BE49-F238E27FC236}">
                <a16:creationId xmlns:a16="http://schemas.microsoft.com/office/drawing/2014/main" id="{B448807D-F5DC-58A9-E9EE-B954E4B35986}"/>
              </a:ext>
            </a:extLst>
          </p:cNvPr>
          <p:cNvSpPr/>
          <p:nvPr/>
        </p:nvSpPr>
        <p:spPr bwMode="auto">
          <a:xfrm>
            <a:off x="3434979" y="3789338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116</a:t>
            </a:r>
          </a:p>
        </p:txBody>
      </p:sp>
      <p:sp>
        <p:nvSpPr>
          <p:cNvPr id="177" name="Forma Livre 332">
            <a:extLst>
              <a:ext uri="{FF2B5EF4-FFF2-40B4-BE49-F238E27FC236}">
                <a16:creationId xmlns:a16="http://schemas.microsoft.com/office/drawing/2014/main" id="{B448807D-F5DC-58A9-E9EE-B954E4B35986}"/>
              </a:ext>
            </a:extLst>
          </p:cNvPr>
          <p:cNvSpPr/>
          <p:nvPr/>
        </p:nvSpPr>
        <p:spPr bwMode="auto">
          <a:xfrm>
            <a:off x="3616317" y="2892381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116</a:t>
            </a:r>
          </a:p>
        </p:txBody>
      </p:sp>
      <p:sp>
        <p:nvSpPr>
          <p:cNvPr id="178" name="Forma Livre 332">
            <a:extLst>
              <a:ext uri="{FF2B5EF4-FFF2-40B4-BE49-F238E27FC236}">
                <a16:creationId xmlns:a16="http://schemas.microsoft.com/office/drawing/2014/main" id="{E06DECBD-7863-D6B3-D9BC-236505683EF0}"/>
              </a:ext>
            </a:extLst>
          </p:cNvPr>
          <p:cNvSpPr/>
          <p:nvPr/>
        </p:nvSpPr>
        <p:spPr bwMode="auto">
          <a:xfrm>
            <a:off x="4126932" y="3056500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chemeClr val="accent2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RJ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186</a:t>
            </a:r>
          </a:p>
        </p:txBody>
      </p:sp>
      <p:sp>
        <p:nvSpPr>
          <p:cNvPr id="179" name="Forma Livre 332">
            <a:extLst>
              <a:ext uri="{FF2B5EF4-FFF2-40B4-BE49-F238E27FC236}">
                <a16:creationId xmlns:a16="http://schemas.microsoft.com/office/drawing/2014/main" id="{ADF33BB5-66A7-AF24-4FCA-8DA1BFB84CBA}"/>
              </a:ext>
            </a:extLst>
          </p:cNvPr>
          <p:cNvSpPr/>
          <p:nvPr/>
        </p:nvSpPr>
        <p:spPr bwMode="auto">
          <a:xfrm>
            <a:off x="3440344" y="4325585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chemeClr val="accent2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RJ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116</a:t>
            </a:r>
          </a:p>
        </p:txBody>
      </p:sp>
      <p:grpSp>
        <p:nvGrpSpPr>
          <p:cNvPr id="6" name="Grupo 5"/>
          <p:cNvGrpSpPr/>
          <p:nvPr/>
        </p:nvGrpSpPr>
        <p:grpSpPr>
          <a:xfrm>
            <a:off x="6246807" y="1915909"/>
            <a:ext cx="5261200" cy="3984950"/>
            <a:chOff x="6427921" y="1866960"/>
            <a:chExt cx="5261200" cy="3984950"/>
          </a:xfrm>
        </p:grpSpPr>
        <p:graphicFrame>
          <p:nvGraphicFramePr>
            <p:cNvPr id="189" name="Google Shape;1262;p20"/>
            <p:cNvGraphicFramePr/>
            <p:nvPr>
              <p:extLst>
                <p:ext uri="{D42A27DB-BD31-4B8C-83A1-F6EECF244321}">
                  <p14:modId xmlns:p14="http://schemas.microsoft.com/office/powerpoint/2010/main" val="1136112835"/>
                </p:ext>
              </p:extLst>
            </p:nvPr>
          </p:nvGraphicFramePr>
          <p:xfrm>
            <a:off x="6427921" y="1866960"/>
            <a:ext cx="5261200" cy="3984950"/>
          </p:xfrm>
          <a:graphic>
            <a:graphicData uri="http://schemas.openxmlformats.org/drawingml/2006/table">
              <a:tbl>
                <a:tblPr firstRow="1" bandRow="1">
                  <a:noFill/>
                </a:tblPr>
                <a:tblGrid>
                  <a:gridCol w="679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4069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3175100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</a:tblGrid>
                <a:tr h="358950">
                  <a:tc>
                    <a:txBody>
                      <a:bodyPr/>
                      <a:lstStyle>
                        <a:lvl1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1pPr>
                        <a:lvl2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2pPr>
                        <a:lvl3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3pPr>
                        <a:lvl4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4pPr>
                        <a:lvl5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5pPr>
                        <a:lvl6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6pPr>
                        <a:lvl7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7pPr>
                        <a:lvl8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8pPr>
                        <a:lvl9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9pPr>
                      </a:lstStyle>
                      <a:p>
                        <a:pPr marL="0" marR="0" lvl="0" indent="0" algn="ct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000"/>
                          <a:buFont typeface="Arial"/>
                          <a:buNone/>
                        </a:pPr>
                        <a:r>
                          <a:rPr lang="pt-BR" sz="1000" b="1" i="0" u="none" strike="noStrike" cap="none">
                            <a:solidFill>
                              <a:schemeClr val="bg1"/>
                            </a:solidFill>
                            <a:latin typeface="Calibri" panose="020F0502020204030204" pitchFamily="34" charset="0"/>
                            <a:ea typeface="Calibri" panose="020F0502020204030204" pitchFamily="34" charset="0"/>
                            <a:cs typeface="Calibri" panose="020F0502020204030204" pitchFamily="34" charset="0"/>
                            <a:sym typeface="Arial"/>
                          </a:rPr>
                          <a:t>Projeto</a:t>
                        </a:r>
                        <a:endParaRPr sz="1000" b="1" i="0" u="none" strike="noStrike" cap="none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Arial"/>
                        </a:endParaRPr>
                      </a:p>
                    </a:txBody>
                    <a:tcPr marL="91450" marR="91450" marT="45725" marB="45725" anchor="ctr">
                      <a:lnL w="12700" cmpd="sng">
                        <a:solidFill>
                          <a:prstClr val="black"/>
                        </a:solidFill>
                        <a:prstDash val="solid"/>
                      </a:lnL>
                      <a:lnR w="12700" cmpd="sng">
                        <a:solidFill>
                          <a:prstClr val="black"/>
                        </a:solidFill>
                        <a:prstDash val="solid"/>
                      </a:lnR>
                      <a:lnT w="12700" cmpd="sng">
                        <a:solidFill>
                          <a:prstClr val="black"/>
                        </a:solidFill>
                        <a:prstDash val="solid"/>
                      </a:lnT>
                      <a:lnB w="12700" cmpd="sng">
                        <a:solidFill>
                          <a:prstClr val="black"/>
                        </a:solidFill>
                        <a:prstDash val="soli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13435E"/>
                      </a:solidFill>
                    </a:tcPr>
                  </a:tc>
                  <a:tc>
                    <a:txBody>
                      <a:bodyPr/>
                      <a:lstStyle>
                        <a:lvl1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1pPr>
                        <a:lvl2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2pPr>
                        <a:lvl3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3pPr>
                        <a:lvl4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4pPr>
                        <a:lvl5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5pPr>
                        <a:lvl6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6pPr>
                        <a:lvl7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7pPr>
                        <a:lvl8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8pPr>
                        <a:lvl9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9pPr>
                      </a:lstStyle>
                      <a:p>
                        <a:pPr marL="0" marR="0" lvl="0" indent="0" algn="ct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000"/>
                          <a:buFont typeface="Arial"/>
                          <a:buNone/>
                        </a:pPr>
                        <a:r>
                          <a:rPr lang="pt-BR" sz="1000" b="1" i="0" u="none" strike="noStrike" cap="none">
                            <a:solidFill>
                              <a:schemeClr val="bg1"/>
                            </a:solidFill>
                            <a:latin typeface="Calibri" panose="020F0502020204030204" pitchFamily="34" charset="0"/>
                            <a:ea typeface="Calibri" panose="020F0502020204030204" pitchFamily="34" charset="0"/>
                            <a:cs typeface="Calibri" panose="020F0502020204030204" pitchFamily="34" charset="0"/>
                            <a:sym typeface="Arial"/>
                          </a:rPr>
                          <a:t>Infraestrutura</a:t>
                        </a:r>
                        <a:endParaRPr sz="1000" b="1" i="0" u="none" strike="noStrike" cap="none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Arial"/>
                        </a:endParaRPr>
                      </a:p>
                    </a:txBody>
                    <a:tcPr marL="91450" marR="91450" marT="45725" marB="45725" anchor="ctr">
                      <a:lnL w="12700" cmpd="sng">
                        <a:solidFill>
                          <a:prstClr val="black"/>
                        </a:solidFill>
                        <a:prstDash val="solid"/>
                      </a:lnL>
                      <a:lnR w="12700" cmpd="sng">
                        <a:solidFill>
                          <a:prstClr val="black"/>
                        </a:solidFill>
                        <a:prstDash val="solid"/>
                      </a:lnR>
                      <a:lnT w="12700" cmpd="sng">
                        <a:solidFill>
                          <a:prstClr val="black"/>
                        </a:solidFill>
                        <a:prstDash val="solid"/>
                      </a:lnT>
                      <a:lnB w="12700" cmpd="sng">
                        <a:solidFill>
                          <a:prstClr val="black"/>
                        </a:solidFill>
                        <a:prstDash val="soli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13435E"/>
                      </a:solidFill>
                    </a:tcPr>
                  </a:tc>
                  <a:tc>
                    <a:txBody>
                      <a:bodyPr/>
                      <a:lstStyle>
                        <a:lvl1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1pPr>
                        <a:lvl2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2pPr>
                        <a:lvl3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3pPr>
                        <a:lvl4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4pPr>
                        <a:lvl5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5pPr>
                        <a:lvl6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6pPr>
                        <a:lvl7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7pPr>
                        <a:lvl8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8pPr>
                        <a:lvl9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9pPr>
                      </a:lstStyle>
                      <a:p>
                        <a:pPr marL="0" marR="0" lvl="0" indent="0" algn="ct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000"/>
                          <a:buFont typeface="Arial"/>
                          <a:buNone/>
                        </a:pPr>
                        <a:r>
                          <a:rPr lang="pt-BR" sz="1000" b="1" i="0" u="none" strike="noStrike" cap="none" dirty="0">
                            <a:solidFill>
                              <a:schemeClr val="bg1"/>
                            </a:solidFill>
                            <a:latin typeface="Calibri" panose="020F0502020204030204" pitchFamily="34" charset="0"/>
                            <a:ea typeface="Calibri" panose="020F0502020204030204" pitchFamily="34" charset="0"/>
                            <a:cs typeface="Calibri" panose="020F0502020204030204" pitchFamily="34" charset="0"/>
                            <a:sym typeface="Arial"/>
                          </a:rPr>
                          <a:t>Recomendação (PELC, 2023)</a:t>
                        </a:r>
                        <a:endParaRPr sz="1000" b="1" i="0" u="none" strike="noStrike" cap="none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Arial"/>
                        </a:endParaRPr>
                      </a:p>
                    </a:txBody>
                    <a:tcPr marL="91450" marR="91450" marT="45725" marB="45725" anchor="ctr">
                      <a:lnL w="12700" cmpd="sng">
                        <a:solidFill>
                          <a:prstClr val="black"/>
                        </a:solidFill>
                        <a:prstDash val="solid"/>
                      </a:lnL>
                      <a:lnR w="12700" cmpd="sng">
                        <a:solidFill>
                          <a:prstClr val="black"/>
                        </a:solidFill>
                        <a:prstDash val="solid"/>
                      </a:lnR>
                      <a:lnT w="12700" cmpd="sng">
                        <a:solidFill>
                          <a:prstClr val="black"/>
                        </a:solidFill>
                        <a:prstDash val="solid"/>
                      </a:lnT>
                      <a:lnB w="12700" cmpd="sng">
                        <a:solidFill>
                          <a:prstClr val="black"/>
                        </a:solidFill>
                        <a:prstDash val="soli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13435E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1254300">
                  <a:tc>
                    <a:txBody>
                      <a:bodyPr/>
                      <a:lstStyle>
                        <a:lvl1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1pPr>
                        <a:lvl2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2pPr>
                        <a:lvl3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3pPr>
                        <a:lvl4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4pPr>
                        <a:lvl5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5pPr>
                        <a:lvl6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6pPr>
                        <a:lvl7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7pPr>
                        <a:lvl8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8pPr>
                        <a:lvl9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9pPr>
                      </a:lstStyle>
                      <a:p>
                        <a:pPr marL="0" marR="0" lvl="0" indent="0" algn="ct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000"/>
                          <a:buFont typeface="Arial"/>
                          <a:buNone/>
                        </a:pPr>
                        <a:endParaRPr sz="1000" b="0" i="0" u="none" strike="noStrike" cap="none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Arial"/>
                        </a:endParaRPr>
                      </a:p>
                    </a:txBody>
                    <a:tcPr marL="17775" marR="17775" marT="17775" marB="17775" anchor="ctr">
                      <a:lnL w="12700" cmpd="sng">
                        <a:solidFill>
                          <a:prstClr val="black"/>
                        </a:solidFill>
                        <a:prstDash val="solid"/>
                      </a:lnL>
                      <a:lnR w="12700" cmpd="sng">
                        <a:solidFill>
                          <a:prstClr val="black"/>
                        </a:solidFill>
                        <a:prstDash val="solid"/>
                      </a:lnR>
                      <a:lnT w="12700" cmpd="sng">
                        <a:solidFill>
                          <a:prstClr val="black"/>
                        </a:solidFill>
                        <a:prstDash val="solid"/>
                      </a:lnT>
                      <a:lnB w="12700" cmpd="sng">
                        <a:solidFill>
                          <a:prstClr val="black"/>
                        </a:solidFill>
                        <a:prstDash val="soli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1pPr>
                        <a:lvl2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2pPr>
                        <a:lvl3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3pPr>
                        <a:lvl4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4pPr>
                        <a:lvl5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5pPr>
                        <a:lvl6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6pPr>
                        <a:lvl7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7pPr>
                        <a:lvl8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8pPr>
                        <a:lvl9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9pPr>
                      </a:lstStyle>
                      <a:p>
                        <a:pPr marL="0" marR="0" lvl="0" indent="0" algn="ct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000"/>
                          <a:buFont typeface="Arial"/>
                          <a:buNone/>
                        </a:pPr>
                        <a:r>
                          <a:rPr lang="pt-BR" sz="1000" b="0" i="0" u="none" strike="noStrike" cap="none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ea typeface="Calibri" panose="020F0502020204030204" pitchFamily="34" charset="0"/>
                            <a:cs typeface="Calibri" panose="020F0502020204030204" pitchFamily="34" charset="0"/>
                            <a:sym typeface="Arial"/>
                          </a:rPr>
                          <a:t>BR - 040</a:t>
                        </a:r>
                        <a:endParaRPr sz="1000" u="none" strike="noStrike" cap="none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Arial"/>
                        </a:endParaRPr>
                      </a:p>
                    </a:txBody>
                    <a:tcPr marL="17775" marR="17775" marT="17775" marB="17775" anchor="ctr">
                      <a:lnL w="12700" cmpd="sng">
                        <a:solidFill>
                          <a:prstClr val="black"/>
                        </a:solidFill>
                        <a:prstDash val="solid"/>
                      </a:lnL>
                      <a:lnR w="12700" cmpd="sng">
                        <a:solidFill>
                          <a:prstClr val="black"/>
                        </a:solidFill>
                        <a:prstDash val="solid"/>
                      </a:lnR>
                      <a:lnT w="12700" cmpd="sng">
                        <a:solidFill>
                          <a:prstClr val="black"/>
                        </a:solidFill>
                        <a:prstDash val="solid"/>
                      </a:lnT>
                      <a:lnB w="12700" cmpd="sng">
                        <a:solidFill>
                          <a:prstClr val="black"/>
                        </a:solidFill>
                        <a:prstDash val="soli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1pPr>
                        <a:lvl2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2pPr>
                        <a:lvl3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3pPr>
                        <a:lvl4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4pPr>
                        <a:lvl5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5pPr>
                        <a:lvl6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6pPr>
                        <a:lvl7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7pPr>
                        <a:lvl8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8pPr>
                        <a:lvl9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9pPr>
                      </a:lstStyle>
                      <a:p>
                        <a:pPr marL="285750" marR="0" lvl="0" indent="-28575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000"/>
                          <a:buFont typeface="Arial"/>
                          <a:buChar char="•"/>
                        </a:pPr>
                        <a:r>
                          <a:rPr lang="pt-BR" sz="1000" b="0" i="0" u="none" strike="noStrike" cap="none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ea typeface="Calibri" panose="020F0502020204030204" pitchFamily="34" charset="0"/>
                            <a:cs typeface="Calibri" panose="020F0502020204030204" pitchFamily="34" charset="0"/>
                            <a:sym typeface="Arial"/>
                          </a:rPr>
                          <a:t>Apoio no desenvolvimento na </a:t>
                        </a:r>
                        <a:r>
                          <a:rPr lang="pt-BR" sz="1000" b="0" i="0" u="none" strike="noStrike" cap="none" err="1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ea typeface="Calibri" panose="020F0502020204030204" pitchFamily="34" charset="0"/>
                            <a:cs typeface="Calibri" panose="020F0502020204030204" pitchFamily="34" charset="0"/>
                            <a:sym typeface="Arial"/>
                          </a:rPr>
                          <a:t>relicitação</a:t>
                        </a:r>
                        <a:r>
                          <a:rPr lang="pt-BR" sz="1000" b="0" i="0" u="none" strike="noStrike" cap="none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ea typeface="Calibri" panose="020F0502020204030204" pitchFamily="34" charset="0"/>
                            <a:cs typeface="Calibri" panose="020F0502020204030204" pitchFamily="34" charset="0"/>
                            <a:sym typeface="Arial"/>
                          </a:rPr>
                          <a:t> da concessão </a:t>
                        </a:r>
                        <a:endParaRPr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  <a:p>
                        <a:pPr marL="285750" marR="0" lvl="0" indent="-28575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000"/>
                          <a:buFont typeface="Arial"/>
                          <a:buChar char="•"/>
                        </a:pPr>
                        <a:r>
                          <a:rPr lang="pt-BR" sz="1000" b="0" i="0" u="none" strike="noStrike" cap="none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ea typeface="Calibri" panose="020F0502020204030204" pitchFamily="34" charset="0"/>
                            <a:cs typeface="Calibri" panose="020F0502020204030204" pitchFamily="34" charset="0"/>
                            <a:sym typeface="Arial"/>
                          </a:rPr>
                          <a:t>Garantir que a nova concessão contemple os investimentos não realizados (</a:t>
                        </a:r>
                        <a:r>
                          <a:rPr lang="pt-BR" sz="1000" b="0" i="0" u="none" strike="noStrike" cap="none" err="1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ea typeface="Calibri" panose="020F0502020204030204" pitchFamily="34" charset="0"/>
                            <a:cs typeface="Calibri" panose="020F0502020204030204" pitchFamily="34" charset="0"/>
                            <a:sym typeface="Arial"/>
                          </a:rPr>
                          <a:t>Concer</a:t>
                        </a:r>
                        <a:r>
                          <a:rPr lang="pt-BR" sz="1000" b="0" i="0" u="none" strike="noStrike" cap="none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ea typeface="Calibri" panose="020F0502020204030204" pitchFamily="34" charset="0"/>
                            <a:cs typeface="Calibri" panose="020F0502020204030204" pitchFamily="34" charset="0"/>
                            <a:sym typeface="Arial"/>
                          </a:rPr>
                          <a:t> e Via 040)</a:t>
                        </a:r>
                        <a:endParaRPr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  <a:p>
                        <a:pPr marL="285750" marR="0" lvl="0" indent="-28575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000"/>
                          <a:buFont typeface="Arial"/>
                          <a:buChar char="•"/>
                        </a:pPr>
                        <a:r>
                          <a:rPr lang="pt-BR" sz="1000" b="0" i="0" u="none" strike="noStrike" cap="none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ea typeface="Calibri" panose="020F0502020204030204" pitchFamily="34" charset="0"/>
                            <a:cs typeface="Calibri" panose="020F0502020204030204" pitchFamily="34" charset="0"/>
                            <a:sym typeface="Arial"/>
                          </a:rPr>
                          <a:t>Sugerir a adoção de inovações tecnológicas (</a:t>
                        </a:r>
                        <a:r>
                          <a:rPr lang="pt-BR" sz="1000" b="0" i="0" u="none" strike="noStrike" cap="none" err="1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ea typeface="Calibri" panose="020F0502020204030204" pitchFamily="34" charset="0"/>
                            <a:cs typeface="Calibri" panose="020F0502020204030204" pitchFamily="34" charset="0"/>
                            <a:sym typeface="Arial"/>
                          </a:rPr>
                          <a:t>Free</a:t>
                        </a:r>
                        <a:r>
                          <a:rPr lang="pt-BR" sz="1000" b="0" i="0" u="none" strike="noStrike" cap="none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ea typeface="Calibri" panose="020F0502020204030204" pitchFamily="34" charset="0"/>
                            <a:cs typeface="Calibri" panose="020F0502020204030204" pitchFamily="34" charset="0"/>
                            <a:sym typeface="Arial"/>
                          </a:rPr>
                          <a:t> </a:t>
                        </a:r>
                        <a:r>
                          <a:rPr lang="pt-BR" sz="1000" b="0" i="0" u="none" strike="noStrike" cap="none" err="1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ea typeface="Calibri" panose="020F0502020204030204" pitchFamily="34" charset="0"/>
                            <a:cs typeface="Calibri" panose="020F0502020204030204" pitchFamily="34" charset="0"/>
                            <a:sym typeface="Arial"/>
                          </a:rPr>
                          <a:t>Flow</a:t>
                        </a:r>
                        <a:r>
                          <a:rPr lang="pt-BR" sz="1000" b="0" i="0" u="none" strike="noStrike" cap="none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ea typeface="Calibri" panose="020F0502020204030204" pitchFamily="34" charset="0"/>
                            <a:cs typeface="Calibri" panose="020F0502020204030204" pitchFamily="34" charset="0"/>
                            <a:sym typeface="Arial"/>
                          </a:rPr>
                          <a:t> e HS-WIN)</a:t>
                        </a:r>
                        <a:endParaRPr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a:txBody>
                    <a:tcPr marL="17775" marR="17775" marT="17775" marB="17775" anchor="ctr">
                      <a:lnL w="12700" cmpd="sng">
                        <a:solidFill>
                          <a:prstClr val="black"/>
                        </a:solidFill>
                        <a:prstDash val="solid"/>
                      </a:lnL>
                      <a:lnR w="12700" cmpd="sng">
                        <a:solidFill>
                          <a:prstClr val="black"/>
                        </a:solidFill>
                        <a:prstDash val="solid"/>
                      </a:lnR>
                      <a:lnT w="12700" cmpd="sng">
                        <a:solidFill>
                          <a:prstClr val="black"/>
                        </a:solidFill>
                        <a:prstDash val="solid"/>
                      </a:lnT>
                      <a:lnB w="12700" cmpd="sng">
                        <a:solidFill>
                          <a:prstClr val="black"/>
                        </a:solidFill>
                        <a:prstDash val="soli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493125">
                  <a:tc>
                    <a:txBody>
                      <a:bodyPr/>
                      <a:lstStyle>
                        <a:lvl1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1pPr>
                        <a:lvl2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2pPr>
                        <a:lvl3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3pPr>
                        <a:lvl4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4pPr>
                        <a:lvl5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5pPr>
                        <a:lvl6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6pPr>
                        <a:lvl7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7pPr>
                        <a:lvl8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8pPr>
                        <a:lvl9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9pPr>
                      </a:lstStyle>
                      <a:p>
                        <a:pPr marL="0" marR="0" lvl="0" indent="0" algn="ct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000"/>
                          <a:buFont typeface="Arial"/>
                          <a:buNone/>
                        </a:pPr>
                        <a:endParaRPr sz="1000" b="0" i="0" u="none" strike="noStrike" cap="none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Arial"/>
                        </a:endParaRPr>
                      </a:p>
                    </a:txBody>
                    <a:tcPr marL="91450" marR="91450" marT="45725" marB="45725" anchor="ctr">
                      <a:lnL w="12700" cmpd="sng">
                        <a:solidFill>
                          <a:prstClr val="black"/>
                        </a:solidFill>
                        <a:prstDash val="solid"/>
                      </a:lnL>
                      <a:lnR w="12700" cmpd="sng">
                        <a:solidFill>
                          <a:prstClr val="black"/>
                        </a:solidFill>
                        <a:prstDash val="solid"/>
                      </a:lnR>
                      <a:lnT w="12700" cmpd="sng">
                        <a:solidFill>
                          <a:prstClr val="black"/>
                        </a:solidFill>
                        <a:prstDash val="solid"/>
                      </a:lnT>
                      <a:lnB w="12700" cmpd="sng">
                        <a:solidFill>
                          <a:prstClr val="black"/>
                        </a:solidFill>
                        <a:prstDash val="soli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1pPr>
                        <a:lvl2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2pPr>
                        <a:lvl3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3pPr>
                        <a:lvl4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4pPr>
                        <a:lvl5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5pPr>
                        <a:lvl6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6pPr>
                        <a:lvl7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7pPr>
                        <a:lvl8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8pPr>
                        <a:lvl9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9pPr>
                      </a:lstStyle>
                      <a:p>
                        <a:pPr marL="0" marR="0" lvl="0" indent="0" algn="ct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000"/>
                          <a:buFont typeface="Arial"/>
                          <a:buNone/>
                        </a:pPr>
                        <a:r>
                          <a:rPr lang="pt-BR" sz="1000" u="none" strike="noStrike" cap="none">
                            <a:latin typeface="Calibri" panose="020F0502020204030204" pitchFamily="34" charset="0"/>
                            <a:ea typeface="Calibri" panose="020F0502020204030204" pitchFamily="34" charset="0"/>
                            <a:cs typeface="Calibri" panose="020F0502020204030204" pitchFamily="34" charset="0"/>
                            <a:sym typeface="Arial"/>
                          </a:rPr>
                          <a:t>BR – 116</a:t>
                        </a:r>
                        <a:endParaRPr sz="1400" u="none" strike="noStrike" cap="none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a:txBody>
                    <a:tcPr marL="91450" marR="91450" marT="45725" marB="45725" anchor="ctr">
                      <a:lnL w="12700" cmpd="sng">
                        <a:solidFill>
                          <a:prstClr val="black"/>
                        </a:solidFill>
                        <a:prstDash val="solid"/>
                      </a:lnL>
                      <a:lnR w="12700" cmpd="sng">
                        <a:solidFill>
                          <a:prstClr val="black"/>
                        </a:solidFill>
                        <a:prstDash val="solid"/>
                      </a:lnR>
                      <a:lnT w="12700" cmpd="sng">
                        <a:solidFill>
                          <a:prstClr val="black"/>
                        </a:solidFill>
                        <a:prstDash val="solid"/>
                      </a:lnT>
                      <a:lnB w="12700" cmpd="sng">
                        <a:solidFill>
                          <a:prstClr val="black"/>
                        </a:solidFill>
                        <a:prstDash val="soli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1pPr>
                        <a:lvl2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2pPr>
                        <a:lvl3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3pPr>
                        <a:lvl4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4pPr>
                        <a:lvl5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5pPr>
                        <a:lvl6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6pPr>
                        <a:lvl7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7pPr>
                        <a:lvl8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8pPr>
                        <a:lvl9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9pPr>
                      </a:lstStyle>
                      <a:p>
                        <a:pPr marL="171450" marR="0" lvl="0" indent="-17145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000"/>
                          <a:buFont typeface="Arial"/>
                          <a:buChar char="•"/>
                        </a:pPr>
                        <a:r>
                          <a:rPr lang="pt-BR" sz="1000" b="0" i="0" u="none" strike="noStrike" cap="none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ea typeface="Calibri" panose="020F0502020204030204" pitchFamily="34" charset="0"/>
                            <a:cs typeface="Calibri" panose="020F0502020204030204" pitchFamily="34" charset="0"/>
                            <a:sym typeface="Arial"/>
                          </a:rPr>
                          <a:t>Garantir investimentos previstos pelo Plano de Exploração Rodoviária (</a:t>
                        </a:r>
                        <a:r>
                          <a:rPr lang="pt-BR" sz="1000" b="0" i="0" u="none" strike="noStrike" cap="none" err="1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ea typeface="Calibri" panose="020F0502020204030204" pitchFamily="34" charset="0"/>
                            <a:cs typeface="Calibri" panose="020F0502020204030204" pitchFamily="34" charset="0"/>
                            <a:sym typeface="Arial"/>
                          </a:rPr>
                          <a:t>EcoRioMinas</a:t>
                        </a:r>
                        <a:r>
                          <a:rPr lang="pt-BR" sz="1000" b="0" i="0" u="none" strike="noStrike" cap="none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ea typeface="Calibri" panose="020F0502020204030204" pitchFamily="34" charset="0"/>
                            <a:cs typeface="Calibri" panose="020F0502020204030204" pitchFamily="34" charset="0"/>
                            <a:sym typeface="Arial"/>
                          </a:rPr>
                          <a:t>)</a:t>
                        </a:r>
                        <a:endParaRPr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a:txBody>
                    <a:tcPr marL="17775" marR="17775" marT="17775" marB="17775" anchor="ctr">
                      <a:lnL w="12700" cmpd="sng">
                        <a:solidFill>
                          <a:prstClr val="black"/>
                        </a:solidFill>
                        <a:prstDash val="solid"/>
                      </a:lnL>
                      <a:lnR w="12700" cmpd="sng">
                        <a:solidFill>
                          <a:prstClr val="black"/>
                        </a:solidFill>
                        <a:prstDash val="solid"/>
                      </a:lnR>
                      <a:lnT w="12700" cmpd="sng">
                        <a:solidFill>
                          <a:prstClr val="black"/>
                        </a:solidFill>
                        <a:prstDash val="solid"/>
                      </a:lnT>
                      <a:lnB w="12700" cmpd="sng">
                        <a:solidFill>
                          <a:prstClr val="black"/>
                        </a:solidFill>
                        <a:prstDash val="soli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1080900">
                  <a:tc>
                    <a:txBody>
                      <a:bodyPr/>
                      <a:lstStyle>
                        <a:lvl1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1pPr>
                        <a:lvl2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2pPr>
                        <a:lvl3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3pPr>
                        <a:lvl4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4pPr>
                        <a:lvl5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5pPr>
                        <a:lvl6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6pPr>
                        <a:lvl7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7pPr>
                        <a:lvl8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8pPr>
                        <a:lvl9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9pPr>
                      </a:lstStyle>
                      <a:p>
                        <a:pPr marL="0" marR="0" lvl="0" indent="0" algn="ct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000"/>
                          <a:buFont typeface="Arial"/>
                          <a:buNone/>
                        </a:pPr>
                        <a:endParaRPr sz="1000" b="0" i="0" u="none" strike="noStrike" cap="none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Arial"/>
                        </a:endParaRPr>
                      </a:p>
                    </a:txBody>
                    <a:tcPr marL="91450" marR="91450" marT="45725" marB="45725" anchor="ctr">
                      <a:lnL w="12700" cmpd="sng">
                        <a:solidFill>
                          <a:prstClr val="black"/>
                        </a:solidFill>
                        <a:prstDash val="solid"/>
                      </a:lnL>
                      <a:lnR w="12700" cmpd="sng">
                        <a:solidFill>
                          <a:prstClr val="black"/>
                        </a:solidFill>
                        <a:prstDash val="solid"/>
                      </a:lnR>
                      <a:lnT w="12700" cmpd="sng">
                        <a:solidFill>
                          <a:prstClr val="black"/>
                        </a:solidFill>
                        <a:prstDash val="solid"/>
                      </a:lnT>
                      <a:lnB w="12700" cmpd="sng">
                        <a:solidFill>
                          <a:prstClr val="black"/>
                        </a:solidFill>
                        <a:prstDash val="soli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1pPr>
                        <a:lvl2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2pPr>
                        <a:lvl3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3pPr>
                        <a:lvl4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4pPr>
                        <a:lvl5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5pPr>
                        <a:lvl6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6pPr>
                        <a:lvl7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7pPr>
                        <a:lvl8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8pPr>
                        <a:lvl9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9pPr>
                      </a:lstStyle>
                      <a:p>
                        <a:pPr marL="0" marR="0" lvl="0" indent="0" algn="ct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000"/>
                          <a:buFont typeface="Arial"/>
                          <a:buNone/>
                        </a:pPr>
                        <a:r>
                          <a:rPr lang="pt-BR" sz="1000" u="none" strike="noStrike" cap="none">
                            <a:latin typeface="Calibri" panose="020F0502020204030204" pitchFamily="34" charset="0"/>
                            <a:ea typeface="Calibri" panose="020F0502020204030204" pitchFamily="34" charset="0"/>
                            <a:cs typeface="Calibri" panose="020F0502020204030204" pitchFamily="34" charset="0"/>
                            <a:sym typeface="Arial"/>
                          </a:rPr>
                          <a:t>BR – 356</a:t>
                        </a:r>
                        <a:endParaRPr sz="1400" u="none" strike="noStrike" cap="none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a:txBody>
                    <a:tcPr marL="91450" marR="91450" marT="45725" marB="45725" anchor="ctr">
                      <a:lnL w="12700" cmpd="sng">
                        <a:solidFill>
                          <a:prstClr val="black"/>
                        </a:solidFill>
                        <a:prstDash val="solid"/>
                      </a:lnL>
                      <a:lnR w="12700" cmpd="sng">
                        <a:solidFill>
                          <a:prstClr val="black"/>
                        </a:solidFill>
                        <a:prstDash val="solid"/>
                      </a:lnR>
                      <a:lnT w="12700" cmpd="sng">
                        <a:solidFill>
                          <a:prstClr val="black"/>
                        </a:solidFill>
                        <a:prstDash val="solid"/>
                      </a:lnT>
                      <a:lnB w="12700" cmpd="sng">
                        <a:solidFill>
                          <a:prstClr val="black"/>
                        </a:solidFill>
                        <a:prstDash val="soli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1pPr>
                        <a:lvl2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2pPr>
                        <a:lvl3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3pPr>
                        <a:lvl4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4pPr>
                        <a:lvl5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5pPr>
                        <a:lvl6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6pPr>
                        <a:lvl7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7pPr>
                        <a:lvl8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8pPr>
                        <a:lvl9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9pPr>
                      </a:lstStyle>
                      <a:p>
                        <a:pPr marL="171450" marR="0" lvl="0" indent="-17145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000"/>
                          <a:buFont typeface="Arial"/>
                          <a:buChar char="•"/>
                        </a:pPr>
                        <a:r>
                          <a:rPr lang="pt-BR" sz="1000" b="0" i="0" u="none" strike="noStrike" cap="none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ea typeface="Calibri" panose="020F0502020204030204" pitchFamily="34" charset="0"/>
                            <a:cs typeface="Calibri" panose="020F0502020204030204" pitchFamily="34" charset="0"/>
                            <a:sym typeface="Arial"/>
                          </a:rPr>
                          <a:t>Apoio ao Governo de MG para a licitação no programa de concessões estaduais</a:t>
                        </a:r>
                        <a:endParaRPr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  <a:p>
                        <a:pPr marL="171450" marR="0" lvl="0" indent="-17145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000"/>
                          <a:buFont typeface="Arial"/>
                          <a:buChar char="•"/>
                        </a:pPr>
                        <a:r>
                          <a:rPr lang="pt-BR" sz="1000" b="0" i="0" u="none" strike="noStrike" cap="none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ea typeface="Calibri" panose="020F0502020204030204" pitchFamily="34" charset="0"/>
                            <a:cs typeface="Calibri" panose="020F0502020204030204" pitchFamily="34" charset="0"/>
                            <a:sym typeface="Arial"/>
                          </a:rPr>
                          <a:t>Atuar no desenvolvimento dos estudos para a implantação de uma nova concessão no trecho entre Viçosa/MG e São João da Barra/RJ</a:t>
                        </a:r>
                        <a:endParaRPr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  <a:p>
                        <a:pPr marL="171450" marR="0" lvl="0" indent="-17145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000"/>
                          <a:buFont typeface="Arial"/>
                          <a:buChar char="•"/>
                        </a:pPr>
                        <a:r>
                          <a:rPr lang="pt-BR" sz="1000" b="0" i="0" u="none" strike="noStrike" cap="none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ea typeface="Calibri" panose="020F0502020204030204" pitchFamily="34" charset="0"/>
                            <a:cs typeface="Calibri" panose="020F0502020204030204" pitchFamily="34" charset="0"/>
                            <a:sym typeface="Arial"/>
                          </a:rPr>
                          <a:t>Sugerir a adoção de inovações tecnológicas</a:t>
                        </a:r>
                        <a:endParaRPr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a:txBody>
                    <a:tcPr marL="17775" marR="17775" marT="17775" marB="17775" anchor="ctr">
                      <a:lnL w="12700" cmpd="sng">
                        <a:solidFill>
                          <a:prstClr val="black"/>
                        </a:solidFill>
                        <a:prstDash val="solid"/>
                      </a:lnL>
                      <a:lnR w="12700" cmpd="sng">
                        <a:solidFill>
                          <a:prstClr val="black"/>
                        </a:solidFill>
                        <a:prstDash val="solid"/>
                      </a:lnR>
                      <a:lnT w="12700" cmpd="sng">
                        <a:solidFill>
                          <a:prstClr val="black"/>
                        </a:solidFill>
                        <a:prstDash val="solid"/>
                      </a:lnT>
                      <a:lnB w="12700" cmpd="sng">
                        <a:solidFill>
                          <a:prstClr val="black"/>
                        </a:solidFill>
                        <a:prstDash val="soli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  <a:tr h="797675">
                  <a:tc>
                    <a:txBody>
                      <a:bodyPr/>
                      <a:lstStyle>
                        <a:lvl1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1pPr>
                        <a:lvl2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2pPr>
                        <a:lvl3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3pPr>
                        <a:lvl4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4pPr>
                        <a:lvl5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5pPr>
                        <a:lvl6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6pPr>
                        <a:lvl7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7pPr>
                        <a:lvl8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8pPr>
                        <a:lvl9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9pPr>
                      </a:lstStyle>
                      <a:p>
                        <a:pPr marL="0" marR="0" lvl="0" indent="0" algn="ct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000"/>
                          <a:buFont typeface="Arial"/>
                          <a:buNone/>
                        </a:pPr>
                        <a:r>
                          <a:rPr lang="pt-BR" sz="1000" b="0" i="0" u="none" strike="noStrike" cap="none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ea typeface="Calibri" panose="020F0502020204030204" pitchFamily="34" charset="0"/>
                            <a:cs typeface="Calibri" panose="020F0502020204030204" pitchFamily="34" charset="0"/>
                            <a:sym typeface="Arial"/>
                          </a:rPr>
                          <a:t>4</a:t>
                        </a:r>
                        <a:endParaRPr sz="1000" b="0" i="0" u="none" strike="noStrike" cap="none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Arial"/>
                        </a:endParaRPr>
                      </a:p>
                    </a:txBody>
                    <a:tcPr marL="17775" marR="17775" marT="17775" marB="17775" anchor="ctr">
                      <a:lnL w="12700" cmpd="sng">
                        <a:solidFill>
                          <a:prstClr val="black"/>
                        </a:solidFill>
                        <a:prstDash val="solid"/>
                      </a:lnL>
                      <a:lnR w="12700" cmpd="sng">
                        <a:solidFill>
                          <a:prstClr val="black"/>
                        </a:solidFill>
                        <a:prstDash val="solid"/>
                      </a:lnR>
                      <a:lnT w="12700" cmpd="sng">
                        <a:solidFill>
                          <a:prstClr val="black"/>
                        </a:solidFill>
                        <a:prstDash val="solid"/>
                      </a:lnT>
                      <a:lnB w="12700" cmpd="sng">
                        <a:solidFill>
                          <a:prstClr val="black"/>
                        </a:solidFill>
                        <a:prstDash val="soli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1pPr>
                        <a:lvl2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2pPr>
                        <a:lvl3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3pPr>
                        <a:lvl4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4pPr>
                        <a:lvl5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5pPr>
                        <a:lvl6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6pPr>
                        <a:lvl7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7pPr>
                        <a:lvl8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8pPr>
                        <a:lvl9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9pPr>
                      </a:lstStyle>
                      <a:p>
                        <a:pPr marL="0" marR="0" lvl="0" indent="0" algn="ct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000"/>
                          <a:buFont typeface="Arial"/>
                          <a:buNone/>
                        </a:pPr>
                        <a:r>
                          <a:rPr lang="pt-BR" sz="1000" b="0" i="0" u="none" strike="noStrike" cap="none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ea typeface="Calibri" panose="020F0502020204030204" pitchFamily="34" charset="0"/>
                            <a:cs typeface="Calibri" panose="020F0502020204030204" pitchFamily="34" charset="0"/>
                            <a:sym typeface="Arial"/>
                          </a:rPr>
                          <a:t>BR-493</a:t>
                        </a:r>
                        <a:endParaRPr sz="1000" u="none" strike="noStrike" cap="none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Arial"/>
                        </a:endParaRPr>
                      </a:p>
                    </a:txBody>
                    <a:tcPr marL="17775" marR="17775" marT="17775" marB="17775" anchor="ctr">
                      <a:lnL w="12700" cmpd="sng">
                        <a:solidFill>
                          <a:prstClr val="black"/>
                        </a:solidFill>
                        <a:prstDash val="solid"/>
                      </a:lnL>
                      <a:lnR w="12700" cmpd="sng">
                        <a:solidFill>
                          <a:prstClr val="black"/>
                        </a:solidFill>
                        <a:prstDash val="solid"/>
                      </a:lnR>
                      <a:lnT w="12700" cmpd="sng">
                        <a:solidFill>
                          <a:prstClr val="black"/>
                        </a:solidFill>
                        <a:prstDash val="solid"/>
                      </a:lnT>
                      <a:lnB w="12700" cmpd="sng">
                        <a:solidFill>
                          <a:prstClr val="black"/>
                        </a:solidFill>
                        <a:prstDash val="soli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1pPr>
                        <a:lvl2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2pPr>
                        <a:lvl3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3pPr>
                        <a:lvl4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4pPr>
                        <a:lvl5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5pPr>
                        <a:lvl6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6pPr>
                        <a:lvl7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7pPr>
                        <a:lvl8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8pPr>
                        <a:lvl9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9pPr>
                      </a:lstStyle>
                      <a:p>
                        <a:pPr marL="171450" marR="0" lvl="0" indent="-17145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000"/>
                          <a:buFont typeface="Arial"/>
                          <a:buChar char="•"/>
                        </a:pPr>
                        <a:r>
                          <a:rPr lang="pt-BR" sz="1000" b="0" i="0" u="none" strike="noStrike" cap="none" dirty="0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ea typeface="Calibri" panose="020F0502020204030204" pitchFamily="34" charset="0"/>
                            <a:cs typeface="Calibri" panose="020F0502020204030204" pitchFamily="34" charset="0"/>
                            <a:sym typeface="Arial"/>
                          </a:rPr>
                          <a:t>Apoio a medidas de segurança pública </a:t>
                        </a:r>
                        <a:endParaRPr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  <a:p>
                        <a:pPr marL="171450" marR="0" lvl="0" indent="-17145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000"/>
                          <a:buFont typeface="Arial"/>
                          <a:buChar char="•"/>
                        </a:pPr>
                        <a:r>
                          <a:rPr lang="pt-BR" sz="1000" b="0" i="0" u="none" strike="noStrike" cap="none" dirty="0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ea typeface="Calibri" panose="020F0502020204030204" pitchFamily="34" charset="0"/>
                            <a:cs typeface="Calibri" panose="020F0502020204030204" pitchFamily="34" charset="0"/>
                            <a:sym typeface="Arial"/>
                          </a:rPr>
                          <a:t>Atuar para a execução das obras de complementação da duplicação do Arco Metropolitano entre Magé e Itaboraí</a:t>
                        </a:r>
                        <a:endParaRPr sz="1000" u="none" strike="noStrike" cap="none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Arial"/>
                        </a:endParaRPr>
                      </a:p>
                    </a:txBody>
                    <a:tcPr marL="91450" marR="91450" marT="45725" marB="45725" anchor="ctr">
                      <a:lnL w="12700" cmpd="sng">
                        <a:solidFill>
                          <a:prstClr val="black"/>
                        </a:solidFill>
                        <a:prstDash val="solid"/>
                      </a:lnL>
                      <a:lnR w="12700" cmpd="sng">
                        <a:solidFill>
                          <a:prstClr val="black"/>
                        </a:solidFill>
                        <a:prstDash val="solid"/>
                      </a:lnR>
                      <a:lnT w="12700" cmpd="sng">
                        <a:solidFill>
                          <a:prstClr val="black"/>
                        </a:solidFill>
                        <a:prstDash val="solid"/>
                      </a:lnT>
                      <a:lnB w="12700" cmpd="sng">
                        <a:solidFill>
                          <a:prstClr val="black"/>
                        </a:solidFill>
                        <a:prstDash val="soli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4"/>
                    </a:ext>
                  </a:extLst>
                </a:tr>
              </a:tbl>
            </a:graphicData>
          </a:graphic>
        </p:graphicFrame>
        <p:sp>
          <p:nvSpPr>
            <p:cNvPr id="190" name="Google Shape;1263;p20"/>
            <p:cNvSpPr/>
            <p:nvPr/>
          </p:nvSpPr>
          <p:spPr>
            <a:xfrm>
              <a:off x="6633333" y="5402951"/>
              <a:ext cx="200371" cy="172198"/>
            </a:xfrm>
            <a:prstGeom prst="ellipse">
              <a:avLst/>
            </a:prstGeom>
            <a:solidFill>
              <a:srgbClr val="4472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4</a:t>
              </a: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91" name="Google Shape;1264;p20"/>
            <p:cNvSpPr/>
            <p:nvPr/>
          </p:nvSpPr>
          <p:spPr>
            <a:xfrm>
              <a:off x="6628233" y="2748466"/>
              <a:ext cx="180000" cy="180000"/>
            </a:xfrm>
            <a:prstGeom prst="ellipse">
              <a:avLst/>
            </a:prstGeom>
            <a:solidFill>
              <a:srgbClr val="4472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1</a:t>
              </a: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92" name="Google Shape;1265;p20"/>
            <p:cNvSpPr/>
            <p:nvPr/>
          </p:nvSpPr>
          <p:spPr>
            <a:xfrm>
              <a:off x="6628233" y="3636164"/>
              <a:ext cx="180000" cy="180000"/>
            </a:xfrm>
            <a:prstGeom prst="ellipse">
              <a:avLst/>
            </a:prstGeom>
            <a:solidFill>
              <a:srgbClr val="4472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2</a:t>
              </a: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93" name="Google Shape;1266;p20"/>
            <p:cNvSpPr/>
            <p:nvPr/>
          </p:nvSpPr>
          <p:spPr>
            <a:xfrm>
              <a:off x="6638462" y="4421701"/>
              <a:ext cx="180000" cy="180000"/>
            </a:xfrm>
            <a:prstGeom prst="ellipse">
              <a:avLst/>
            </a:prstGeom>
            <a:solidFill>
              <a:srgbClr val="4472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3</a:t>
              </a: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3" name="Forma livre 2"/>
          <p:cNvSpPr/>
          <p:nvPr/>
        </p:nvSpPr>
        <p:spPr>
          <a:xfrm>
            <a:off x="2252663" y="4724400"/>
            <a:ext cx="542925" cy="276225"/>
          </a:xfrm>
          <a:custGeom>
            <a:avLst/>
            <a:gdLst>
              <a:gd name="connsiteX0" fmla="*/ 542925 w 542925"/>
              <a:gd name="connsiteY0" fmla="*/ 0 h 276225"/>
              <a:gd name="connsiteX1" fmla="*/ 457200 w 542925"/>
              <a:gd name="connsiteY1" fmla="*/ 14288 h 276225"/>
              <a:gd name="connsiteX2" fmla="*/ 376237 w 542925"/>
              <a:gd name="connsiteY2" fmla="*/ 33338 h 276225"/>
              <a:gd name="connsiteX3" fmla="*/ 319087 w 542925"/>
              <a:gd name="connsiteY3" fmla="*/ 33338 h 276225"/>
              <a:gd name="connsiteX4" fmla="*/ 238125 w 542925"/>
              <a:gd name="connsiteY4" fmla="*/ 66675 h 276225"/>
              <a:gd name="connsiteX5" fmla="*/ 223837 w 542925"/>
              <a:gd name="connsiteY5" fmla="*/ 85725 h 276225"/>
              <a:gd name="connsiteX6" fmla="*/ 157162 w 542925"/>
              <a:gd name="connsiteY6" fmla="*/ 152400 h 276225"/>
              <a:gd name="connsiteX7" fmla="*/ 104775 w 542925"/>
              <a:gd name="connsiteY7" fmla="*/ 171450 h 276225"/>
              <a:gd name="connsiteX8" fmla="*/ 66675 w 542925"/>
              <a:gd name="connsiteY8" fmla="*/ 214313 h 276225"/>
              <a:gd name="connsiteX9" fmla="*/ 33337 w 542925"/>
              <a:gd name="connsiteY9" fmla="*/ 219075 h 276225"/>
              <a:gd name="connsiteX10" fmla="*/ 14287 w 542925"/>
              <a:gd name="connsiteY10" fmla="*/ 261938 h 276225"/>
              <a:gd name="connsiteX11" fmla="*/ 0 w 542925"/>
              <a:gd name="connsiteY11" fmla="*/ 276225 h 27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42925" h="276225">
                <a:moveTo>
                  <a:pt x="542925" y="0"/>
                </a:moveTo>
                <a:cubicBezTo>
                  <a:pt x="513953" y="4366"/>
                  <a:pt x="484981" y="8732"/>
                  <a:pt x="457200" y="14288"/>
                </a:cubicBezTo>
                <a:cubicBezTo>
                  <a:pt x="429419" y="19844"/>
                  <a:pt x="399256" y="30163"/>
                  <a:pt x="376237" y="33338"/>
                </a:cubicBezTo>
                <a:cubicBezTo>
                  <a:pt x="353218" y="36513"/>
                  <a:pt x="342106" y="27782"/>
                  <a:pt x="319087" y="33338"/>
                </a:cubicBezTo>
                <a:cubicBezTo>
                  <a:pt x="296068" y="38894"/>
                  <a:pt x="254000" y="57944"/>
                  <a:pt x="238125" y="66675"/>
                </a:cubicBezTo>
                <a:cubicBezTo>
                  <a:pt x="222250" y="75406"/>
                  <a:pt x="237331" y="71438"/>
                  <a:pt x="223837" y="85725"/>
                </a:cubicBezTo>
                <a:cubicBezTo>
                  <a:pt x="210343" y="100012"/>
                  <a:pt x="177006" y="138113"/>
                  <a:pt x="157162" y="152400"/>
                </a:cubicBezTo>
                <a:cubicBezTo>
                  <a:pt x="137318" y="166687"/>
                  <a:pt x="119856" y="161131"/>
                  <a:pt x="104775" y="171450"/>
                </a:cubicBezTo>
                <a:cubicBezTo>
                  <a:pt x="89694" y="181769"/>
                  <a:pt x="78581" y="206376"/>
                  <a:pt x="66675" y="214313"/>
                </a:cubicBezTo>
                <a:cubicBezTo>
                  <a:pt x="54769" y="222250"/>
                  <a:pt x="42068" y="211138"/>
                  <a:pt x="33337" y="219075"/>
                </a:cubicBezTo>
                <a:cubicBezTo>
                  <a:pt x="24606" y="227012"/>
                  <a:pt x="19843" y="252413"/>
                  <a:pt x="14287" y="261938"/>
                </a:cubicBezTo>
                <a:cubicBezTo>
                  <a:pt x="8731" y="271463"/>
                  <a:pt x="44450" y="275431"/>
                  <a:pt x="0" y="276225"/>
                </a:cubicBezTo>
              </a:path>
            </a:pathLst>
          </a:custGeom>
          <a:noFill/>
          <a:ln w="57150">
            <a:solidFill>
              <a:srgbClr val="FFFF00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9" name="Forma Livre 332">
            <a:extLst>
              <a:ext uri="{FF2B5EF4-FFF2-40B4-BE49-F238E27FC236}">
                <a16:creationId xmlns:a16="http://schemas.microsoft.com/office/drawing/2014/main" id="{74B8555E-2BB2-6D1B-FA34-515D0EE64A1C}"/>
              </a:ext>
            </a:extLst>
          </p:cNvPr>
          <p:cNvSpPr/>
          <p:nvPr/>
        </p:nvSpPr>
        <p:spPr bwMode="auto">
          <a:xfrm>
            <a:off x="3920834" y="4563674"/>
            <a:ext cx="184213" cy="211681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101</a:t>
            </a:r>
          </a:p>
        </p:txBody>
      </p:sp>
      <p:sp>
        <p:nvSpPr>
          <p:cNvPr id="160" name="Google Shape;1270;p20"/>
          <p:cNvSpPr/>
          <p:nvPr/>
        </p:nvSpPr>
        <p:spPr>
          <a:xfrm>
            <a:off x="2829257" y="4665072"/>
            <a:ext cx="215266" cy="45719"/>
          </a:xfrm>
          <a:custGeom>
            <a:avLst/>
            <a:gdLst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601980 w 2910840"/>
              <a:gd name="connsiteY50" fmla="*/ 2606040 h 2872740"/>
              <a:gd name="connsiteX51" fmla="*/ 556260 w 2910840"/>
              <a:gd name="connsiteY51" fmla="*/ 2560320 h 2872740"/>
              <a:gd name="connsiteX52" fmla="*/ 480060 w 2910840"/>
              <a:gd name="connsiteY52" fmla="*/ 2529840 h 2872740"/>
              <a:gd name="connsiteX53" fmla="*/ 441960 w 2910840"/>
              <a:gd name="connsiteY53" fmla="*/ 2499360 h 2872740"/>
              <a:gd name="connsiteX54" fmla="*/ 419100 w 2910840"/>
              <a:gd name="connsiteY54" fmla="*/ 2491740 h 2872740"/>
              <a:gd name="connsiteX55" fmla="*/ 281940 w 2910840"/>
              <a:gd name="connsiteY55" fmla="*/ 2499360 h 2872740"/>
              <a:gd name="connsiteX56" fmla="*/ 198120 w 2910840"/>
              <a:gd name="connsiteY56" fmla="*/ 2529840 h 2872740"/>
              <a:gd name="connsiteX57" fmla="*/ 106680 w 2910840"/>
              <a:gd name="connsiteY57" fmla="*/ 2529840 h 2872740"/>
              <a:gd name="connsiteX58" fmla="*/ 76200 w 2910840"/>
              <a:gd name="connsiteY58" fmla="*/ 2560320 h 2872740"/>
              <a:gd name="connsiteX59" fmla="*/ 38100 w 2910840"/>
              <a:gd name="connsiteY59" fmla="*/ 2560320 h 2872740"/>
              <a:gd name="connsiteX60" fmla="*/ 0 w 2910840"/>
              <a:gd name="connsiteY60" fmla="*/ 2590800 h 2872740"/>
              <a:gd name="connsiteX61" fmla="*/ 22860 w 2910840"/>
              <a:gd name="connsiteY61" fmla="*/ 2560320 h 2872740"/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601980 w 2910840"/>
              <a:gd name="connsiteY50" fmla="*/ 2606040 h 2872740"/>
              <a:gd name="connsiteX51" fmla="*/ 556260 w 2910840"/>
              <a:gd name="connsiteY51" fmla="*/ 2560320 h 2872740"/>
              <a:gd name="connsiteX52" fmla="*/ 480060 w 2910840"/>
              <a:gd name="connsiteY52" fmla="*/ 2529840 h 2872740"/>
              <a:gd name="connsiteX53" fmla="*/ 441960 w 2910840"/>
              <a:gd name="connsiteY53" fmla="*/ 2499360 h 2872740"/>
              <a:gd name="connsiteX54" fmla="*/ 419100 w 2910840"/>
              <a:gd name="connsiteY54" fmla="*/ 2491740 h 2872740"/>
              <a:gd name="connsiteX55" fmla="*/ 281940 w 2910840"/>
              <a:gd name="connsiteY55" fmla="*/ 2499360 h 2872740"/>
              <a:gd name="connsiteX56" fmla="*/ 198120 w 2910840"/>
              <a:gd name="connsiteY56" fmla="*/ 2529840 h 2872740"/>
              <a:gd name="connsiteX57" fmla="*/ 106680 w 2910840"/>
              <a:gd name="connsiteY57" fmla="*/ 2529840 h 2872740"/>
              <a:gd name="connsiteX58" fmla="*/ 76200 w 2910840"/>
              <a:gd name="connsiteY58" fmla="*/ 2560320 h 2872740"/>
              <a:gd name="connsiteX59" fmla="*/ 38100 w 2910840"/>
              <a:gd name="connsiteY59" fmla="*/ 2560320 h 2872740"/>
              <a:gd name="connsiteX60" fmla="*/ 0 w 2910840"/>
              <a:gd name="connsiteY60" fmla="*/ 2590800 h 2872740"/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601980 w 2910840"/>
              <a:gd name="connsiteY50" fmla="*/ 2606040 h 2872740"/>
              <a:gd name="connsiteX51" fmla="*/ 556260 w 2910840"/>
              <a:gd name="connsiteY51" fmla="*/ 2560320 h 2872740"/>
              <a:gd name="connsiteX52" fmla="*/ 480060 w 2910840"/>
              <a:gd name="connsiteY52" fmla="*/ 2529840 h 2872740"/>
              <a:gd name="connsiteX53" fmla="*/ 441960 w 2910840"/>
              <a:gd name="connsiteY53" fmla="*/ 2499360 h 2872740"/>
              <a:gd name="connsiteX54" fmla="*/ 419100 w 2910840"/>
              <a:gd name="connsiteY54" fmla="*/ 2491740 h 2872740"/>
              <a:gd name="connsiteX55" fmla="*/ 281940 w 2910840"/>
              <a:gd name="connsiteY55" fmla="*/ 2499360 h 2872740"/>
              <a:gd name="connsiteX56" fmla="*/ 106680 w 2910840"/>
              <a:gd name="connsiteY56" fmla="*/ 2529840 h 2872740"/>
              <a:gd name="connsiteX57" fmla="*/ 76200 w 2910840"/>
              <a:gd name="connsiteY57" fmla="*/ 2560320 h 2872740"/>
              <a:gd name="connsiteX58" fmla="*/ 38100 w 2910840"/>
              <a:gd name="connsiteY58" fmla="*/ 2560320 h 2872740"/>
              <a:gd name="connsiteX59" fmla="*/ 0 w 2910840"/>
              <a:gd name="connsiteY59" fmla="*/ 2590800 h 2872740"/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601980 w 2910840"/>
              <a:gd name="connsiteY50" fmla="*/ 2606040 h 2872740"/>
              <a:gd name="connsiteX51" fmla="*/ 480060 w 2910840"/>
              <a:gd name="connsiteY51" fmla="*/ 2529840 h 2872740"/>
              <a:gd name="connsiteX52" fmla="*/ 441960 w 2910840"/>
              <a:gd name="connsiteY52" fmla="*/ 2499360 h 2872740"/>
              <a:gd name="connsiteX53" fmla="*/ 419100 w 2910840"/>
              <a:gd name="connsiteY53" fmla="*/ 2491740 h 2872740"/>
              <a:gd name="connsiteX54" fmla="*/ 281940 w 2910840"/>
              <a:gd name="connsiteY54" fmla="*/ 2499360 h 2872740"/>
              <a:gd name="connsiteX55" fmla="*/ 106680 w 2910840"/>
              <a:gd name="connsiteY55" fmla="*/ 2529840 h 2872740"/>
              <a:gd name="connsiteX56" fmla="*/ 76200 w 2910840"/>
              <a:gd name="connsiteY56" fmla="*/ 2560320 h 2872740"/>
              <a:gd name="connsiteX57" fmla="*/ 38100 w 2910840"/>
              <a:gd name="connsiteY57" fmla="*/ 2560320 h 2872740"/>
              <a:gd name="connsiteX58" fmla="*/ 0 w 2910840"/>
              <a:gd name="connsiteY58" fmla="*/ 2590800 h 2872740"/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601980 w 2910840"/>
              <a:gd name="connsiteY50" fmla="*/ 2606040 h 2872740"/>
              <a:gd name="connsiteX51" fmla="*/ 441960 w 2910840"/>
              <a:gd name="connsiteY51" fmla="*/ 2499360 h 2872740"/>
              <a:gd name="connsiteX52" fmla="*/ 419100 w 2910840"/>
              <a:gd name="connsiteY52" fmla="*/ 2491740 h 2872740"/>
              <a:gd name="connsiteX53" fmla="*/ 281940 w 2910840"/>
              <a:gd name="connsiteY53" fmla="*/ 2499360 h 2872740"/>
              <a:gd name="connsiteX54" fmla="*/ 106680 w 2910840"/>
              <a:gd name="connsiteY54" fmla="*/ 2529840 h 2872740"/>
              <a:gd name="connsiteX55" fmla="*/ 76200 w 2910840"/>
              <a:gd name="connsiteY55" fmla="*/ 2560320 h 2872740"/>
              <a:gd name="connsiteX56" fmla="*/ 38100 w 2910840"/>
              <a:gd name="connsiteY56" fmla="*/ 2560320 h 2872740"/>
              <a:gd name="connsiteX57" fmla="*/ 0 w 2910840"/>
              <a:gd name="connsiteY57" fmla="*/ 2590800 h 2872740"/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601980 w 2910840"/>
              <a:gd name="connsiteY50" fmla="*/ 2606040 h 2872740"/>
              <a:gd name="connsiteX51" fmla="*/ 441960 w 2910840"/>
              <a:gd name="connsiteY51" fmla="*/ 2499360 h 2872740"/>
              <a:gd name="connsiteX52" fmla="*/ 281940 w 2910840"/>
              <a:gd name="connsiteY52" fmla="*/ 2499360 h 2872740"/>
              <a:gd name="connsiteX53" fmla="*/ 106680 w 2910840"/>
              <a:gd name="connsiteY53" fmla="*/ 2529840 h 2872740"/>
              <a:gd name="connsiteX54" fmla="*/ 76200 w 2910840"/>
              <a:gd name="connsiteY54" fmla="*/ 2560320 h 2872740"/>
              <a:gd name="connsiteX55" fmla="*/ 38100 w 2910840"/>
              <a:gd name="connsiteY55" fmla="*/ 2560320 h 2872740"/>
              <a:gd name="connsiteX56" fmla="*/ 0 w 2910840"/>
              <a:gd name="connsiteY56" fmla="*/ 2590800 h 2872740"/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601980 w 2910840"/>
              <a:gd name="connsiteY50" fmla="*/ 2606040 h 2872740"/>
              <a:gd name="connsiteX51" fmla="*/ 281940 w 2910840"/>
              <a:gd name="connsiteY51" fmla="*/ 2499360 h 2872740"/>
              <a:gd name="connsiteX52" fmla="*/ 106680 w 2910840"/>
              <a:gd name="connsiteY52" fmla="*/ 2529840 h 2872740"/>
              <a:gd name="connsiteX53" fmla="*/ 76200 w 2910840"/>
              <a:gd name="connsiteY53" fmla="*/ 2560320 h 2872740"/>
              <a:gd name="connsiteX54" fmla="*/ 38100 w 2910840"/>
              <a:gd name="connsiteY54" fmla="*/ 2560320 h 2872740"/>
              <a:gd name="connsiteX55" fmla="*/ 0 w 2910840"/>
              <a:gd name="connsiteY55" fmla="*/ 2590800 h 2872740"/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281940 w 2910840"/>
              <a:gd name="connsiteY50" fmla="*/ 2499360 h 2872740"/>
              <a:gd name="connsiteX51" fmla="*/ 106680 w 2910840"/>
              <a:gd name="connsiteY51" fmla="*/ 2529840 h 2872740"/>
              <a:gd name="connsiteX52" fmla="*/ 76200 w 2910840"/>
              <a:gd name="connsiteY52" fmla="*/ 2560320 h 2872740"/>
              <a:gd name="connsiteX53" fmla="*/ 38100 w 2910840"/>
              <a:gd name="connsiteY53" fmla="*/ 2560320 h 2872740"/>
              <a:gd name="connsiteX54" fmla="*/ 0 w 2910840"/>
              <a:gd name="connsiteY54" fmla="*/ 2590800 h 2872740"/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106680 w 2910840"/>
              <a:gd name="connsiteY50" fmla="*/ 2529840 h 2872740"/>
              <a:gd name="connsiteX51" fmla="*/ 76200 w 2910840"/>
              <a:gd name="connsiteY51" fmla="*/ 2560320 h 2872740"/>
              <a:gd name="connsiteX52" fmla="*/ 38100 w 2910840"/>
              <a:gd name="connsiteY52" fmla="*/ 2560320 h 2872740"/>
              <a:gd name="connsiteX53" fmla="*/ 0 w 2910840"/>
              <a:gd name="connsiteY53" fmla="*/ 2590800 h 2872740"/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106680 w 2910840"/>
              <a:gd name="connsiteY50" fmla="*/ 2529840 h 2872740"/>
              <a:gd name="connsiteX51" fmla="*/ 38100 w 2910840"/>
              <a:gd name="connsiteY51" fmla="*/ 2560320 h 2872740"/>
              <a:gd name="connsiteX52" fmla="*/ 0 w 2910840"/>
              <a:gd name="connsiteY52" fmla="*/ 2590800 h 2872740"/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38100 w 2910840"/>
              <a:gd name="connsiteY50" fmla="*/ 2560320 h 2872740"/>
              <a:gd name="connsiteX51" fmla="*/ 0 w 2910840"/>
              <a:gd name="connsiteY51" fmla="*/ 2590800 h 2872740"/>
              <a:gd name="connsiteX0" fmla="*/ 2872740 w 2872740"/>
              <a:gd name="connsiteY0" fmla="*/ 0 h 2872740"/>
              <a:gd name="connsiteX1" fmla="*/ 2834640 w 2872740"/>
              <a:gd name="connsiteY1" fmla="*/ 175260 h 2872740"/>
              <a:gd name="connsiteX2" fmla="*/ 2796540 w 2872740"/>
              <a:gd name="connsiteY2" fmla="*/ 228600 h 2872740"/>
              <a:gd name="connsiteX3" fmla="*/ 2773680 w 2872740"/>
              <a:gd name="connsiteY3" fmla="*/ 320040 h 2872740"/>
              <a:gd name="connsiteX4" fmla="*/ 2750820 w 2872740"/>
              <a:gd name="connsiteY4" fmla="*/ 396240 h 2872740"/>
              <a:gd name="connsiteX5" fmla="*/ 2743200 w 2872740"/>
              <a:gd name="connsiteY5" fmla="*/ 495300 h 2872740"/>
              <a:gd name="connsiteX6" fmla="*/ 2705100 w 2872740"/>
              <a:gd name="connsiteY6" fmla="*/ 579120 h 2872740"/>
              <a:gd name="connsiteX7" fmla="*/ 2727960 w 2872740"/>
              <a:gd name="connsiteY7" fmla="*/ 670560 h 2872740"/>
              <a:gd name="connsiteX8" fmla="*/ 2735580 w 2872740"/>
              <a:gd name="connsiteY8" fmla="*/ 861060 h 2872740"/>
              <a:gd name="connsiteX9" fmla="*/ 2651760 w 2872740"/>
              <a:gd name="connsiteY9" fmla="*/ 937260 h 2872740"/>
              <a:gd name="connsiteX10" fmla="*/ 2606040 w 2872740"/>
              <a:gd name="connsiteY10" fmla="*/ 1028700 h 2872740"/>
              <a:gd name="connsiteX11" fmla="*/ 2514600 w 2872740"/>
              <a:gd name="connsiteY11" fmla="*/ 1112520 h 2872740"/>
              <a:gd name="connsiteX12" fmla="*/ 2354580 w 2872740"/>
              <a:gd name="connsiteY12" fmla="*/ 1257300 h 2872740"/>
              <a:gd name="connsiteX13" fmla="*/ 2301240 w 2872740"/>
              <a:gd name="connsiteY13" fmla="*/ 1417320 h 2872740"/>
              <a:gd name="connsiteX14" fmla="*/ 2301240 w 2872740"/>
              <a:gd name="connsiteY14" fmla="*/ 1531620 h 2872740"/>
              <a:gd name="connsiteX15" fmla="*/ 2331720 w 2872740"/>
              <a:gd name="connsiteY15" fmla="*/ 1600200 h 2872740"/>
              <a:gd name="connsiteX16" fmla="*/ 2400300 w 2872740"/>
              <a:gd name="connsiteY16" fmla="*/ 1668780 h 2872740"/>
              <a:gd name="connsiteX17" fmla="*/ 2369820 w 2872740"/>
              <a:gd name="connsiteY17" fmla="*/ 1760220 h 2872740"/>
              <a:gd name="connsiteX18" fmla="*/ 2316480 w 2872740"/>
              <a:gd name="connsiteY18" fmla="*/ 1783080 h 2872740"/>
              <a:gd name="connsiteX19" fmla="*/ 2232660 w 2872740"/>
              <a:gd name="connsiteY19" fmla="*/ 1866900 h 2872740"/>
              <a:gd name="connsiteX20" fmla="*/ 2217420 w 2872740"/>
              <a:gd name="connsiteY20" fmla="*/ 1950720 h 2872740"/>
              <a:gd name="connsiteX21" fmla="*/ 2209800 w 2872740"/>
              <a:gd name="connsiteY21" fmla="*/ 2026920 h 2872740"/>
              <a:gd name="connsiteX22" fmla="*/ 2202180 w 2872740"/>
              <a:gd name="connsiteY22" fmla="*/ 2080260 h 2872740"/>
              <a:gd name="connsiteX23" fmla="*/ 2164080 w 2872740"/>
              <a:gd name="connsiteY23" fmla="*/ 2110740 h 2872740"/>
              <a:gd name="connsiteX24" fmla="*/ 2065020 w 2872740"/>
              <a:gd name="connsiteY24" fmla="*/ 2278380 h 2872740"/>
              <a:gd name="connsiteX25" fmla="*/ 2042160 w 2872740"/>
              <a:gd name="connsiteY25" fmla="*/ 2400300 h 2872740"/>
              <a:gd name="connsiteX26" fmla="*/ 2042160 w 2872740"/>
              <a:gd name="connsiteY26" fmla="*/ 2461260 h 2872740"/>
              <a:gd name="connsiteX27" fmla="*/ 1973580 w 2872740"/>
              <a:gd name="connsiteY27" fmla="*/ 2529840 h 2872740"/>
              <a:gd name="connsiteX28" fmla="*/ 1965960 w 2872740"/>
              <a:gd name="connsiteY28" fmla="*/ 2583180 h 2872740"/>
              <a:gd name="connsiteX29" fmla="*/ 1981200 w 2872740"/>
              <a:gd name="connsiteY29" fmla="*/ 2613660 h 2872740"/>
              <a:gd name="connsiteX30" fmla="*/ 1958340 w 2872740"/>
              <a:gd name="connsiteY30" fmla="*/ 2682240 h 2872740"/>
              <a:gd name="connsiteX31" fmla="*/ 1920240 w 2872740"/>
              <a:gd name="connsiteY31" fmla="*/ 2743200 h 2872740"/>
              <a:gd name="connsiteX32" fmla="*/ 1889760 w 2872740"/>
              <a:gd name="connsiteY32" fmla="*/ 2781300 h 2872740"/>
              <a:gd name="connsiteX33" fmla="*/ 1767840 w 2872740"/>
              <a:gd name="connsiteY33" fmla="*/ 2758440 h 2872740"/>
              <a:gd name="connsiteX34" fmla="*/ 1668780 w 2872740"/>
              <a:gd name="connsiteY34" fmla="*/ 2766060 h 2872740"/>
              <a:gd name="connsiteX35" fmla="*/ 1539240 w 2872740"/>
              <a:gd name="connsiteY35" fmla="*/ 2788920 h 2872740"/>
              <a:gd name="connsiteX36" fmla="*/ 1447800 w 2872740"/>
              <a:gd name="connsiteY36" fmla="*/ 2788920 h 2872740"/>
              <a:gd name="connsiteX37" fmla="*/ 1379220 w 2872740"/>
              <a:gd name="connsiteY37" fmla="*/ 2849880 h 2872740"/>
              <a:gd name="connsiteX38" fmla="*/ 1303020 w 2872740"/>
              <a:gd name="connsiteY38" fmla="*/ 2872740 h 2872740"/>
              <a:gd name="connsiteX39" fmla="*/ 1150620 w 2872740"/>
              <a:gd name="connsiteY39" fmla="*/ 2849880 h 2872740"/>
              <a:gd name="connsiteX40" fmla="*/ 1082040 w 2872740"/>
              <a:gd name="connsiteY40" fmla="*/ 2849880 h 2872740"/>
              <a:gd name="connsiteX41" fmla="*/ 1005840 w 2872740"/>
              <a:gd name="connsiteY41" fmla="*/ 2804160 h 2872740"/>
              <a:gd name="connsiteX42" fmla="*/ 982980 w 2872740"/>
              <a:gd name="connsiteY42" fmla="*/ 2773680 h 2872740"/>
              <a:gd name="connsiteX43" fmla="*/ 944880 w 2872740"/>
              <a:gd name="connsiteY43" fmla="*/ 2781300 h 2872740"/>
              <a:gd name="connsiteX44" fmla="*/ 914400 w 2872740"/>
              <a:gd name="connsiteY44" fmla="*/ 2788920 h 2872740"/>
              <a:gd name="connsiteX45" fmla="*/ 861060 w 2872740"/>
              <a:gd name="connsiteY45" fmla="*/ 2735580 h 2872740"/>
              <a:gd name="connsiteX46" fmla="*/ 822960 w 2872740"/>
              <a:gd name="connsiteY46" fmla="*/ 2720340 h 2872740"/>
              <a:gd name="connsiteX47" fmla="*/ 754380 w 2872740"/>
              <a:gd name="connsiteY47" fmla="*/ 2697480 h 2872740"/>
              <a:gd name="connsiteX48" fmla="*/ 693420 w 2872740"/>
              <a:gd name="connsiteY48" fmla="*/ 2682240 h 2872740"/>
              <a:gd name="connsiteX49" fmla="*/ 640080 w 2872740"/>
              <a:gd name="connsiteY49" fmla="*/ 2644140 h 2872740"/>
              <a:gd name="connsiteX50" fmla="*/ 0 w 2872740"/>
              <a:gd name="connsiteY50" fmla="*/ 2560320 h 2872740"/>
              <a:gd name="connsiteX0" fmla="*/ 2232660 w 2232660"/>
              <a:gd name="connsiteY0" fmla="*/ 0 h 2872740"/>
              <a:gd name="connsiteX1" fmla="*/ 2194560 w 2232660"/>
              <a:gd name="connsiteY1" fmla="*/ 175260 h 2872740"/>
              <a:gd name="connsiteX2" fmla="*/ 2156460 w 2232660"/>
              <a:gd name="connsiteY2" fmla="*/ 228600 h 2872740"/>
              <a:gd name="connsiteX3" fmla="*/ 2133600 w 2232660"/>
              <a:gd name="connsiteY3" fmla="*/ 320040 h 2872740"/>
              <a:gd name="connsiteX4" fmla="*/ 2110740 w 2232660"/>
              <a:gd name="connsiteY4" fmla="*/ 396240 h 2872740"/>
              <a:gd name="connsiteX5" fmla="*/ 2103120 w 2232660"/>
              <a:gd name="connsiteY5" fmla="*/ 495300 h 2872740"/>
              <a:gd name="connsiteX6" fmla="*/ 2065020 w 2232660"/>
              <a:gd name="connsiteY6" fmla="*/ 579120 h 2872740"/>
              <a:gd name="connsiteX7" fmla="*/ 2087880 w 2232660"/>
              <a:gd name="connsiteY7" fmla="*/ 670560 h 2872740"/>
              <a:gd name="connsiteX8" fmla="*/ 2095500 w 2232660"/>
              <a:gd name="connsiteY8" fmla="*/ 861060 h 2872740"/>
              <a:gd name="connsiteX9" fmla="*/ 2011680 w 2232660"/>
              <a:gd name="connsiteY9" fmla="*/ 937260 h 2872740"/>
              <a:gd name="connsiteX10" fmla="*/ 1965960 w 2232660"/>
              <a:gd name="connsiteY10" fmla="*/ 1028700 h 2872740"/>
              <a:gd name="connsiteX11" fmla="*/ 1874520 w 2232660"/>
              <a:gd name="connsiteY11" fmla="*/ 1112520 h 2872740"/>
              <a:gd name="connsiteX12" fmla="*/ 1714500 w 2232660"/>
              <a:gd name="connsiteY12" fmla="*/ 1257300 h 2872740"/>
              <a:gd name="connsiteX13" fmla="*/ 1661160 w 2232660"/>
              <a:gd name="connsiteY13" fmla="*/ 1417320 h 2872740"/>
              <a:gd name="connsiteX14" fmla="*/ 1661160 w 2232660"/>
              <a:gd name="connsiteY14" fmla="*/ 1531620 h 2872740"/>
              <a:gd name="connsiteX15" fmla="*/ 1691640 w 2232660"/>
              <a:gd name="connsiteY15" fmla="*/ 1600200 h 2872740"/>
              <a:gd name="connsiteX16" fmla="*/ 1760220 w 2232660"/>
              <a:gd name="connsiteY16" fmla="*/ 1668780 h 2872740"/>
              <a:gd name="connsiteX17" fmla="*/ 1729740 w 2232660"/>
              <a:gd name="connsiteY17" fmla="*/ 1760220 h 2872740"/>
              <a:gd name="connsiteX18" fmla="*/ 1676400 w 2232660"/>
              <a:gd name="connsiteY18" fmla="*/ 1783080 h 2872740"/>
              <a:gd name="connsiteX19" fmla="*/ 1592580 w 2232660"/>
              <a:gd name="connsiteY19" fmla="*/ 1866900 h 2872740"/>
              <a:gd name="connsiteX20" fmla="*/ 1577340 w 2232660"/>
              <a:gd name="connsiteY20" fmla="*/ 1950720 h 2872740"/>
              <a:gd name="connsiteX21" fmla="*/ 1569720 w 2232660"/>
              <a:gd name="connsiteY21" fmla="*/ 2026920 h 2872740"/>
              <a:gd name="connsiteX22" fmla="*/ 1562100 w 2232660"/>
              <a:gd name="connsiteY22" fmla="*/ 2080260 h 2872740"/>
              <a:gd name="connsiteX23" fmla="*/ 1524000 w 2232660"/>
              <a:gd name="connsiteY23" fmla="*/ 2110740 h 2872740"/>
              <a:gd name="connsiteX24" fmla="*/ 1424940 w 2232660"/>
              <a:gd name="connsiteY24" fmla="*/ 2278380 h 2872740"/>
              <a:gd name="connsiteX25" fmla="*/ 1402080 w 2232660"/>
              <a:gd name="connsiteY25" fmla="*/ 2400300 h 2872740"/>
              <a:gd name="connsiteX26" fmla="*/ 1402080 w 2232660"/>
              <a:gd name="connsiteY26" fmla="*/ 2461260 h 2872740"/>
              <a:gd name="connsiteX27" fmla="*/ 1333500 w 2232660"/>
              <a:gd name="connsiteY27" fmla="*/ 2529840 h 2872740"/>
              <a:gd name="connsiteX28" fmla="*/ 1325880 w 2232660"/>
              <a:gd name="connsiteY28" fmla="*/ 2583180 h 2872740"/>
              <a:gd name="connsiteX29" fmla="*/ 1341120 w 2232660"/>
              <a:gd name="connsiteY29" fmla="*/ 2613660 h 2872740"/>
              <a:gd name="connsiteX30" fmla="*/ 1318260 w 2232660"/>
              <a:gd name="connsiteY30" fmla="*/ 2682240 h 2872740"/>
              <a:gd name="connsiteX31" fmla="*/ 1280160 w 2232660"/>
              <a:gd name="connsiteY31" fmla="*/ 2743200 h 2872740"/>
              <a:gd name="connsiteX32" fmla="*/ 1249680 w 2232660"/>
              <a:gd name="connsiteY32" fmla="*/ 2781300 h 2872740"/>
              <a:gd name="connsiteX33" fmla="*/ 1127760 w 2232660"/>
              <a:gd name="connsiteY33" fmla="*/ 2758440 h 2872740"/>
              <a:gd name="connsiteX34" fmla="*/ 1028700 w 2232660"/>
              <a:gd name="connsiteY34" fmla="*/ 2766060 h 2872740"/>
              <a:gd name="connsiteX35" fmla="*/ 899160 w 2232660"/>
              <a:gd name="connsiteY35" fmla="*/ 2788920 h 2872740"/>
              <a:gd name="connsiteX36" fmla="*/ 807720 w 2232660"/>
              <a:gd name="connsiteY36" fmla="*/ 2788920 h 2872740"/>
              <a:gd name="connsiteX37" fmla="*/ 739140 w 2232660"/>
              <a:gd name="connsiteY37" fmla="*/ 2849880 h 2872740"/>
              <a:gd name="connsiteX38" fmla="*/ 662940 w 2232660"/>
              <a:gd name="connsiteY38" fmla="*/ 2872740 h 2872740"/>
              <a:gd name="connsiteX39" fmla="*/ 510540 w 2232660"/>
              <a:gd name="connsiteY39" fmla="*/ 2849880 h 2872740"/>
              <a:gd name="connsiteX40" fmla="*/ 441960 w 2232660"/>
              <a:gd name="connsiteY40" fmla="*/ 2849880 h 2872740"/>
              <a:gd name="connsiteX41" fmla="*/ 365760 w 2232660"/>
              <a:gd name="connsiteY41" fmla="*/ 2804160 h 2872740"/>
              <a:gd name="connsiteX42" fmla="*/ 342900 w 2232660"/>
              <a:gd name="connsiteY42" fmla="*/ 2773680 h 2872740"/>
              <a:gd name="connsiteX43" fmla="*/ 304800 w 2232660"/>
              <a:gd name="connsiteY43" fmla="*/ 2781300 h 2872740"/>
              <a:gd name="connsiteX44" fmla="*/ 274320 w 2232660"/>
              <a:gd name="connsiteY44" fmla="*/ 2788920 h 2872740"/>
              <a:gd name="connsiteX45" fmla="*/ 220980 w 2232660"/>
              <a:gd name="connsiteY45" fmla="*/ 2735580 h 2872740"/>
              <a:gd name="connsiteX46" fmla="*/ 182880 w 2232660"/>
              <a:gd name="connsiteY46" fmla="*/ 2720340 h 2872740"/>
              <a:gd name="connsiteX47" fmla="*/ 114300 w 2232660"/>
              <a:gd name="connsiteY47" fmla="*/ 2697480 h 2872740"/>
              <a:gd name="connsiteX48" fmla="*/ 53340 w 2232660"/>
              <a:gd name="connsiteY48" fmla="*/ 2682240 h 2872740"/>
              <a:gd name="connsiteX49" fmla="*/ 0 w 2232660"/>
              <a:gd name="connsiteY49" fmla="*/ 2644140 h 2872740"/>
              <a:gd name="connsiteX0" fmla="*/ 2179320 w 2179320"/>
              <a:gd name="connsiteY0" fmla="*/ 0 h 2872740"/>
              <a:gd name="connsiteX1" fmla="*/ 2141220 w 2179320"/>
              <a:gd name="connsiteY1" fmla="*/ 175260 h 2872740"/>
              <a:gd name="connsiteX2" fmla="*/ 2103120 w 2179320"/>
              <a:gd name="connsiteY2" fmla="*/ 228600 h 2872740"/>
              <a:gd name="connsiteX3" fmla="*/ 2080260 w 2179320"/>
              <a:gd name="connsiteY3" fmla="*/ 320040 h 2872740"/>
              <a:gd name="connsiteX4" fmla="*/ 2057400 w 2179320"/>
              <a:gd name="connsiteY4" fmla="*/ 396240 h 2872740"/>
              <a:gd name="connsiteX5" fmla="*/ 2049780 w 2179320"/>
              <a:gd name="connsiteY5" fmla="*/ 495300 h 2872740"/>
              <a:gd name="connsiteX6" fmla="*/ 2011680 w 2179320"/>
              <a:gd name="connsiteY6" fmla="*/ 579120 h 2872740"/>
              <a:gd name="connsiteX7" fmla="*/ 2034540 w 2179320"/>
              <a:gd name="connsiteY7" fmla="*/ 670560 h 2872740"/>
              <a:gd name="connsiteX8" fmla="*/ 2042160 w 2179320"/>
              <a:gd name="connsiteY8" fmla="*/ 861060 h 2872740"/>
              <a:gd name="connsiteX9" fmla="*/ 1958340 w 2179320"/>
              <a:gd name="connsiteY9" fmla="*/ 937260 h 2872740"/>
              <a:gd name="connsiteX10" fmla="*/ 1912620 w 2179320"/>
              <a:gd name="connsiteY10" fmla="*/ 1028700 h 2872740"/>
              <a:gd name="connsiteX11" fmla="*/ 1821180 w 2179320"/>
              <a:gd name="connsiteY11" fmla="*/ 1112520 h 2872740"/>
              <a:gd name="connsiteX12" fmla="*/ 1661160 w 2179320"/>
              <a:gd name="connsiteY12" fmla="*/ 1257300 h 2872740"/>
              <a:gd name="connsiteX13" fmla="*/ 1607820 w 2179320"/>
              <a:gd name="connsiteY13" fmla="*/ 1417320 h 2872740"/>
              <a:gd name="connsiteX14" fmla="*/ 1607820 w 2179320"/>
              <a:gd name="connsiteY14" fmla="*/ 1531620 h 2872740"/>
              <a:gd name="connsiteX15" fmla="*/ 1638300 w 2179320"/>
              <a:gd name="connsiteY15" fmla="*/ 1600200 h 2872740"/>
              <a:gd name="connsiteX16" fmla="*/ 1706880 w 2179320"/>
              <a:gd name="connsiteY16" fmla="*/ 1668780 h 2872740"/>
              <a:gd name="connsiteX17" fmla="*/ 1676400 w 2179320"/>
              <a:gd name="connsiteY17" fmla="*/ 1760220 h 2872740"/>
              <a:gd name="connsiteX18" fmla="*/ 1623060 w 2179320"/>
              <a:gd name="connsiteY18" fmla="*/ 1783080 h 2872740"/>
              <a:gd name="connsiteX19" fmla="*/ 1539240 w 2179320"/>
              <a:gd name="connsiteY19" fmla="*/ 1866900 h 2872740"/>
              <a:gd name="connsiteX20" fmla="*/ 1524000 w 2179320"/>
              <a:gd name="connsiteY20" fmla="*/ 1950720 h 2872740"/>
              <a:gd name="connsiteX21" fmla="*/ 1516380 w 2179320"/>
              <a:gd name="connsiteY21" fmla="*/ 2026920 h 2872740"/>
              <a:gd name="connsiteX22" fmla="*/ 1508760 w 2179320"/>
              <a:gd name="connsiteY22" fmla="*/ 2080260 h 2872740"/>
              <a:gd name="connsiteX23" fmla="*/ 1470660 w 2179320"/>
              <a:gd name="connsiteY23" fmla="*/ 2110740 h 2872740"/>
              <a:gd name="connsiteX24" fmla="*/ 1371600 w 2179320"/>
              <a:gd name="connsiteY24" fmla="*/ 2278380 h 2872740"/>
              <a:gd name="connsiteX25" fmla="*/ 1348740 w 2179320"/>
              <a:gd name="connsiteY25" fmla="*/ 2400300 h 2872740"/>
              <a:gd name="connsiteX26" fmla="*/ 1348740 w 2179320"/>
              <a:gd name="connsiteY26" fmla="*/ 2461260 h 2872740"/>
              <a:gd name="connsiteX27" fmla="*/ 1280160 w 2179320"/>
              <a:gd name="connsiteY27" fmla="*/ 2529840 h 2872740"/>
              <a:gd name="connsiteX28" fmla="*/ 1272540 w 2179320"/>
              <a:gd name="connsiteY28" fmla="*/ 2583180 h 2872740"/>
              <a:gd name="connsiteX29" fmla="*/ 1287780 w 2179320"/>
              <a:gd name="connsiteY29" fmla="*/ 2613660 h 2872740"/>
              <a:gd name="connsiteX30" fmla="*/ 1264920 w 2179320"/>
              <a:gd name="connsiteY30" fmla="*/ 2682240 h 2872740"/>
              <a:gd name="connsiteX31" fmla="*/ 1226820 w 2179320"/>
              <a:gd name="connsiteY31" fmla="*/ 2743200 h 2872740"/>
              <a:gd name="connsiteX32" fmla="*/ 1196340 w 2179320"/>
              <a:gd name="connsiteY32" fmla="*/ 2781300 h 2872740"/>
              <a:gd name="connsiteX33" fmla="*/ 1074420 w 2179320"/>
              <a:gd name="connsiteY33" fmla="*/ 2758440 h 2872740"/>
              <a:gd name="connsiteX34" fmla="*/ 975360 w 2179320"/>
              <a:gd name="connsiteY34" fmla="*/ 2766060 h 2872740"/>
              <a:gd name="connsiteX35" fmla="*/ 845820 w 2179320"/>
              <a:gd name="connsiteY35" fmla="*/ 2788920 h 2872740"/>
              <a:gd name="connsiteX36" fmla="*/ 754380 w 2179320"/>
              <a:gd name="connsiteY36" fmla="*/ 2788920 h 2872740"/>
              <a:gd name="connsiteX37" fmla="*/ 685800 w 2179320"/>
              <a:gd name="connsiteY37" fmla="*/ 2849880 h 2872740"/>
              <a:gd name="connsiteX38" fmla="*/ 609600 w 2179320"/>
              <a:gd name="connsiteY38" fmla="*/ 2872740 h 2872740"/>
              <a:gd name="connsiteX39" fmla="*/ 457200 w 2179320"/>
              <a:gd name="connsiteY39" fmla="*/ 2849880 h 2872740"/>
              <a:gd name="connsiteX40" fmla="*/ 388620 w 2179320"/>
              <a:gd name="connsiteY40" fmla="*/ 2849880 h 2872740"/>
              <a:gd name="connsiteX41" fmla="*/ 312420 w 2179320"/>
              <a:gd name="connsiteY41" fmla="*/ 2804160 h 2872740"/>
              <a:gd name="connsiteX42" fmla="*/ 289560 w 2179320"/>
              <a:gd name="connsiteY42" fmla="*/ 2773680 h 2872740"/>
              <a:gd name="connsiteX43" fmla="*/ 251460 w 2179320"/>
              <a:gd name="connsiteY43" fmla="*/ 2781300 h 2872740"/>
              <a:gd name="connsiteX44" fmla="*/ 220980 w 2179320"/>
              <a:gd name="connsiteY44" fmla="*/ 2788920 h 2872740"/>
              <a:gd name="connsiteX45" fmla="*/ 167640 w 2179320"/>
              <a:gd name="connsiteY45" fmla="*/ 2735580 h 2872740"/>
              <a:gd name="connsiteX46" fmla="*/ 129540 w 2179320"/>
              <a:gd name="connsiteY46" fmla="*/ 2720340 h 2872740"/>
              <a:gd name="connsiteX47" fmla="*/ 60960 w 2179320"/>
              <a:gd name="connsiteY47" fmla="*/ 2697480 h 2872740"/>
              <a:gd name="connsiteX48" fmla="*/ 0 w 2179320"/>
              <a:gd name="connsiteY48" fmla="*/ 2682240 h 2872740"/>
              <a:gd name="connsiteX0" fmla="*/ 2118360 w 2118360"/>
              <a:gd name="connsiteY0" fmla="*/ 0 h 2872740"/>
              <a:gd name="connsiteX1" fmla="*/ 2080260 w 2118360"/>
              <a:gd name="connsiteY1" fmla="*/ 175260 h 2872740"/>
              <a:gd name="connsiteX2" fmla="*/ 2042160 w 2118360"/>
              <a:gd name="connsiteY2" fmla="*/ 228600 h 2872740"/>
              <a:gd name="connsiteX3" fmla="*/ 2019300 w 2118360"/>
              <a:gd name="connsiteY3" fmla="*/ 320040 h 2872740"/>
              <a:gd name="connsiteX4" fmla="*/ 1996440 w 2118360"/>
              <a:gd name="connsiteY4" fmla="*/ 396240 h 2872740"/>
              <a:gd name="connsiteX5" fmla="*/ 1988820 w 2118360"/>
              <a:gd name="connsiteY5" fmla="*/ 495300 h 2872740"/>
              <a:gd name="connsiteX6" fmla="*/ 1950720 w 2118360"/>
              <a:gd name="connsiteY6" fmla="*/ 579120 h 2872740"/>
              <a:gd name="connsiteX7" fmla="*/ 1973580 w 2118360"/>
              <a:gd name="connsiteY7" fmla="*/ 670560 h 2872740"/>
              <a:gd name="connsiteX8" fmla="*/ 1981200 w 2118360"/>
              <a:gd name="connsiteY8" fmla="*/ 861060 h 2872740"/>
              <a:gd name="connsiteX9" fmla="*/ 1897380 w 2118360"/>
              <a:gd name="connsiteY9" fmla="*/ 937260 h 2872740"/>
              <a:gd name="connsiteX10" fmla="*/ 1851660 w 2118360"/>
              <a:gd name="connsiteY10" fmla="*/ 1028700 h 2872740"/>
              <a:gd name="connsiteX11" fmla="*/ 1760220 w 2118360"/>
              <a:gd name="connsiteY11" fmla="*/ 1112520 h 2872740"/>
              <a:gd name="connsiteX12" fmla="*/ 1600200 w 2118360"/>
              <a:gd name="connsiteY12" fmla="*/ 1257300 h 2872740"/>
              <a:gd name="connsiteX13" fmla="*/ 1546860 w 2118360"/>
              <a:gd name="connsiteY13" fmla="*/ 1417320 h 2872740"/>
              <a:gd name="connsiteX14" fmla="*/ 1546860 w 2118360"/>
              <a:gd name="connsiteY14" fmla="*/ 1531620 h 2872740"/>
              <a:gd name="connsiteX15" fmla="*/ 1577340 w 2118360"/>
              <a:gd name="connsiteY15" fmla="*/ 1600200 h 2872740"/>
              <a:gd name="connsiteX16" fmla="*/ 1645920 w 2118360"/>
              <a:gd name="connsiteY16" fmla="*/ 1668780 h 2872740"/>
              <a:gd name="connsiteX17" fmla="*/ 1615440 w 2118360"/>
              <a:gd name="connsiteY17" fmla="*/ 1760220 h 2872740"/>
              <a:gd name="connsiteX18" fmla="*/ 1562100 w 2118360"/>
              <a:gd name="connsiteY18" fmla="*/ 1783080 h 2872740"/>
              <a:gd name="connsiteX19" fmla="*/ 1478280 w 2118360"/>
              <a:gd name="connsiteY19" fmla="*/ 1866900 h 2872740"/>
              <a:gd name="connsiteX20" fmla="*/ 1463040 w 2118360"/>
              <a:gd name="connsiteY20" fmla="*/ 1950720 h 2872740"/>
              <a:gd name="connsiteX21" fmla="*/ 1455420 w 2118360"/>
              <a:gd name="connsiteY21" fmla="*/ 2026920 h 2872740"/>
              <a:gd name="connsiteX22" fmla="*/ 1447800 w 2118360"/>
              <a:gd name="connsiteY22" fmla="*/ 2080260 h 2872740"/>
              <a:gd name="connsiteX23" fmla="*/ 1409700 w 2118360"/>
              <a:gd name="connsiteY23" fmla="*/ 2110740 h 2872740"/>
              <a:gd name="connsiteX24" fmla="*/ 1310640 w 2118360"/>
              <a:gd name="connsiteY24" fmla="*/ 2278380 h 2872740"/>
              <a:gd name="connsiteX25" fmla="*/ 1287780 w 2118360"/>
              <a:gd name="connsiteY25" fmla="*/ 2400300 h 2872740"/>
              <a:gd name="connsiteX26" fmla="*/ 1287780 w 2118360"/>
              <a:gd name="connsiteY26" fmla="*/ 2461260 h 2872740"/>
              <a:gd name="connsiteX27" fmla="*/ 1219200 w 2118360"/>
              <a:gd name="connsiteY27" fmla="*/ 2529840 h 2872740"/>
              <a:gd name="connsiteX28" fmla="*/ 1211580 w 2118360"/>
              <a:gd name="connsiteY28" fmla="*/ 2583180 h 2872740"/>
              <a:gd name="connsiteX29" fmla="*/ 1226820 w 2118360"/>
              <a:gd name="connsiteY29" fmla="*/ 2613660 h 2872740"/>
              <a:gd name="connsiteX30" fmla="*/ 1203960 w 2118360"/>
              <a:gd name="connsiteY30" fmla="*/ 2682240 h 2872740"/>
              <a:gd name="connsiteX31" fmla="*/ 1165860 w 2118360"/>
              <a:gd name="connsiteY31" fmla="*/ 2743200 h 2872740"/>
              <a:gd name="connsiteX32" fmla="*/ 1135380 w 2118360"/>
              <a:gd name="connsiteY32" fmla="*/ 2781300 h 2872740"/>
              <a:gd name="connsiteX33" fmla="*/ 1013460 w 2118360"/>
              <a:gd name="connsiteY33" fmla="*/ 2758440 h 2872740"/>
              <a:gd name="connsiteX34" fmla="*/ 914400 w 2118360"/>
              <a:gd name="connsiteY34" fmla="*/ 2766060 h 2872740"/>
              <a:gd name="connsiteX35" fmla="*/ 784860 w 2118360"/>
              <a:gd name="connsiteY35" fmla="*/ 2788920 h 2872740"/>
              <a:gd name="connsiteX36" fmla="*/ 693420 w 2118360"/>
              <a:gd name="connsiteY36" fmla="*/ 2788920 h 2872740"/>
              <a:gd name="connsiteX37" fmla="*/ 624840 w 2118360"/>
              <a:gd name="connsiteY37" fmla="*/ 2849880 h 2872740"/>
              <a:gd name="connsiteX38" fmla="*/ 548640 w 2118360"/>
              <a:gd name="connsiteY38" fmla="*/ 2872740 h 2872740"/>
              <a:gd name="connsiteX39" fmla="*/ 396240 w 2118360"/>
              <a:gd name="connsiteY39" fmla="*/ 2849880 h 2872740"/>
              <a:gd name="connsiteX40" fmla="*/ 327660 w 2118360"/>
              <a:gd name="connsiteY40" fmla="*/ 2849880 h 2872740"/>
              <a:gd name="connsiteX41" fmla="*/ 251460 w 2118360"/>
              <a:gd name="connsiteY41" fmla="*/ 2804160 h 2872740"/>
              <a:gd name="connsiteX42" fmla="*/ 228600 w 2118360"/>
              <a:gd name="connsiteY42" fmla="*/ 2773680 h 2872740"/>
              <a:gd name="connsiteX43" fmla="*/ 190500 w 2118360"/>
              <a:gd name="connsiteY43" fmla="*/ 2781300 h 2872740"/>
              <a:gd name="connsiteX44" fmla="*/ 160020 w 2118360"/>
              <a:gd name="connsiteY44" fmla="*/ 2788920 h 2872740"/>
              <a:gd name="connsiteX45" fmla="*/ 106680 w 2118360"/>
              <a:gd name="connsiteY45" fmla="*/ 2735580 h 2872740"/>
              <a:gd name="connsiteX46" fmla="*/ 68580 w 2118360"/>
              <a:gd name="connsiteY46" fmla="*/ 2720340 h 2872740"/>
              <a:gd name="connsiteX47" fmla="*/ 0 w 2118360"/>
              <a:gd name="connsiteY47" fmla="*/ 2697480 h 2872740"/>
              <a:gd name="connsiteX0" fmla="*/ 2049780 w 2049780"/>
              <a:gd name="connsiteY0" fmla="*/ 0 h 2872740"/>
              <a:gd name="connsiteX1" fmla="*/ 2011680 w 2049780"/>
              <a:gd name="connsiteY1" fmla="*/ 175260 h 2872740"/>
              <a:gd name="connsiteX2" fmla="*/ 1973580 w 2049780"/>
              <a:gd name="connsiteY2" fmla="*/ 228600 h 2872740"/>
              <a:gd name="connsiteX3" fmla="*/ 1950720 w 2049780"/>
              <a:gd name="connsiteY3" fmla="*/ 320040 h 2872740"/>
              <a:gd name="connsiteX4" fmla="*/ 1927860 w 2049780"/>
              <a:gd name="connsiteY4" fmla="*/ 396240 h 2872740"/>
              <a:gd name="connsiteX5" fmla="*/ 1920240 w 2049780"/>
              <a:gd name="connsiteY5" fmla="*/ 495300 h 2872740"/>
              <a:gd name="connsiteX6" fmla="*/ 1882140 w 2049780"/>
              <a:gd name="connsiteY6" fmla="*/ 579120 h 2872740"/>
              <a:gd name="connsiteX7" fmla="*/ 1905000 w 2049780"/>
              <a:gd name="connsiteY7" fmla="*/ 670560 h 2872740"/>
              <a:gd name="connsiteX8" fmla="*/ 1912620 w 2049780"/>
              <a:gd name="connsiteY8" fmla="*/ 861060 h 2872740"/>
              <a:gd name="connsiteX9" fmla="*/ 1828800 w 2049780"/>
              <a:gd name="connsiteY9" fmla="*/ 937260 h 2872740"/>
              <a:gd name="connsiteX10" fmla="*/ 1783080 w 2049780"/>
              <a:gd name="connsiteY10" fmla="*/ 1028700 h 2872740"/>
              <a:gd name="connsiteX11" fmla="*/ 1691640 w 2049780"/>
              <a:gd name="connsiteY11" fmla="*/ 1112520 h 2872740"/>
              <a:gd name="connsiteX12" fmla="*/ 1531620 w 2049780"/>
              <a:gd name="connsiteY12" fmla="*/ 1257300 h 2872740"/>
              <a:gd name="connsiteX13" fmla="*/ 1478280 w 2049780"/>
              <a:gd name="connsiteY13" fmla="*/ 1417320 h 2872740"/>
              <a:gd name="connsiteX14" fmla="*/ 1478280 w 2049780"/>
              <a:gd name="connsiteY14" fmla="*/ 1531620 h 2872740"/>
              <a:gd name="connsiteX15" fmla="*/ 1508760 w 2049780"/>
              <a:gd name="connsiteY15" fmla="*/ 1600200 h 2872740"/>
              <a:gd name="connsiteX16" fmla="*/ 1577340 w 2049780"/>
              <a:gd name="connsiteY16" fmla="*/ 1668780 h 2872740"/>
              <a:gd name="connsiteX17" fmla="*/ 1546860 w 2049780"/>
              <a:gd name="connsiteY17" fmla="*/ 1760220 h 2872740"/>
              <a:gd name="connsiteX18" fmla="*/ 1493520 w 2049780"/>
              <a:gd name="connsiteY18" fmla="*/ 1783080 h 2872740"/>
              <a:gd name="connsiteX19" fmla="*/ 1409700 w 2049780"/>
              <a:gd name="connsiteY19" fmla="*/ 1866900 h 2872740"/>
              <a:gd name="connsiteX20" fmla="*/ 1394460 w 2049780"/>
              <a:gd name="connsiteY20" fmla="*/ 1950720 h 2872740"/>
              <a:gd name="connsiteX21" fmla="*/ 1386840 w 2049780"/>
              <a:gd name="connsiteY21" fmla="*/ 2026920 h 2872740"/>
              <a:gd name="connsiteX22" fmla="*/ 1379220 w 2049780"/>
              <a:gd name="connsiteY22" fmla="*/ 2080260 h 2872740"/>
              <a:gd name="connsiteX23" fmla="*/ 1341120 w 2049780"/>
              <a:gd name="connsiteY23" fmla="*/ 2110740 h 2872740"/>
              <a:gd name="connsiteX24" fmla="*/ 1242060 w 2049780"/>
              <a:gd name="connsiteY24" fmla="*/ 2278380 h 2872740"/>
              <a:gd name="connsiteX25" fmla="*/ 1219200 w 2049780"/>
              <a:gd name="connsiteY25" fmla="*/ 2400300 h 2872740"/>
              <a:gd name="connsiteX26" fmla="*/ 1219200 w 2049780"/>
              <a:gd name="connsiteY26" fmla="*/ 2461260 h 2872740"/>
              <a:gd name="connsiteX27" fmla="*/ 1150620 w 2049780"/>
              <a:gd name="connsiteY27" fmla="*/ 2529840 h 2872740"/>
              <a:gd name="connsiteX28" fmla="*/ 1143000 w 2049780"/>
              <a:gd name="connsiteY28" fmla="*/ 2583180 h 2872740"/>
              <a:gd name="connsiteX29" fmla="*/ 1158240 w 2049780"/>
              <a:gd name="connsiteY29" fmla="*/ 2613660 h 2872740"/>
              <a:gd name="connsiteX30" fmla="*/ 1135380 w 2049780"/>
              <a:gd name="connsiteY30" fmla="*/ 2682240 h 2872740"/>
              <a:gd name="connsiteX31" fmla="*/ 1097280 w 2049780"/>
              <a:gd name="connsiteY31" fmla="*/ 2743200 h 2872740"/>
              <a:gd name="connsiteX32" fmla="*/ 1066800 w 2049780"/>
              <a:gd name="connsiteY32" fmla="*/ 2781300 h 2872740"/>
              <a:gd name="connsiteX33" fmla="*/ 944880 w 2049780"/>
              <a:gd name="connsiteY33" fmla="*/ 2758440 h 2872740"/>
              <a:gd name="connsiteX34" fmla="*/ 845820 w 2049780"/>
              <a:gd name="connsiteY34" fmla="*/ 2766060 h 2872740"/>
              <a:gd name="connsiteX35" fmla="*/ 716280 w 2049780"/>
              <a:gd name="connsiteY35" fmla="*/ 2788920 h 2872740"/>
              <a:gd name="connsiteX36" fmla="*/ 624840 w 2049780"/>
              <a:gd name="connsiteY36" fmla="*/ 2788920 h 2872740"/>
              <a:gd name="connsiteX37" fmla="*/ 556260 w 2049780"/>
              <a:gd name="connsiteY37" fmla="*/ 2849880 h 2872740"/>
              <a:gd name="connsiteX38" fmla="*/ 480060 w 2049780"/>
              <a:gd name="connsiteY38" fmla="*/ 2872740 h 2872740"/>
              <a:gd name="connsiteX39" fmla="*/ 327660 w 2049780"/>
              <a:gd name="connsiteY39" fmla="*/ 2849880 h 2872740"/>
              <a:gd name="connsiteX40" fmla="*/ 259080 w 2049780"/>
              <a:gd name="connsiteY40" fmla="*/ 2849880 h 2872740"/>
              <a:gd name="connsiteX41" fmla="*/ 182880 w 2049780"/>
              <a:gd name="connsiteY41" fmla="*/ 2804160 h 2872740"/>
              <a:gd name="connsiteX42" fmla="*/ 160020 w 2049780"/>
              <a:gd name="connsiteY42" fmla="*/ 2773680 h 2872740"/>
              <a:gd name="connsiteX43" fmla="*/ 121920 w 2049780"/>
              <a:gd name="connsiteY43" fmla="*/ 2781300 h 2872740"/>
              <a:gd name="connsiteX44" fmla="*/ 91440 w 2049780"/>
              <a:gd name="connsiteY44" fmla="*/ 2788920 h 2872740"/>
              <a:gd name="connsiteX45" fmla="*/ 38100 w 2049780"/>
              <a:gd name="connsiteY45" fmla="*/ 2735580 h 2872740"/>
              <a:gd name="connsiteX46" fmla="*/ 0 w 2049780"/>
              <a:gd name="connsiteY46" fmla="*/ 2720340 h 2872740"/>
              <a:gd name="connsiteX0" fmla="*/ 2011680 w 2011680"/>
              <a:gd name="connsiteY0" fmla="*/ 0 h 2872740"/>
              <a:gd name="connsiteX1" fmla="*/ 1973580 w 2011680"/>
              <a:gd name="connsiteY1" fmla="*/ 175260 h 2872740"/>
              <a:gd name="connsiteX2" fmla="*/ 1935480 w 2011680"/>
              <a:gd name="connsiteY2" fmla="*/ 228600 h 2872740"/>
              <a:gd name="connsiteX3" fmla="*/ 1912620 w 2011680"/>
              <a:gd name="connsiteY3" fmla="*/ 320040 h 2872740"/>
              <a:gd name="connsiteX4" fmla="*/ 1889760 w 2011680"/>
              <a:gd name="connsiteY4" fmla="*/ 396240 h 2872740"/>
              <a:gd name="connsiteX5" fmla="*/ 1882140 w 2011680"/>
              <a:gd name="connsiteY5" fmla="*/ 495300 h 2872740"/>
              <a:gd name="connsiteX6" fmla="*/ 1844040 w 2011680"/>
              <a:gd name="connsiteY6" fmla="*/ 579120 h 2872740"/>
              <a:gd name="connsiteX7" fmla="*/ 1866900 w 2011680"/>
              <a:gd name="connsiteY7" fmla="*/ 670560 h 2872740"/>
              <a:gd name="connsiteX8" fmla="*/ 1874520 w 2011680"/>
              <a:gd name="connsiteY8" fmla="*/ 861060 h 2872740"/>
              <a:gd name="connsiteX9" fmla="*/ 1790700 w 2011680"/>
              <a:gd name="connsiteY9" fmla="*/ 937260 h 2872740"/>
              <a:gd name="connsiteX10" fmla="*/ 1744980 w 2011680"/>
              <a:gd name="connsiteY10" fmla="*/ 1028700 h 2872740"/>
              <a:gd name="connsiteX11" fmla="*/ 1653540 w 2011680"/>
              <a:gd name="connsiteY11" fmla="*/ 1112520 h 2872740"/>
              <a:gd name="connsiteX12" fmla="*/ 1493520 w 2011680"/>
              <a:gd name="connsiteY12" fmla="*/ 1257300 h 2872740"/>
              <a:gd name="connsiteX13" fmla="*/ 1440180 w 2011680"/>
              <a:gd name="connsiteY13" fmla="*/ 1417320 h 2872740"/>
              <a:gd name="connsiteX14" fmla="*/ 1440180 w 2011680"/>
              <a:gd name="connsiteY14" fmla="*/ 1531620 h 2872740"/>
              <a:gd name="connsiteX15" fmla="*/ 1470660 w 2011680"/>
              <a:gd name="connsiteY15" fmla="*/ 1600200 h 2872740"/>
              <a:gd name="connsiteX16" fmla="*/ 1539240 w 2011680"/>
              <a:gd name="connsiteY16" fmla="*/ 1668780 h 2872740"/>
              <a:gd name="connsiteX17" fmla="*/ 1508760 w 2011680"/>
              <a:gd name="connsiteY17" fmla="*/ 1760220 h 2872740"/>
              <a:gd name="connsiteX18" fmla="*/ 1455420 w 2011680"/>
              <a:gd name="connsiteY18" fmla="*/ 1783080 h 2872740"/>
              <a:gd name="connsiteX19" fmla="*/ 1371600 w 2011680"/>
              <a:gd name="connsiteY19" fmla="*/ 1866900 h 2872740"/>
              <a:gd name="connsiteX20" fmla="*/ 1356360 w 2011680"/>
              <a:gd name="connsiteY20" fmla="*/ 1950720 h 2872740"/>
              <a:gd name="connsiteX21" fmla="*/ 1348740 w 2011680"/>
              <a:gd name="connsiteY21" fmla="*/ 2026920 h 2872740"/>
              <a:gd name="connsiteX22" fmla="*/ 1341120 w 2011680"/>
              <a:gd name="connsiteY22" fmla="*/ 2080260 h 2872740"/>
              <a:gd name="connsiteX23" fmla="*/ 1303020 w 2011680"/>
              <a:gd name="connsiteY23" fmla="*/ 2110740 h 2872740"/>
              <a:gd name="connsiteX24" fmla="*/ 1203960 w 2011680"/>
              <a:gd name="connsiteY24" fmla="*/ 2278380 h 2872740"/>
              <a:gd name="connsiteX25" fmla="*/ 1181100 w 2011680"/>
              <a:gd name="connsiteY25" fmla="*/ 2400300 h 2872740"/>
              <a:gd name="connsiteX26" fmla="*/ 1181100 w 2011680"/>
              <a:gd name="connsiteY26" fmla="*/ 2461260 h 2872740"/>
              <a:gd name="connsiteX27" fmla="*/ 1112520 w 2011680"/>
              <a:gd name="connsiteY27" fmla="*/ 2529840 h 2872740"/>
              <a:gd name="connsiteX28" fmla="*/ 1104900 w 2011680"/>
              <a:gd name="connsiteY28" fmla="*/ 2583180 h 2872740"/>
              <a:gd name="connsiteX29" fmla="*/ 1120140 w 2011680"/>
              <a:gd name="connsiteY29" fmla="*/ 2613660 h 2872740"/>
              <a:gd name="connsiteX30" fmla="*/ 1097280 w 2011680"/>
              <a:gd name="connsiteY30" fmla="*/ 2682240 h 2872740"/>
              <a:gd name="connsiteX31" fmla="*/ 1059180 w 2011680"/>
              <a:gd name="connsiteY31" fmla="*/ 2743200 h 2872740"/>
              <a:gd name="connsiteX32" fmla="*/ 1028700 w 2011680"/>
              <a:gd name="connsiteY32" fmla="*/ 2781300 h 2872740"/>
              <a:gd name="connsiteX33" fmla="*/ 906780 w 2011680"/>
              <a:gd name="connsiteY33" fmla="*/ 2758440 h 2872740"/>
              <a:gd name="connsiteX34" fmla="*/ 807720 w 2011680"/>
              <a:gd name="connsiteY34" fmla="*/ 2766060 h 2872740"/>
              <a:gd name="connsiteX35" fmla="*/ 678180 w 2011680"/>
              <a:gd name="connsiteY35" fmla="*/ 2788920 h 2872740"/>
              <a:gd name="connsiteX36" fmla="*/ 586740 w 2011680"/>
              <a:gd name="connsiteY36" fmla="*/ 2788920 h 2872740"/>
              <a:gd name="connsiteX37" fmla="*/ 518160 w 2011680"/>
              <a:gd name="connsiteY37" fmla="*/ 2849880 h 2872740"/>
              <a:gd name="connsiteX38" fmla="*/ 441960 w 2011680"/>
              <a:gd name="connsiteY38" fmla="*/ 2872740 h 2872740"/>
              <a:gd name="connsiteX39" fmla="*/ 289560 w 2011680"/>
              <a:gd name="connsiteY39" fmla="*/ 2849880 h 2872740"/>
              <a:gd name="connsiteX40" fmla="*/ 220980 w 2011680"/>
              <a:gd name="connsiteY40" fmla="*/ 2849880 h 2872740"/>
              <a:gd name="connsiteX41" fmla="*/ 144780 w 2011680"/>
              <a:gd name="connsiteY41" fmla="*/ 2804160 h 2872740"/>
              <a:gd name="connsiteX42" fmla="*/ 121920 w 2011680"/>
              <a:gd name="connsiteY42" fmla="*/ 2773680 h 2872740"/>
              <a:gd name="connsiteX43" fmla="*/ 83820 w 2011680"/>
              <a:gd name="connsiteY43" fmla="*/ 2781300 h 2872740"/>
              <a:gd name="connsiteX44" fmla="*/ 53340 w 2011680"/>
              <a:gd name="connsiteY44" fmla="*/ 2788920 h 2872740"/>
              <a:gd name="connsiteX45" fmla="*/ 0 w 2011680"/>
              <a:gd name="connsiteY45" fmla="*/ 2735580 h 2872740"/>
              <a:gd name="connsiteX0" fmla="*/ 2011680 w 2011680"/>
              <a:gd name="connsiteY0" fmla="*/ 0 h 2872740"/>
              <a:gd name="connsiteX1" fmla="*/ 1973580 w 2011680"/>
              <a:gd name="connsiteY1" fmla="*/ 175260 h 2872740"/>
              <a:gd name="connsiteX2" fmla="*/ 1935480 w 2011680"/>
              <a:gd name="connsiteY2" fmla="*/ 228600 h 2872740"/>
              <a:gd name="connsiteX3" fmla="*/ 1912620 w 2011680"/>
              <a:gd name="connsiteY3" fmla="*/ 320040 h 2872740"/>
              <a:gd name="connsiteX4" fmla="*/ 1889760 w 2011680"/>
              <a:gd name="connsiteY4" fmla="*/ 396240 h 2872740"/>
              <a:gd name="connsiteX5" fmla="*/ 1882140 w 2011680"/>
              <a:gd name="connsiteY5" fmla="*/ 495300 h 2872740"/>
              <a:gd name="connsiteX6" fmla="*/ 1844040 w 2011680"/>
              <a:gd name="connsiteY6" fmla="*/ 579120 h 2872740"/>
              <a:gd name="connsiteX7" fmla="*/ 1866900 w 2011680"/>
              <a:gd name="connsiteY7" fmla="*/ 670560 h 2872740"/>
              <a:gd name="connsiteX8" fmla="*/ 1874520 w 2011680"/>
              <a:gd name="connsiteY8" fmla="*/ 861060 h 2872740"/>
              <a:gd name="connsiteX9" fmla="*/ 1790700 w 2011680"/>
              <a:gd name="connsiteY9" fmla="*/ 937260 h 2872740"/>
              <a:gd name="connsiteX10" fmla="*/ 1744980 w 2011680"/>
              <a:gd name="connsiteY10" fmla="*/ 1028700 h 2872740"/>
              <a:gd name="connsiteX11" fmla="*/ 1653540 w 2011680"/>
              <a:gd name="connsiteY11" fmla="*/ 1112520 h 2872740"/>
              <a:gd name="connsiteX12" fmla="*/ 1493520 w 2011680"/>
              <a:gd name="connsiteY12" fmla="*/ 1257300 h 2872740"/>
              <a:gd name="connsiteX13" fmla="*/ 1440180 w 2011680"/>
              <a:gd name="connsiteY13" fmla="*/ 1417320 h 2872740"/>
              <a:gd name="connsiteX14" fmla="*/ 1440180 w 2011680"/>
              <a:gd name="connsiteY14" fmla="*/ 1531620 h 2872740"/>
              <a:gd name="connsiteX15" fmla="*/ 1470660 w 2011680"/>
              <a:gd name="connsiteY15" fmla="*/ 1600200 h 2872740"/>
              <a:gd name="connsiteX16" fmla="*/ 1539240 w 2011680"/>
              <a:gd name="connsiteY16" fmla="*/ 1668780 h 2872740"/>
              <a:gd name="connsiteX17" fmla="*/ 1508760 w 2011680"/>
              <a:gd name="connsiteY17" fmla="*/ 1760220 h 2872740"/>
              <a:gd name="connsiteX18" fmla="*/ 1455420 w 2011680"/>
              <a:gd name="connsiteY18" fmla="*/ 1783080 h 2872740"/>
              <a:gd name="connsiteX19" fmla="*/ 1371600 w 2011680"/>
              <a:gd name="connsiteY19" fmla="*/ 1866900 h 2872740"/>
              <a:gd name="connsiteX20" fmla="*/ 1356360 w 2011680"/>
              <a:gd name="connsiteY20" fmla="*/ 1950720 h 2872740"/>
              <a:gd name="connsiteX21" fmla="*/ 1348740 w 2011680"/>
              <a:gd name="connsiteY21" fmla="*/ 2026920 h 2872740"/>
              <a:gd name="connsiteX22" fmla="*/ 1341120 w 2011680"/>
              <a:gd name="connsiteY22" fmla="*/ 2080260 h 2872740"/>
              <a:gd name="connsiteX23" fmla="*/ 1303020 w 2011680"/>
              <a:gd name="connsiteY23" fmla="*/ 2110740 h 2872740"/>
              <a:gd name="connsiteX24" fmla="*/ 1203960 w 2011680"/>
              <a:gd name="connsiteY24" fmla="*/ 2278380 h 2872740"/>
              <a:gd name="connsiteX25" fmla="*/ 1181100 w 2011680"/>
              <a:gd name="connsiteY25" fmla="*/ 2400300 h 2872740"/>
              <a:gd name="connsiteX26" fmla="*/ 1181100 w 2011680"/>
              <a:gd name="connsiteY26" fmla="*/ 2461260 h 2872740"/>
              <a:gd name="connsiteX27" fmla="*/ 1112520 w 2011680"/>
              <a:gd name="connsiteY27" fmla="*/ 2529840 h 2872740"/>
              <a:gd name="connsiteX28" fmla="*/ 1104900 w 2011680"/>
              <a:gd name="connsiteY28" fmla="*/ 2583180 h 2872740"/>
              <a:gd name="connsiteX29" fmla="*/ 1120140 w 2011680"/>
              <a:gd name="connsiteY29" fmla="*/ 2613660 h 2872740"/>
              <a:gd name="connsiteX30" fmla="*/ 1097280 w 2011680"/>
              <a:gd name="connsiteY30" fmla="*/ 2682240 h 2872740"/>
              <a:gd name="connsiteX31" fmla="*/ 1059180 w 2011680"/>
              <a:gd name="connsiteY31" fmla="*/ 2743200 h 2872740"/>
              <a:gd name="connsiteX32" fmla="*/ 1028700 w 2011680"/>
              <a:gd name="connsiteY32" fmla="*/ 2781300 h 2872740"/>
              <a:gd name="connsiteX33" fmla="*/ 906780 w 2011680"/>
              <a:gd name="connsiteY33" fmla="*/ 2758440 h 2872740"/>
              <a:gd name="connsiteX34" fmla="*/ 807720 w 2011680"/>
              <a:gd name="connsiteY34" fmla="*/ 2766060 h 2872740"/>
              <a:gd name="connsiteX35" fmla="*/ 678180 w 2011680"/>
              <a:gd name="connsiteY35" fmla="*/ 2788920 h 2872740"/>
              <a:gd name="connsiteX36" fmla="*/ 586740 w 2011680"/>
              <a:gd name="connsiteY36" fmla="*/ 2788920 h 2872740"/>
              <a:gd name="connsiteX37" fmla="*/ 518160 w 2011680"/>
              <a:gd name="connsiteY37" fmla="*/ 2849880 h 2872740"/>
              <a:gd name="connsiteX38" fmla="*/ 441960 w 2011680"/>
              <a:gd name="connsiteY38" fmla="*/ 2872740 h 2872740"/>
              <a:gd name="connsiteX39" fmla="*/ 289560 w 2011680"/>
              <a:gd name="connsiteY39" fmla="*/ 2849880 h 2872740"/>
              <a:gd name="connsiteX40" fmla="*/ 220980 w 2011680"/>
              <a:gd name="connsiteY40" fmla="*/ 2849880 h 2872740"/>
              <a:gd name="connsiteX41" fmla="*/ 144780 w 2011680"/>
              <a:gd name="connsiteY41" fmla="*/ 2804160 h 2872740"/>
              <a:gd name="connsiteX42" fmla="*/ 121920 w 2011680"/>
              <a:gd name="connsiteY42" fmla="*/ 2773680 h 2872740"/>
              <a:gd name="connsiteX43" fmla="*/ 53340 w 2011680"/>
              <a:gd name="connsiteY43" fmla="*/ 2788920 h 2872740"/>
              <a:gd name="connsiteX44" fmla="*/ 0 w 2011680"/>
              <a:gd name="connsiteY44" fmla="*/ 2735580 h 2872740"/>
              <a:gd name="connsiteX0" fmla="*/ 2011680 w 2011680"/>
              <a:gd name="connsiteY0" fmla="*/ 0 h 2872740"/>
              <a:gd name="connsiteX1" fmla="*/ 1973580 w 2011680"/>
              <a:gd name="connsiteY1" fmla="*/ 175260 h 2872740"/>
              <a:gd name="connsiteX2" fmla="*/ 1935480 w 2011680"/>
              <a:gd name="connsiteY2" fmla="*/ 228600 h 2872740"/>
              <a:gd name="connsiteX3" fmla="*/ 1912620 w 2011680"/>
              <a:gd name="connsiteY3" fmla="*/ 320040 h 2872740"/>
              <a:gd name="connsiteX4" fmla="*/ 1889760 w 2011680"/>
              <a:gd name="connsiteY4" fmla="*/ 396240 h 2872740"/>
              <a:gd name="connsiteX5" fmla="*/ 1882140 w 2011680"/>
              <a:gd name="connsiteY5" fmla="*/ 495300 h 2872740"/>
              <a:gd name="connsiteX6" fmla="*/ 1844040 w 2011680"/>
              <a:gd name="connsiteY6" fmla="*/ 579120 h 2872740"/>
              <a:gd name="connsiteX7" fmla="*/ 1866900 w 2011680"/>
              <a:gd name="connsiteY7" fmla="*/ 670560 h 2872740"/>
              <a:gd name="connsiteX8" fmla="*/ 1874520 w 2011680"/>
              <a:gd name="connsiteY8" fmla="*/ 861060 h 2872740"/>
              <a:gd name="connsiteX9" fmla="*/ 1790700 w 2011680"/>
              <a:gd name="connsiteY9" fmla="*/ 937260 h 2872740"/>
              <a:gd name="connsiteX10" fmla="*/ 1744980 w 2011680"/>
              <a:gd name="connsiteY10" fmla="*/ 1028700 h 2872740"/>
              <a:gd name="connsiteX11" fmla="*/ 1653540 w 2011680"/>
              <a:gd name="connsiteY11" fmla="*/ 1112520 h 2872740"/>
              <a:gd name="connsiteX12" fmla="*/ 1493520 w 2011680"/>
              <a:gd name="connsiteY12" fmla="*/ 1257300 h 2872740"/>
              <a:gd name="connsiteX13" fmla="*/ 1440180 w 2011680"/>
              <a:gd name="connsiteY13" fmla="*/ 1417320 h 2872740"/>
              <a:gd name="connsiteX14" fmla="*/ 1440180 w 2011680"/>
              <a:gd name="connsiteY14" fmla="*/ 1531620 h 2872740"/>
              <a:gd name="connsiteX15" fmla="*/ 1470660 w 2011680"/>
              <a:gd name="connsiteY15" fmla="*/ 1600200 h 2872740"/>
              <a:gd name="connsiteX16" fmla="*/ 1539240 w 2011680"/>
              <a:gd name="connsiteY16" fmla="*/ 1668780 h 2872740"/>
              <a:gd name="connsiteX17" fmla="*/ 1508760 w 2011680"/>
              <a:gd name="connsiteY17" fmla="*/ 1760220 h 2872740"/>
              <a:gd name="connsiteX18" fmla="*/ 1455420 w 2011680"/>
              <a:gd name="connsiteY18" fmla="*/ 1783080 h 2872740"/>
              <a:gd name="connsiteX19" fmla="*/ 1371600 w 2011680"/>
              <a:gd name="connsiteY19" fmla="*/ 1866900 h 2872740"/>
              <a:gd name="connsiteX20" fmla="*/ 1356360 w 2011680"/>
              <a:gd name="connsiteY20" fmla="*/ 1950720 h 2872740"/>
              <a:gd name="connsiteX21" fmla="*/ 1348740 w 2011680"/>
              <a:gd name="connsiteY21" fmla="*/ 2026920 h 2872740"/>
              <a:gd name="connsiteX22" fmla="*/ 1341120 w 2011680"/>
              <a:gd name="connsiteY22" fmla="*/ 2080260 h 2872740"/>
              <a:gd name="connsiteX23" fmla="*/ 1303020 w 2011680"/>
              <a:gd name="connsiteY23" fmla="*/ 2110740 h 2872740"/>
              <a:gd name="connsiteX24" fmla="*/ 1203960 w 2011680"/>
              <a:gd name="connsiteY24" fmla="*/ 2278380 h 2872740"/>
              <a:gd name="connsiteX25" fmla="*/ 1181100 w 2011680"/>
              <a:gd name="connsiteY25" fmla="*/ 2400300 h 2872740"/>
              <a:gd name="connsiteX26" fmla="*/ 1181100 w 2011680"/>
              <a:gd name="connsiteY26" fmla="*/ 2461260 h 2872740"/>
              <a:gd name="connsiteX27" fmla="*/ 1112520 w 2011680"/>
              <a:gd name="connsiteY27" fmla="*/ 2529840 h 2872740"/>
              <a:gd name="connsiteX28" fmla="*/ 1104900 w 2011680"/>
              <a:gd name="connsiteY28" fmla="*/ 2583180 h 2872740"/>
              <a:gd name="connsiteX29" fmla="*/ 1120140 w 2011680"/>
              <a:gd name="connsiteY29" fmla="*/ 2613660 h 2872740"/>
              <a:gd name="connsiteX30" fmla="*/ 1097280 w 2011680"/>
              <a:gd name="connsiteY30" fmla="*/ 2682240 h 2872740"/>
              <a:gd name="connsiteX31" fmla="*/ 1059180 w 2011680"/>
              <a:gd name="connsiteY31" fmla="*/ 2743200 h 2872740"/>
              <a:gd name="connsiteX32" fmla="*/ 1028700 w 2011680"/>
              <a:gd name="connsiteY32" fmla="*/ 2781300 h 2872740"/>
              <a:gd name="connsiteX33" fmla="*/ 906780 w 2011680"/>
              <a:gd name="connsiteY33" fmla="*/ 2758440 h 2872740"/>
              <a:gd name="connsiteX34" fmla="*/ 807720 w 2011680"/>
              <a:gd name="connsiteY34" fmla="*/ 2766060 h 2872740"/>
              <a:gd name="connsiteX35" fmla="*/ 678180 w 2011680"/>
              <a:gd name="connsiteY35" fmla="*/ 2788920 h 2872740"/>
              <a:gd name="connsiteX36" fmla="*/ 586740 w 2011680"/>
              <a:gd name="connsiteY36" fmla="*/ 2788920 h 2872740"/>
              <a:gd name="connsiteX37" fmla="*/ 518160 w 2011680"/>
              <a:gd name="connsiteY37" fmla="*/ 2849880 h 2872740"/>
              <a:gd name="connsiteX38" fmla="*/ 441960 w 2011680"/>
              <a:gd name="connsiteY38" fmla="*/ 2872740 h 2872740"/>
              <a:gd name="connsiteX39" fmla="*/ 289560 w 2011680"/>
              <a:gd name="connsiteY39" fmla="*/ 2849880 h 2872740"/>
              <a:gd name="connsiteX40" fmla="*/ 220980 w 2011680"/>
              <a:gd name="connsiteY40" fmla="*/ 2849880 h 2872740"/>
              <a:gd name="connsiteX41" fmla="*/ 144780 w 2011680"/>
              <a:gd name="connsiteY41" fmla="*/ 2804160 h 2872740"/>
              <a:gd name="connsiteX42" fmla="*/ 121920 w 2011680"/>
              <a:gd name="connsiteY42" fmla="*/ 2773680 h 2872740"/>
              <a:gd name="connsiteX43" fmla="*/ 0 w 2011680"/>
              <a:gd name="connsiteY43" fmla="*/ 2735580 h 2872740"/>
              <a:gd name="connsiteX0" fmla="*/ 1889760 w 1889760"/>
              <a:gd name="connsiteY0" fmla="*/ 0 h 2872740"/>
              <a:gd name="connsiteX1" fmla="*/ 1851660 w 1889760"/>
              <a:gd name="connsiteY1" fmla="*/ 175260 h 2872740"/>
              <a:gd name="connsiteX2" fmla="*/ 1813560 w 1889760"/>
              <a:gd name="connsiteY2" fmla="*/ 228600 h 2872740"/>
              <a:gd name="connsiteX3" fmla="*/ 1790700 w 1889760"/>
              <a:gd name="connsiteY3" fmla="*/ 320040 h 2872740"/>
              <a:gd name="connsiteX4" fmla="*/ 1767840 w 1889760"/>
              <a:gd name="connsiteY4" fmla="*/ 396240 h 2872740"/>
              <a:gd name="connsiteX5" fmla="*/ 1760220 w 1889760"/>
              <a:gd name="connsiteY5" fmla="*/ 495300 h 2872740"/>
              <a:gd name="connsiteX6" fmla="*/ 1722120 w 1889760"/>
              <a:gd name="connsiteY6" fmla="*/ 579120 h 2872740"/>
              <a:gd name="connsiteX7" fmla="*/ 1744980 w 1889760"/>
              <a:gd name="connsiteY7" fmla="*/ 670560 h 2872740"/>
              <a:gd name="connsiteX8" fmla="*/ 1752600 w 1889760"/>
              <a:gd name="connsiteY8" fmla="*/ 861060 h 2872740"/>
              <a:gd name="connsiteX9" fmla="*/ 1668780 w 1889760"/>
              <a:gd name="connsiteY9" fmla="*/ 937260 h 2872740"/>
              <a:gd name="connsiteX10" fmla="*/ 1623060 w 1889760"/>
              <a:gd name="connsiteY10" fmla="*/ 1028700 h 2872740"/>
              <a:gd name="connsiteX11" fmla="*/ 1531620 w 1889760"/>
              <a:gd name="connsiteY11" fmla="*/ 1112520 h 2872740"/>
              <a:gd name="connsiteX12" fmla="*/ 1371600 w 1889760"/>
              <a:gd name="connsiteY12" fmla="*/ 1257300 h 2872740"/>
              <a:gd name="connsiteX13" fmla="*/ 1318260 w 1889760"/>
              <a:gd name="connsiteY13" fmla="*/ 1417320 h 2872740"/>
              <a:gd name="connsiteX14" fmla="*/ 1318260 w 1889760"/>
              <a:gd name="connsiteY14" fmla="*/ 1531620 h 2872740"/>
              <a:gd name="connsiteX15" fmla="*/ 1348740 w 1889760"/>
              <a:gd name="connsiteY15" fmla="*/ 1600200 h 2872740"/>
              <a:gd name="connsiteX16" fmla="*/ 1417320 w 1889760"/>
              <a:gd name="connsiteY16" fmla="*/ 1668780 h 2872740"/>
              <a:gd name="connsiteX17" fmla="*/ 1386840 w 1889760"/>
              <a:gd name="connsiteY17" fmla="*/ 1760220 h 2872740"/>
              <a:gd name="connsiteX18" fmla="*/ 1333500 w 1889760"/>
              <a:gd name="connsiteY18" fmla="*/ 1783080 h 2872740"/>
              <a:gd name="connsiteX19" fmla="*/ 1249680 w 1889760"/>
              <a:gd name="connsiteY19" fmla="*/ 1866900 h 2872740"/>
              <a:gd name="connsiteX20" fmla="*/ 1234440 w 1889760"/>
              <a:gd name="connsiteY20" fmla="*/ 1950720 h 2872740"/>
              <a:gd name="connsiteX21" fmla="*/ 1226820 w 1889760"/>
              <a:gd name="connsiteY21" fmla="*/ 2026920 h 2872740"/>
              <a:gd name="connsiteX22" fmla="*/ 1219200 w 1889760"/>
              <a:gd name="connsiteY22" fmla="*/ 2080260 h 2872740"/>
              <a:gd name="connsiteX23" fmla="*/ 1181100 w 1889760"/>
              <a:gd name="connsiteY23" fmla="*/ 2110740 h 2872740"/>
              <a:gd name="connsiteX24" fmla="*/ 1082040 w 1889760"/>
              <a:gd name="connsiteY24" fmla="*/ 2278380 h 2872740"/>
              <a:gd name="connsiteX25" fmla="*/ 1059180 w 1889760"/>
              <a:gd name="connsiteY25" fmla="*/ 2400300 h 2872740"/>
              <a:gd name="connsiteX26" fmla="*/ 1059180 w 1889760"/>
              <a:gd name="connsiteY26" fmla="*/ 2461260 h 2872740"/>
              <a:gd name="connsiteX27" fmla="*/ 990600 w 1889760"/>
              <a:gd name="connsiteY27" fmla="*/ 2529840 h 2872740"/>
              <a:gd name="connsiteX28" fmla="*/ 982980 w 1889760"/>
              <a:gd name="connsiteY28" fmla="*/ 2583180 h 2872740"/>
              <a:gd name="connsiteX29" fmla="*/ 998220 w 1889760"/>
              <a:gd name="connsiteY29" fmla="*/ 2613660 h 2872740"/>
              <a:gd name="connsiteX30" fmla="*/ 975360 w 1889760"/>
              <a:gd name="connsiteY30" fmla="*/ 2682240 h 2872740"/>
              <a:gd name="connsiteX31" fmla="*/ 937260 w 1889760"/>
              <a:gd name="connsiteY31" fmla="*/ 2743200 h 2872740"/>
              <a:gd name="connsiteX32" fmla="*/ 906780 w 1889760"/>
              <a:gd name="connsiteY32" fmla="*/ 2781300 h 2872740"/>
              <a:gd name="connsiteX33" fmla="*/ 784860 w 1889760"/>
              <a:gd name="connsiteY33" fmla="*/ 2758440 h 2872740"/>
              <a:gd name="connsiteX34" fmla="*/ 685800 w 1889760"/>
              <a:gd name="connsiteY34" fmla="*/ 2766060 h 2872740"/>
              <a:gd name="connsiteX35" fmla="*/ 556260 w 1889760"/>
              <a:gd name="connsiteY35" fmla="*/ 2788920 h 2872740"/>
              <a:gd name="connsiteX36" fmla="*/ 464820 w 1889760"/>
              <a:gd name="connsiteY36" fmla="*/ 2788920 h 2872740"/>
              <a:gd name="connsiteX37" fmla="*/ 396240 w 1889760"/>
              <a:gd name="connsiteY37" fmla="*/ 2849880 h 2872740"/>
              <a:gd name="connsiteX38" fmla="*/ 320040 w 1889760"/>
              <a:gd name="connsiteY38" fmla="*/ 2872740 h 2872740"/>
              <a:gd name="connsiteX39" fmla="*/ 167640 w 1889760"/>
              <a:gd name="connsiteY39" fmla="*/ 2849880 h 2872740"/>
              <a:gd name="connsiteX40" fmla="*/ 99060 w 1889760"/>
              <a:gd name="connsiteY40" fmla="*/ 2849880 h 2872740"/>
              <a:gd name="connsiteX41" fmla="*/ 22860 w 1889760"/>
              <a:gd name="connsiteY41" fmla="*/ 2804160 h 2872740"/>
              <a:gd name="connsiteX42" fmla="*/ 0 w 1889760"/>
              <a:gd name="connsiteY42" fmla="*/ 2773680 h 2872740"/>
              <a:gd name="connsiteX0" fmla="*/ 1866900 w 1866900"/>
              <a:gd name="connsiteY0" fmla="*/ 0 h 2872740"/>
              <a:gd name="connsiteX1" fmla="*/ 1828800 w 1866900"/>
              <a:gd name="connsiteY1" fmla="*/ 175260 h 2872740"/>
              <a:gd name="connsiteX2" fmla="*/ 1790700 w 1866900"/>
              <a:gd name="connsiteY2" fmla="*/ 228600 h 2872740"/>
              <a:gd name="connsiteX3" fmla="*/ 1767840 w 1866900"/>
              <a:gd name="connsiteY3" fmla="*/ 320040 h 2872740"/>
              <a:gd name="connsiteX4" fmla="*/ 1744980 w 1866900"/>
              <a:gd name="connsiteY4" fmla="*/ 396240 h 2872740"/>
              <a:gd name="connsiteX5" fmla="*/ 1737360 w 1866900"/>
              <a:gd name="connsiteY5" fmla="*/ 495300 h 2872740"/>
              <a:gd name="connsiteX6" fmla="*/ 1699260 w 1866900"/>
              <a:gd name="connsiteY6" fmla="*/ 579120 h 2872740"/>
              <a:gd name="connsiteX7" fmla="*/ 1722120 w 1866900"/>
              <a:gd name="connsiteY7" fmla="*/ 670560 h 2872740"/>
              <a:gd name="connsiteX8" fmla="*/ 1729740 w 1866900"/>
              <a:gd name="connsiteY8" fmla="*/ 861060 h 2872740"/>
              <a:gd name="connsiteX9" fmla="*/ 1645920 w 1866900"/>
              <a:gd name="connsiteY9" fmla="*/ 937260 h 2872740"/>
              <a:gd name="connsiteX10" fmla="*/ 1600200 w 1866900"/>
              <a:gd name="connsiteY10" fmla="*/ 1028700 h 2872740"/>
              <a:gd name="connsiteX11" fmla="*/ 1508760 w 1866900"/>
              <a:gd name="connsiteY11" fmla="*/ 1112520 h 2872740"/>
              <a:gd name="connsiteX12" fmla="*/ 1348740 w 1866900"/>
              <a:gd name="connsiteY12" fmla="*/ 1257300 h 2872740"/>
              <a:gd name="connsiteX13" fmla="*/ 1295400 w 1866900"/>
              <a:gd name="connsiteY13" fmla="*/ 1417320 h 2872740"/>
              <a:gd name="connsiteX14" fmla="*/ 1295400 w 1866900"/>
              <a:gd name="connsiteY14" fmla="*/ 1531620 h 2872740"/>
              <a:gd name="connsiteX15" fmla="*/ 1325880 w 1866900"/>
              <a:gd name="connsiteY15" fmla="*/ 1600200 h 2872740"/>
              <a:gd name="connsiteX16" fmla="*/ 1394460 w 1866900"/>
              <a:gd name="connsiteY16" fmla="*/ 1668780 h 2872740"/>
              <a:gd name="connsiteX17" fmla="*/ 1363980 w 1866900"/>
              <a:gd name="connsiteY17" fmla="*/ 1760220 h 2872740"/>
              <a:gd name="connsiteX18" fmla="*/ 1310640 w 1866900"/>
              <a:gd name="connsiteY18" fmla="*/ 1783080 h 2872740"/>
              <a:gd name="connsiteX19" fmla="*/ 1226820 w 1866900"/>
              <a:gd name="connsiteY19" fmla="*/ 1866900 h 2872740"/>
              <a:gd name="connsiteX20" fmla="*/ 1211580 w 1866900"/>
              <a:gd name="connsiteY20" fmla="*/ 1950720 h 2872740"/>
              <a:gd name="connsiteX21" fmla="*/ 1203960 w 1866900"/>
              <a:gd name="connsiteY21" fmla="*/ 2026920 h 2872740"/>
              <a:gd name="connsiteX22" fmla="*/ 1196340 w 1866900"/>
              <a:gd name="connsiteY22" fmla="*/ 2080260 h 2872740"/>
              <a:gd name="connsiteX23" fmla="*/ 1158240 w 1866900"/>
              <a:gd name="connsiteY23" fmla="*/ 2110740 h 2872740"/>
              <a:gd name="connsiteX24" fmla="*/ 1059180 w 1866900"/>
              <a:gd name="connsiteY24" fmla="*/ 2278380 h 2872740"/>
              <a:gd name="connsiteX25" fmla="*/ 1036320 w 1866900"/>
              <a:gd name="connsiteY25" fmla="*/ 2400300 h 2872740"/>
              <a:gd name="connsiteX26" fmla="*/ 1036320 w 1866900"/>
              <a:gd name="connsiteY26" fmla="*/ 2461260 h 2872740"/>
              <a:gd name="connsiteX27" fmla="*/ 967740 w 1866900"/>
              <a:gd name="connsiteY27" fmla="*/ 2529840 h 2872740"/>
              <a:gd name="connsiteX28" fmla="*/ 960120 w 1866900"/>
              <a:gd name="connsiteY28" fmla="*/ 2583180 h 2872740"/>
              <a:gd name="connsiteX29" fmla="*/ 975360 w 1866900"/>
              <a:gd name="connsiteY29" fmla="*/ 2613660 h 2872740"/>
              <a:gd name="connsiteX30" fmla="*/ 952500 w 1866900"/>
              <a:gd name="connsiteY30" fmla="*/ 2682240 h 2872740"/>
              <a:gd name="connsiteX31" fmla="*/ 914400 w 1866900"/>
              <a:gd name="connsiteY31" fmla="*/ 2743200 h 2872740"/>
              <a:gd name="connsiteX32" fmla="*/ 883920 w 1866900"/>
              <a:gd name="connsiteY32" fmla="*/ 2781300 h 2872740"/>
              <a:gd name="connsiteX33" fmla="*/ 762000 w 1866900"/>
              <a:gd name="connsiteY33" fmla="*/ 2758440 h 2872740"/>
              <a:gd name="connsiteX34" fmla="*/ 662940 w 1866900"/>
              <a:gd name="connsiteY34" fmla="*/ 2766060 h 2872740"/>
              <a:gd name="connsiteX35" fmla="*/ 533400 w 1866900"/>
              <a:gd name="connsiteY35" fmla="*/ 2788920 h 2872740"/>
              <a:gd name="connsiteX36" fmla="*/ 441960 w 1866900"/>
              <a:gd name="connsiteY36" fmla="*/ 2788920 h 2872740"/>
              <a:gd name="connsiteX37" fmla="*/ 373380 w 1866900"/>
              <a:gd name="connsiteY37" fmla="*/ 2849880 h 2872740"/>
              <a:gd name="connsiteX38" fmla="*/ 297180 w 1866900"/>
              <a:gd name="connsiteY38" fmla="*/ 2872740 h 2872740"/>
              <a:gd name="connsiteX39" fmla="*/ 144780 w 1866900"/>
              <a:gd name="connsiteY39" fmla="*/ 2849880 h 2872740"/>
              <a:gd name="connsiteX40" fmla="*/ 76200 w 1866900"/>
              <a:gd name="connsiteY40" fmla="*/ 2849880 h 2872740"/>
              <a:gd name="connsiteX41" fmla="*/ 0 w 1866900"/>
              <a:gd name="connsiteY41" fmla="*/ 2804160 h 2872740"/>
              <a:gd name="connsiteX0" fmla="*/ 1790700 w 1790700"/>
              <a:gd name="connsiteY0" fmla="*/ 0 h 2872740"/>
              <a:gd name="connsiteX1" fmla="*/ 1752600 w 1790700"/>
              <a:gd name="connsiteY1" fmla="*/ 175260 h 2872740"/>
              <a:gd name="connsiteX2" fmla="*/ 1714500 w 1790700"/>
              <a:gd name="connsiteY2" fmla="*/ 228600 h 2872740"/>
              <a:gd name="connsiteX3" fmla="*/ 1691640 w 1790700"/>
              <a:gd name="connsiteY3" fmla="*/ 320040 h 2872740"/>
              <a:gd name="connsiteX4" fmla="*/ 1668780 w 1790700"/>
              <a:gd name="connsiteY4" fmla="*/ 396240 h 2872740"/>
              <a:gd name="connsiteX5" fmla="*/ 1661160 w 1790700"/>
              <a:gd name="connsiteY5" fmla="*/ 495300 h 2872740"/>
              <a:gd name="connsiteX6" fmla="*/ 1623060 w 1790700"/>
              <a:gd name="connsiteY6" fmla="*/ 579120 h 2872740"/>
              <a:gd name="connsiteX7" fmla="*/ 1645920 w 1790700"/>
              <a:gd name="connsiteY7" fmla="*/ 670560 h 2872740"/>
              <a:gd name="connsiteX8" fmla="*/ 1653540 w 1790700"/>
              <a:gd name="connsiteY8" fmla="*/ 861060 h 2872740"/>
              <a:gd name="connsiteX9" fmla="*/ 1569720 w 1790700"/>
              <a:gd name="connsiteY9" fmla="*/ 937260 h 2872740"/>
              <a:gd name="connsiteX10" fmla="*/ 1524000 w 1790700"/>
              <a:gd name="connsiteY10" fmla="*/ 1028700 h 2872740"/>
              <a:gd name="connsiteX11" fmla="*/ 1432560 w 1790700"/>
              <a:gd name="connsiteY11" fmla="*/ 1112520 h 2872740"/>
              <a:gd name="connsiteX12" fmla="*/ 1272540 w 1790700"/>
              <a:gd name="connsiteY12" fmla="*/ 1257300 h 2872740"/>
              <a:gd name="connsiteX13" fmla="*/ 1219200 w 1790700"/>
              <a:gd name="connsiteY13" fmla="*/ 1417320 h 2872740"/>
              <a:gd name="connsiteX14" fmla="*/ 1219200 w 1790700"/>
              <a:gd name="connsiteY14" fmla="*/ 1531620 h 2872740"/>
              <a:gd name="connsiteX15" fmla="*/ 1249680 w 1790700"/>
              <a:gd name="connsiteY15" fmla="*/ 1600200 h 2872740"/>
              <a:gd name="connsiteX16" fmla="*/ 1318260 w 1790700"/>
              <a:gd name="connsiteY16" fmla="*/ 1668780 h 2872740"/>
              <a:gd name="connsiteX17" fmla="*/ 1287780 w 1790700"/>
              <a:gd name="connsiteY17" fmla="*/ 1760220 h 2872740"/>
              <a:gd name="connsiteX18" fmla="*/ 1234440 w 1790700"/>
              <a:gd name="connsiteY18" fmla="*/ 1783080 h 2872740"/>
              <a:gd name="connsiteX19" fmla="*/ 1150620 w 1790700"/>
              <a:gd name="connsiteY19" fmla="*/ 1866900 h 2872740"/>
              <a:gd name="connsiteX20" fmla="*/ 1135380 w 1790700"/>
              <a:gd name="connsiteY20" fmla="*/ 1950720 h 2872740"/>
              <a:gd name="connsiteX21" fmla="*/ 1127760 w 1790700"/>
              <a:gd name="connsiteY21" fmla="*/ 2026920 h 2872740"/>
              <a:gd name="connsiteX22" fmla="*/ 1120140 w 1790700"/>
              <a:gd name="connsiteY22" fmla="*/ 2080260 h 2872740"/>
              <a:gd name="connsiteX23" fmla="*/ 1082040 w 1790700"/>
              <a:gd name="connsiteY23" fmla="*/ 2110740 h 2872740"/>
              <a:gd name="connsiteX24" fmla="*/ 982980 w 1790700"/>
              <a:gd name="connsiteY24" fmla="*/ 2278380 h 2872740"/>
              <a:gd name="connsiteX25" fmla="*/ 960120 w 1790700"/>
              <a:gd name="connsiteY25" fmla="*/ 2400300 h 2872740"/>
              <a:gd name="connsiteX26" fmla="*/ 960120 w 1790700"/>
              <a:gd name="connsiteY26" fmla="*/ 2461260 h 2872740"/>
              <a:gd name="connsiteX27" fmla="*/ 891540 w 1790700"/>
              <a:gd name="connsiteY27" fmla="*/ 2529840 h 2872740"/>
              <a:gd name="connsiteX28" fmla="*/ 883920 w 1790700"/>
              <a:gd name="connsiteY28" fmla="*/ 2583180 h 2872740"/>
              <a:gd name="connsiteX29" fmla="*/ 899160 w 1790700"/>
              <a:gd name="connsiteY29" fmla="*/ 2613660 h 2872740"/>
              <a:gd name="connsiteX30" fmla="*/ 876300 w 1790700"/>
              <a:gd name="connsiteY30" fmla="*/ 2682240 h 2872740"/>
              <a:gd name="connsiteX31" fmla="*/ 838200 w 1790700"/>
              <a:gd name="connsiteY31" fmla="*/ 2743200 h 2872740"/>
              <a:gd name="connsiteX32" fmla="*/ 807720 w 1790700"/>
              <a:gd name="connsiteY32" fmla="*/ 2781300 h 2872740"/>
              <a:gd name="connsiteX33" fmla="*/ 685800 w 1790700"/>
              <a:gd name="connsiteY33" fmla="*/ 2758440 h 2872740"/>
              <a:gd name="connsiteX34" fmla="*/ 586740 w 1790700"/>
              <a:gd name="connsiteY34" fmla="*/ 2766060 h 2872740"/>
              <a:gd name="connsiteX35" fmla="*/ 457200 w 1790700"/>
              <a:gd name="connsiteY35" fmla="*/ 2788920 h 2872740"/>
              <a:gd name="connsiteX36" fmla="*/ 365760 w 1790700"/>
              <a:gd name="connsiteY36" fmla="*/ 2788920 h 2872740"/>
              <a:gd name="connsiteX37" fmla="*/ 297180 w 1790700"/>
              <a:gd name="connsiteY37" fmla="*/ 2849880 h 2872740"/>
              <a:gd name="connsiteX38" fmla="*/ 220980 w 1790700"/>
              <a:gd name="connsiteY38" fmla="*/ 2872740 h 2872740"/>
              <a:gd name="connsiteX39" fmla="*/ 68580 w 1790700"/>
              <a:gd name="connsiteY39" fmla="*/ 2849880 h 2872740"/>
              <a:gd name="connsiteX40" fmla="*/ 0 w 1790700"/>
              <a:gd name="connsiteY40" fmla="*/ 2849880 h 2872740"/>
              <a:gd name="connsiteX0" fmla="*/ 1722120 w 1722120"/>
              <a:gd name="connsiteY0" fmla="*/ 0 h 2872740"/>
              <a:gd name="connsiteX1" fmla="*/ 1684020 w 1722120"/>
              <a:gd name="connsiteY1" fmla="*/ 175260 h 2872740"/>
              <a:gd name="connsiteX2" fmla="*/ 1645920 w 1722120"/>
              <a:gd name="connsiteY2" fmla="*/ 228600 h 2872740"/>
              <a:gd name="connsiteX3" fmla="*/ 1623060 w 1722120"/>
              <a:gd name="connsiteY3" fmla="*/ 320040 h 2872740"/>
              <a:gd name="connsiteX4" fmla="*/ 1600200 w 1722120"/>
              <a:gd name="connsiteY4" fmla="*/ 396240 h 2872740"/>
              <a:gd name="connsiteX5" fmla="*/ 1592580 w 1722120"/>
              <a:gd name="connsiteY5" fmla="*/ 495300 h 2872740"/>
              <a:gd name="connsiteX6" fmla="*/ 1554480 w 1722120"/>
              <a:gd name="connsiteY6" fmla="*/ 579120 h 2872740"/>
              <a:gd name="connsiteX7" fmla="*/ 1577340 w 1722120"/>
              <a:gd name="connsiteY7" fmla="*/ 670560 h 2872740"/>
              <a:gd name="connsiteX8" fmla="*/ 1584960 w 1722120"/>
              <a:gd name="connsiteY8" fmla="*/ 861060 h 2872740"/>
              <a:gd name="connsiteX9" fmla="*/ 1501140 w 1722120"/>
              <a:gd name="connsiteY9" fmla="*/ 937260 h 2872740"/>
              <a:gd name="connsiteX10" fmla="*/ 1455420 w 1722120"/>
              <a:gd name="connsiteY10" fmla="*/ 1028700 h 2872740"/>
              <a:gd name="connsiteX11" fmla="*/ 1363980 w 1722120"/>
              <a:gd name="connsiteY11" fmla="*/ 1112520 h 2872740"/>
              <a:gd name="connsiteX12" fmla="*/ 1203960 w 1722120"/>
              <a:gd name="connsiteY12" fmla="*/ 1257300 h 2872740"/>
              <a:gd name="connsiteX13" fmla="*/ 1150620 w 1722120"/>
              <a:gd name="connsiteY13" fmla="*/ 1417320 h 2872740"/>
              <a:gd name="connsiteX14" fmla="*/ 1150620 w 1722120"/>
              <a:gd name="connsiteY14" fmla="*/ 1531620 h 2872740"/>
              <a:gd name="connsiteX15" fmla="*/ 1181100 w 1722120"/>
              <a:gd name="connsiteY15" fmla="*/ 1600200 h 2872740"/>
              <a:gd name="connsiteX16" fmla="*/ 1249680 w 1722120"/>
              <a:gd name="connsiteY16" fmla="*/ 1668780 h 2872740"/>
              <a:gd name="connsiteX17" fmla="*/ 1219200 w 1722120"/>
              <a:gd name="connsiteY17" fmla="*/ 1760220 h 2872740"/>
              <a:gd name="connsiteX18" fmla="*/ 1165860 w 1722120"/>
              <a:gd name="connsiteY18" fmla="*/ 1783080 h 2872740"/>
              <a:gd name="connsiteX19" fmla="*/ 1082040 w 1722120"/>
              <a:gd name="connsiteY19" fmla="*/ 1866900 h 2872740"/>
              <a:gd name="connsiteX20" fmla="*/ 1066800 w 1722120"/>
              <a:gd name="connsiteY20" fmla="*/ 1950720 h 2872740"/>
              <a:gd name="connsiteX21" fmla="*/ 1059180 w 1722120"/>
              <a:gd name="connsiteY21" fmla="*/ 2026920 h 2872740"/>
              <a:gd name="connsiteX22" fmla="*/ 1051560 w 1722120"/>
              <a:gd name="connsiteY22" fmla="*/ 2080260 h 2872740"/>
              <a:gd name="connsiteX23" fmla="*/ 1013460 w 1722120"/>
              <a:gd name="connsiteY23" fmla="*/ 2110740 h 2872740"/>
              <a:gd name="connsiteX24" fmla="*/ 914400 w 1722120"/>
              <a:gd name="connsiteY24" fmla="*/ 2278380 h 2872740"/>
              <a:gd name="connsiteX25" fmla="*/ 891540 w 1722120"/>
              <a:gd name="connsiteY25" fmla="*/ 2400300 h 2872740"/>
              <a:gd name="connsiteX26" fmla="*/ 891540 w 1722120"/>
              <a:gd name="connsiteY26" fmla="*/ 2461260 h 2872740"/>
              <a:gd name="connsiteX27" fmla="*/ 822960 w 1722120"/>
              <a:gd name="connsiteY27" fmla="*/ 2529840 h 2872740"/>
              <a:gd name="connsiteX28" fmla="*/ 815340 w 1722120"/>
              <a:gd name="connsiteY28" fmla="*/ 2583180 h 2872740"/>
              <a:gd name="connsiteX29" fmla="*/ 830580 w 1722120"/>
              <a:gd name="connsiteY29" fmla="*/ 2613660 h 2872740"/>
              <a:gd name="connsiteX30" fmla="*/ 807720 w 1722120"/>
              <a:gd name="connsiteY30" fmla="*/ 2682240 h 2872740"/>
              <a:gd name="connsiteX31" fmla="*/ 769620 w 1722120"/>
              <a:gd name="connsiteY31" fmla="*/ 2743200 h 2872740"/>
              <a:gd name="connsiteX32" fmla="*/ 739140 w 1722120"/>
              <a:gd name="connsiteY32" fmla="*/ 2781300 h 2872740"/>
              <a:gd name="connsiteX33" fmla="*/ 617220 w 1722120"/>
              <a:gd name="connsiteY33" fmla="*/ 2758440 h 2872740"/>
              <a:gd name="connsiteX34" fmla="*/ 518160 w 1722120"/>
              <a:gd name="connsiteY34" fmla="*/ 2766060 h 2872740"/>
              <a:gd name="connsiteX35" fmla="*/ 388620 w 1722120"/>
              <a:gd name="connsiteY35" fmla="*/ 2788920 h 2872740"/>
              <a:gd name="connsiteX36" fmla="*/ 297180 w 1722120"/>
              <a:gd name="connsiteY36" fmla="*/ 2788920 h 2872740"/>
              <a:gd name="connsiteX37" fmla="*/ 228600 w 1722120"/>
              <a:gd name="connsiteY37" fmla="*/ 2849880 h 2872740"/>
              <a:gd name="connsiteX38" fmla="*/ 152400 w 1722120"/>
              <a:gd name="connsiteY38" fmla="*/ 2872740 h 2872740"/>
              <a:gd name="connsiteX39" fmla="*/ 0 w 1722120"/>
              <a:gd name="connsiteY39" fmla="*/ 2849880 h 2872740"/>
              <a:gd name="connsiteX0" fmla="*/ 1645920 w 1645920"/>
              <a:gd name="connsiteY0" fmla="*/ 0 h 2872740"/>
              <a:gd name="connsiteX1" fmla="*/ 1607820 w 1645920"/>
              <a:gd name="connsiteY1" fmla="*/ 175260 h 2872740"/>
              <a:gd name="connsiteX2" fmla="*/ 1569720 w 1645920"/>
              <a:gd name="connsiteY2" fmla="*/ 228600 h 2872740"/>
              <a:gd name="connsiteX3" fmla="*/ 1546860 w 1645920"/>
              <a:gd name="connsiteY3" fmla="*/ 320040 h 2872740"/>
              <a:gd name="connsiteX4" fmla="*/ 1524000 w 1645920"/>
              <a:gd name="connsiteY4" fmla="*/ 396240 h 2872740"/>
              <a:gd name="connsiteX5" fmla="*/ 1516380 w 1645920"/>
              <a:gd name="connsiteY5" fmla="*/ 495300 h 2872740"/>
              <a:gd name="connsiteX6" fmla="*/ 1478280 w 1645920"/>
              <a:gd name="connsiteY6" fmla="*/ 579120 h 2872740"/>
              <a:gd name="connsiteX7" fmla="*/ 1501140 w 1645920"/>
              <a:gd name="connsiteY7" fmla="*/ 670560 h 2872740"/>
              <a:gd name="connsiteX8" fmla="*/ 1508760 w 1645920"/>
              <a:gd name="connsiteY8" fmla="*/ 861060 h 2872740"/>
              <a:gd name="connsiteX9" fmla="*/ 1424940 w 1645920"/>
              <a:gd name="connsiteY9" fmla="*/ 937260 h 2872740"/>
              <a:gd name="connsiteX10" fmla="*/ 1379220 w 1645920"/>
              <a:gd name="connsiteY10" fmla="*/ 1028700 h 2872740"/>
              <a:gd name="connsiteX11" fmla="*/ 1287780 w 1645920"/>
              <a:gd name="connsiteY11" fmla="*/ 1112520 h 2872740"/>
              <a:gd name="connsiteX12" fmla="*/ 1127760 w 1645920"/>
              <a:gd name="connsiteY12" fmla="*/ 1257300 h 2872740"/>
              <a:gd name="connsiteX13" fmla="*/ 1074420 w 1645920"/>
              <a:gd name="connsiteY13" fmla="*/ 1417320 h 2872740"/>
              <a:gd name="connsiteX14" fmla="*/ 1074420 w 1645920"/>
              <a:gd name="connsiteY14" fmla="*/ 1531620 h 2872740"/>
              <a:gd name="connsiteX15" fmla="*/ 1104900 w 1645920"/>
              <a:gd name="connsiteY15" fmla="*/ 1600200 h 2872740"/>
              <a:gd name="connsiteX16" fmla="*/ 1173480 w 1645920"/>
              <a:gd name="connsiteY16" fmla="*/ 1668780 h 2872740"/>
              <a:gd name="connsiteX17" fmla="*/ 1143000 w 1645920"/>
              <a:gd name="connsiteY17" fmla="*/ 1760220 h 2872740"/>
              <a:gd name="connsiteX18" fmla="*/ 1089660 w 1645920"/>
              <a:gd name="connsiteY18" fmla="*/ 1783080 h 2872740"/>
              <a:gd name="connsiteX19" fmla="*/ 1005840 w 1645920"/>
              <a:gd name="connsiteY19" fmla="*/ 1866900 h 2872740"/>
              <a:gd name="connsiteX20" fmla="*/ 990600 w 1645920"/>
              <a:gd name="connsiteY20" fmla="*/ 1950720 h 2872740"/>
              <a:gd name="connsiteX21" fmla="*/ 982980 w 1645920"/>
              <a:gd name="connsiteY21" fmla="*/ 2026920 h 2872740"/>
              <a:gd name="connsiteX22" fmla="*/ 975360 w 1645920"/>
              <a:gd name="connsiteY22" fmla="*/ 2080260 h 2872740"/>
              <a:gd name="connsiteX23" fmla="*/ 937260 w 1645920"/>
              <a:gd name="connsiteY23" fmla="*/ 2110740 h 2872740"/>
              <a:gd name="connsiteX24" fmla="*/ 838200 w 1645920"/>
              <a:gd name="connsiteY24" fmla="*/ 2278380 h 2872740"/>
              <a:gd name="connsiteX25" fmla="*/ 815340 w 1645920"/>
              <a:gd name="connsiteY25" fmla="*/ 2400300 h 2872740"/>
              <a:gd name="connsiteX26" fmla="*/ 815340 w 1645920"/>
              <a:gd name="connsiteY26" fmla="*/ 2461260 h 2872740"/>
              <a:gd name="connsiteX27" fmla="*/ 746760 w 1645920"/>
              <a:gd name="connsiteY27" fmla="*/ 2529840 h 2872740"/>
              <a:gd name="connsiteX28" fmla="*/ 739140 w 1645920"/>
              <a:gd name="connsiteY28" fmla="*/ 2583180 h 2872740"/>
              <a:gd name="connsiteX29" fmla="*/ 754380 w 1645920"/>
              <a:gd name="connsiteY29" fmla="*/ 2613660 h 2872740"/>
              <a:gd name="connsiteX30" fmla="*/ 731520 w 1645920"/>
              <a:gd name="connsiteY30" fmla="*/ 2682240 h 2872740"/>
              <a:gd name="connsiteX31" fmla="*/ 693420 w 1645920"/>
              <a:gd name="connsiteY31" fmla="*/ 2743200 h 2872740"/>
              <a:gd name="connsiteX32" fmla="*/ 662940 w 1645920"/>
              <a:gd name="connsiteY32" fmla="*/ 2781300 h 2872740"/>
              <a:gd name="connsiteX33" fmla="*/ 541020 w 1645920"/>
              <a:gd name="connsiteY33" fmla="*/ 2758440 h 2872740"/>
              <a:gd name="connsiteX34" fmla="*/ 441960 w 1645920"/>
              <a:gd name="connsiteY34" fmla="*/ 2766060 h 2872740"/>
              <a:gd name="connsiteX35" fmla="*/ 312420 w 1645920"/>
              <a:gd name="connsiteY35" fmla="*/ 2788920 h 2872740"/>
              <a:gd name="connsiteX36" fmla="*/ 220980 w 1645920"/>
              <a:gd name="connsiteY36" fmla="*/ 2788920 h 2872740"/>
              <a:gd name="connsiteX37" fmla="*/ 152400 w 1645920"/>
              <a:gd name="connsiteY37" fmla="*/ 2849880 h 2872740"/>
              <a:gd name="connsiteX38" fmla="*/ 76200 w 1645920"/>
              <a:gd name="connsiteY38" fmla="*/ 2872740 h 2872740"/>
              <a:gd name="connsiteX39" fmla="*/ 0 w 1645920"/>
              <a:gd name="connsiteY39" fmla="*/ 2864168 h 2872740"/>
              <a:gd name="connsiteX0" fmla="*/ 1574482 w 1574482"/>
              <a:gd name="connsiteY0" fmla="*/ 0 h 2892743"/>
              <a:gd name="connsiteX1" fmla="*/ 1536382 w 1574482"/>
              <a:gd name="connsiteY1" fmla="*/ 175260 h 2892743"/>
              <a:gd name="connsiteX2" fmla="*/ 1498282 w 1574482"/>
              <a:gd name="connsiteY2" fmla="*/ 228600 h 2892743"/>
              <a:gd name="connsiteX3" fmla="*/ 1475422 w 1574482"/>
              <a:gd name="connsiteY3" fmla="*/ 320040 h 2892743"/>
              <a:gd name="connsiteX4" fmla="*/ 1452562 w 1574482"/>
              <a:gd name="connsiteY4" fmla="*/ 396240 h 2892743"/>
              <a:gd name="connsiteX5" fmla="*/ 1444942 w 1574482"/>
              <a:gd name="connsiteY5" fmla="*/ 495300 h 2892743"/>
              <a:gd name="connsiteX6" fmla="*/ 1406842 w 1574482"/>
              <a:gd name="connsiteY6" fmla="*/ 579120 h 2892743"/>
              <a:gd name="connsiteX7" fmla="*/ 1429702 w 1574482"/>
              <a:gd name="connsiteY7" fmla="*/ 670560 h 2892743"/>
              <a:gd name="connsiteX8" fmla="*/ 1437322 w 1574482"/>
              <a:gd name="connsiteY8" fmla="*/ 861060 h 2892743"/>
              <a:gd name="connsiteX9" fmla="*/ 1353502 w 1574482"/>
              <a:gd name="connsiteY9" fmla="*/ 937260 h 2892743"/>
              <a:gd name="connsiteX10" fmla="*/ 1307782 w 1574482"/>
              <a:gd name="connsiteY10" fmla="*/ 1028700 h 2892743"/>
              <a:gd name="connsiteX11" fmla="*/ 1216342 w 1574482"/>
              <a:gd name="connsiteY11" fmla="*/ 1112520 h 2892743"/>
              <a:gd name="connsiteX12" fmla="*/ 1056322 w 1574482"/>
              <a:gd name="connsiteY12" fmla="*/ 1257300 h 2892743"/>
              <a:gd name="connsiteX13" fmla="*/ 1002982 w 1574482"/>
              <a:gd name="connsiteY13" fmla="*/ 1417320 h 2892743"/>
              <a:gd name="connsiteX14" fmla="*/ 1002982 w 1574482"/>
              <a:gd name="connsiteY14" fmla="*/ 1531620 h 2892743"/>
              <a:gd name="connsiteX15" fmla="*/ 1033462 w 1574482"/>
              <a:gd name="connsiteY15" fmla="*/ 1600200 h 2892743"/>
              <a:gd name="connsiteX16" fmla="*/ 1102042 w 1574482"/>
              <a:gd name="connsiteY16" fmla="*/ 1668780 h 2892743"/>
              <a:gd name="connsiteX17" fmla="*/ 1071562 w 1574482"/>
              <a:gd name="connsiteY17" fmla="*/ 1760220 h 2892743"/>
              <a:gd name="connsiteX18" fmla="*/ 1018222 w 1574482"/>
              <a:gd name="connsiteY18" fmla="*/ 1783080 h 2892743"/>
              <a:gd name="connsiteX19" fmla="*/ 934402 w 1574482"/>
              <a:gd name="connsiteY19" fmla="*/ 1866900 h 2892743"/>
              <a:gd name="connsiteX20" fmla="*/ 919162 w 1574482"/>
              <a:gd name="connsiteY20" fmla="*/ 1950720 h 2892743"/>
              <a:gd name="connsiteX21" fmla="*/ 911542 w 1574482"/>
              <a:gd name="connsiteY21" fmla="*/ 2026920 h 2892743"/>
              <a:gd name="connsiteX22" fmla="*/ 903922 w 1574482"/>
              <a:gd name="connsiteY22" fmla="*/ 2080260 h 2892743"/>
              <a:gd name="connsiteX23" fmla="*/ 865822 w 1574482"/>
              <a:gd name="connsiteY23" fmla="*/ 2110740 h 2892743"/>
              <a:gd name="connsiteX24" fmla="*/ 766762 w 1574482"/>
              <a:gd name="connsiteY24" fmla="*/ 2278380 h 2892743"/>
              <a:gd name="connsiteX25" fmla="*/ 743902 w 1574482"/>
              <a:gd name="connsiteY25" fmla="*/ 2400300 h 2892743"/>
              <a:gd name="connsiteX26" fmla="*/ 743902 w 1574482"/>
              <a:gd name="connsiteY26" fmla="*/ 2461260 h 2892743"/>
              <a:gd name="connsiteX27" fmla="*/ 675322 w 1574482"/>
              <a:gd name="connsiteY27" fmla="*/ 2529840 h 2892743"/>
              <a:gd name="connsiteX28" fmla="*/ 667702 w 1574482"/>
              <a:gd name="connsiteY28" fmla="*/ 2583180 h 2892743"/>
              <a:gd name="connsiteX29" fmla="*/ 682942 w 1574482"/>
              <a:gd name="connsiteY29" fmla="*/ 2613660 h 2892743"/>
              <a:gd name="connsiteX30" fmla="*/ 660082 w 1574482"/>
              <a:gd name="connsiteY30" fmla="*/ 2682240 h 2892743"/>
              <a:gd name="connsiteX31" fmla="*/ 621982 w 1574482"/>
              <a:gd name="connsiteY31" fmla="*/ 2743200 h 2892743"/>
              <a:gd name="connsiteX32" fmla="*/ 591502 w 1574482"/>
              <a:gd name="connsiteY32" fmla="*/ 2781300 h 2892743"/>
              <a:gd name="connsiteX33" fmla="*/ 469582 w 1574482"/>
              <a:gd name="connsiteY33" fmla="*/ 2758440 h 2892743"/>
              <a:gd name="connsiteX34" fmla="*/ 370522 w 1574482"/>
              <a:gd name="connsiteY34" fmla="*/ 2766060 h 2892743"/>
              <a:gd name="connsiteX35" fmla="*/ 240982 w 1574482"/>
              <a:gd name="connsiteY35" fmla="*/ 2788920 h 2892743"/>
              <a:gd name="connsiteX36" fmla="*/ 149542 w 1574482"/>
              <a:gd name="connsiteY36" fmla="*/ 2788920 h 2892743"/>
              <a:gd name="connsiteX37" fmla="*/ 80962 w 1574482"/>
              <a:gd name="connsiteY37" fmla="*/ 2849880 h 2892743"/>
              <a:gd name="connsiteX38" fmla="*/ 4762 w 1574482"/>
              <a:gd name="connsiteY38" fmla="*/ 2872740 h 2892743"/>
              <a:gd name="connsiteX39" fmla="*/ 0 w 1574482"/>
              <a:gd name="connsiteY39" fmla="*/ 2892743 h 2892743"/>
              <a:gd name="connsiteX0" fmla="*/ 1569720 w 1569720"/>
              <a:gd name="connsiteY0" fmla="*/ 0 h 2872740"/>
              <a:gd name="connsiteX1" fmla="*/ 1531620 w 1569720"/>
              <a:gd name="connsiteY1" fmla="*/ 175260 h 2872740"/>
              <a:gd name="connsiteX2" fmla="*/ 1493520 w 1569720"/>
              <a:gd name="connsiteY2" fmla="*/ 228600 h 2872740"/>
              <a:gd name="connsiteX3" fmla="*/ 1470660 w 1569720"/>
              <a:gd name="connsiteY3" fmla="*/ 320040 h 2872740"/>
              <a:gd name="connsiteX4" fmla="*/ 1447800 w 1569720"/>
              <a:gd name="connsiteY4" fmla="*/ 396240 h 2872740"/>
              <a:gd name="connsiteX5" fmla="*/ 1440180 w 1569720"/>
              <a:gd name="connsiteY5" fmla="*/ 495300 h 2872740"/>
              <a:gd name="connsiteX6" fmla="*/ 1402080 w 1569720"/>
              <a:gd name="connsiteY6" fmla="*/ 579120 h 2872740"/>
              <a:gd name="connsiteX7" fmla="*/ 1424940 w 1569720"/>
              <a:gd name="connsiteY7" fmla="*/ 670560 h 2872740"/>
              <a:gd name="connsiteX8" fmla="*/ 1432560 w 1569720"/>
              <a:gd name="connsiteY8" fmla="*/ 861060 h 2872740"/>
              <a:gd name="connsiteX9" fmla="*/ 1348740 w 1569720"/>
              <a:gd name="connsiteY9" fmla="*/ 937260 h 2872740"/>
              <a:gd name="connsiteX10" fmla="*/ 1303020 w 1569720"/>
              <a:gd name="connsiteY10" fmla="*/ 1028700 h 2872740"/>
              <a:gd name="connsiteX11" fmla="*/ 1211580 w 1569720"/>
              <a:gd name="connsiteY11" fmla="*/ 1112520 h 2872740"/>
              <a:gd name="connsiteX12" fmla="*/ 1051560 w 1569720"/>
              <a:gd name="connsiteY12" fmla="*/ 1257300 h 2872740"/>
              <a:gd name="connsiteX13" fmla="*/ 998220 w 1569720"/>
              <a:gd name="connsiteY13" fmla="*/ 1417320 h 2872740"/>
              <a:gd name="connsiteX14" fmla="*/ 998220 w 1569720"/>
              <a:gd name="connsiteY14" fmla="*/ 1531620 h 2872740"/>
              <a:gd name="connsiteX15" fmla="*/ 1028700 w 1569720"/>
              <a:gd name="connsiteY15" fmla="*/ 1600200 h 2872740"/>
              <a:gd name="connsiteX16" fmla="*/ 1097280 w 1569720"/>
              <a:gd name="connsiteY16" fmla="*/ 1668780 h 2872740"/>
              <a:gd name="connsiteX17" fmla="*/ 1066800 w 1569720"/>
              <a:gd name="connsiteY17" fmla="*/ 1760220 h 2872740"/>
              <a:gd name="connsiteX18" fmla="*/ 1013460 w 1569720"/>
              <a:gd name="connsiteY18" fmla="*/ 1783080 h 2872740"/>
              <a:gd name="connsiteX19" fmla="*/ 929640 w 1569720"/>
              <a:gd name="connsiteY19" fmla="*/ 1866900 h 2872740"/>
              <a:gd name="connsiteX20" fmla="*/ 914400 w 1569720"/>
              <a:gd name="connsiteY20" fmla="*/ 1950720 h 2872740"/>
              <a:gd name="connsiteX21" fmla="*/ 906780 w 1569720"/>
              <a:gd name="connsiteY21" fmla="*/ 2026920 h 2872740"/>
              <a:gd name="connsiteX22" fmla="*/ 899160 w 1569720"/>
              <a:gd name="connsiteY22" fmla="*/ 2080260 h 2872740"/>
              <a:gd name="connsiteX23" fmla="*/ 861060 w 1569720"/>
              <a:gd name="connsiteY23" fmla="*/ 2110740 h 2872740"/>
              <a:gd name="connsiteX24" fmla="*/ 762000 w 1569720"/>
              <a:gd name="connsiteY24" fmla="*/ 2278380 h 2872740"/>
              <a:gd name="connsiteX25" fmla="*/ 739140 w 1569720"/>
              <a:gd name="connsiteY25" fmla="*/ 2400300 h 2872740"/>
              <a:gd name="connsiteX26" fmla="*/ 739140 w 1569720"/>
              <a:gd name="connsiteY26" fmla="*/ 2461260 h 2872740"/>
              <a:gd name="connsiteX27" fmla="*/ 670560 w 1569720"/>
              <a:gd name="connsiteY27" fmla="*/ 2529840 h 2872740"/>
              <a:gd name="connsiteX28" fmla="*/ 662940 w 1569720"/>
              <a:gd name="connsiteY28" fmla="*/ 2583180 h 2872740"/>
              <a:gd name="connsiteX29" fmla="*/ 678180 w 1569720"/>
              <a:gd name="connsiteY29" fmla="*/ 2613660 h 2872740"/>
              <a:gd name="connsiteX30" fmla="*/ 655320 w 1569720"/>
              <a:gd name="connsiteY30" fmla="*/ 2682240 h 2872740"/>
              <a:gd name="connsiteX31" fmla="*/ 617220 w 1569720"/>
              <a:gd name="connsiteY31" fmla="*/ 2743200 h 2872740"/>
              <a:gd name="connsiteX32" fmla="*/ 586740 w 1569720"/>
              <a:gd name="connsiteY32" fmla="*/ 2781300 h 2872740"/>
              <a:gd name="connsiteX33" fmla="*/ 464820 w 1569720"/>
              <a:gd name="connsiteY33" fmla="*/ 2758440 h 2872740"/>
              <a:gd name="connsiteX34" fmla="*/ 365760 w 1569720"/>
              <a:gd name="connsiteY34" fmla="*/ 2766060 h 2872740"/>
              <a:gd name="connsiteX35" fmla="*/ 236220 w 1569720"/>
              <a:gd name="connsiteY35" fmla="*/ 2788920 h 2872740"/>
              <a:gd name="connsiteX36" fmla="*/ 144780 w 1569720"/>
              <a:gd name="connsiteY36" fmla="*/ 2788920 h 2872740"/>
              <a:gd name="connsiteX37" fmla="*/ 76200 w 1569720"/>
              <a:gd name="connsiteY37" fmla="*/ 2849880 h 2872740"/>
              <a:gd name="connsiteX38" fmla="*/ 0 w 1569720"/>
              <a:gd name="connsiteY38" fmla="*/ 2872740 h 2872740"/>
              <a:gd name="connsiteX0" fmla="*/ 1569720 w 1569720"/>
              <a:gd name="connsiteY0" fmla="*/ 0 h 2872740"/>
              <a:gd name="connsiteX1" fmla="*/ 1531620 w 1569720"/>
              <a:gd name="connsiteY1" fmla="*/ 175260 h 2872740"/>
              <a:gd name="connsiteX2" fmla="*/ 1493520 w 1569720"/>
              <a:gd name="connsiteY2" fmla="*/ 228600 h 2872740"/>
              <a:gd name="connsiteX3" fmla="*/ 1470660 w 1569720"/>
              <a:gd name="connsiteY3" fmla="*/ 320040 h 2872740"/>
              <a:gd name="connsiteX4" fmla="*/ 1447800 w 1569720"/>
              <a:gd name="connsiteY4" fmla="*/ 396240 h 2872740"/>
              <a:gd name="connsiteX5" fmla="*/ 1440180 w 1569720"/>
              <a:gd name="connsiteY5" fmla="*/ 495300 h 2872740"/>
              <a:gd name="connsiteX6" fmla="*/ 1402080 w 1569720"/>
              <a:gd name="connsiteY6" fmla="*/ 579120 h 2872740"/>
              <a:gd name="connsiteX7" fmla="*/ 1424940 w 1569720"/>
              <a:gd name="connsiteY7" fmla="*/ 670560 h 2872740"/>
              <a:gd name="connsiteX8" fmla="*/ 1432560 w 1569720"/>
              <a:gd name="connsiteY8" fmla="*/ 861060 h 2872740"/>
              <a:gd name="connsiteX9" fmla="*/ 1348740 w 1569720"/>
              <a:gd name="connsiteY9" fmla="*/ 937260 h 2872740"/>
              <a:gd name="connsiteX10" fmla="*/ 1303020 w 1569720"/>
              <a:gd name="connsiteY10" fmla="*/ 1028700 h 2872740"/>
              <a:gd name="connsiteX11" fmla="*/ 1211580 w 1569720"/>
              <a:gd name="connsiteY11" fmla="*/ 1112520 h 2872740"/>
              <a:gd name="connsiteX12" fmla="*/ 1051560 w 1569720"/>
              <a:gd name="connsiteY12" fmla="*/ 1257300 h 2872740"/>
              <a:gd name="connsiteX13" fmla="*/ 998220 w 1569720"/>
              <a:gd name="connsiteY13" fmla="*/ 1417320 h 2872740"/>
              <a:gd name="connsiteX14" fmla="*/ 998220 w 1569720"/>
              <a:gd name="connsiteY14" fmla="*/ 1531620 h 2872740"/>
              <a:gd name="connsiteX15" fmla="*/ 1028700 w 1569720"/>
              <a:gd name="connsiteY15" fmla="*/ 1600200 h 2872740"/>
              <a:gd name="connsiteX16" fmla="*/ 1097280 w 1569720"/>
              <a:gd name="connsiteY16" fmla="*/ 1668780 h 2872740"/>
              <a:gd name="connsiteX17" fmla="*/ 1066800 w 1569720"/>
              <a:gd name="connsiteY17" fmla="*/ 1760220 h 2872740"/>
              <a:gd name="connsiteX18" fmla="*/ 1013460 w 1569720"/>
              <a:gd name="connsiteY18" fmla="*/ 1783080 h 2872740"/>
              <a:gd name="connsiteX19" fmla="*/ 929640 w 1569720"/>
              <a:gd name="connsiteY19" fmla="*/ 1866900 h 2872740"/>
              <a:gd name="connsiteX20" fmla="*/ 914400 w 1569720"/>
              <a:gd name="connsiteY20" fmla="*/ 1950720 h 2872740"/>
              <a:gd name="connsiteX21" fmla="*/ 906780 w 1569720"/>
              <a:gd name="connsiteY21" fmla="*/ 2026920 h 2872740"/>
              <a:gd name="connsiteX22" fmla="*/ 899160 w 1569720"/>
              <a:gd name="connsiteY22" fmla="*/ 2080260 h 2872740"/>
              <a:gd name="connsiteX23" fmla="*/ 861060 w 1569720"/>
              <a:gd name="connsiteY23" fmla="*/ 2110740 h 2872740"/>
              <a:gd name="connsiteX24" fmla="*/ 762000 w 1569720"/>
              <a:gd name="connsiteY24" fmla="*/ 2278380 h 2872740"/>
              <a:gd name="connsiteX25" fmla="*/ 739140 w 1569720"/>
              <a:gd name="connsiteY25" fmla="*/ 2400300 h 2872740"/>
              <a:gd name="connsiteX26" fmla="*/ 739140 w 1569720"/>
              <a:gd name="connsiteY26" fmla="*/ 2461260 h 2872740"/>
              <a:gd name="connsiteX27" fmla="*/ 670560 w 1569720"/>
              <a:gd name="connsiteY27" fmla="*/ 2529840 h 2872740"/>
              <a:gd name="connsiteX28" fmla="*/ 662940 w 1569720"/>
              <a:gd name="connsiteY28" fmla="*/ 2583180 h 2872740"/>
              <a:gd name="connsiteX29" fmla="*/ 678180 w 1569720"/>
              <a:gd name="connsiteY29" fmla="*/ 2613660 h 2872740"/>
              <a:gd name="connsiteX30" fmla="*/ 655320 w 1569720"/>
              <a:gd name="connsiteY30" fmla="*/ 2682240 h 2872740"/>
              <a:gd name="connsiteX31" fmla="*/ 617220 w 1569720"/>
              <a:gd name="connsiteY31" fmla="*/ 2743200 h 2872740"/>
              <a:gd name="connsiteX32" fmla="*/ 586740 w 1569720"/>
              <a:gd name="connsiteY32" fmla="*/ 2781300 h 2872740"/>
              <a:gd name="connsiteX33" fmla="*/ 464820 w 1569720"/>
              <a:gd name="connsiteY33" fmla="*/ 2758440 h 2872740"/>
              <a:gd name="connsiteX34" fmla="*/ 365760 w 1569720"/>
              <a:gd name="connsiteY34" fmla="*/ 2766060 h 2872740"/>
              <a:gd name="connsiteX35" fmla="*/ 236220 w 1569720"/>
              <a:gd name="connsiteY35" fmla="*/ 2788920 h 2872740"/>
              <a:gd name="connsiteX36" fmla="*/ 76200 w 1569720"/>
              <a:gd name="connsiteY36" fmla="*/ 2849880 h 2872740"/>
              <a:gd name="connsiteX37" fmla="*/ 0 w 1569720"/>
              <a:gd name="connsiteY37" fmla="*/ 2872740 h 2872740"/>
              <a:gd name="connsiteX0" fmla="*/ 1569720 w 1569720"/>
              <a:gd name="connsiteY0" fmla="*/ 0 h 2872740"/>
              <a:gd name="connsiteX1" fmla="*/ 1531620 w 1569720"/>
              <a:gd name="connsiteY1" fmla="*/ 175260 h 2872740"/>
              <a:gd name="connsiteX2" fmla="*/ 1493520 w 1569720"/>
              <a:gd name="connsiteY2" fmla="*/ 228600 h 2872740"/>
              <a:gd name="connsiteX3" fmla="*/ 1470660 w 1569720"/>
              <a:gd name="connsiteY3" fmla="*/ 320040 h 2872740"/>
              <a:gd name="connsiteX4" fmla="*/ 1447800 w 1569720"/>
              <a:gd name="connsiteY4" fmla="*/ 396240 h 2872740"/>
              <a:gd name="connsiteX5" fmla="*/ 1440180 w 1569720"/>
              <a:gd name="connsiteY5" fmla="*/ 495300 h 2872740"/>
              <a:gd name="connsiteX6" fmla="*/ 1402080 w 1569720"/>
              <a:gd name="connsiteY6" fmla="*/ 579120 h 2872740"/>
              <a:gd name="connsiteX7" fmla="*/ 1424940 w 1569720"/>
              <a:gd name="connsiteY7" fmla="*/ 670560 h 2872740"/>
              <a:gd name="connsiteX8" fmla="*/ 1432560 w 1569720"/>
              <a:gd name="connsiteY8" fmla="*/ 861060 h 2872740"/>
              <a:gd name="connsiteX9" fmla="*/ 1348740 w 1569720"/>
              <a:gd name="connsiteY9" fmla="*/ 937260 h 2872740"/>
              <a:gd name="connsiteX10" fmla="*/ 1303020 w 1569720"/>
              <a:gd name="connsiteY10" fmla="*/ 1028700 h 2872740"/>
              <a:gd name="connsiteX11" fmla="*/ 1211580 w 1569720"/>
              <a:gd name="connsiteY11" fmla="*/ 1112520 h 2872740"/>
              <a:gd name="connsiteX12" fmla="*/ 1051560 w 1569720"/>
              <a:gd name="connsiteY12" fmla="*/ 1257300 h 2872740"/>
              <a:gd name="connsiteX13" fmla="*/ 998220 w 1569720"/>
              <a:gd name="connsiteY13" fmla="*/ 1417320 h 2872740"/>
              <a:gd name="connsiteX14" fmla="*/ 998220 w 1569720"/>
              <a:gd name="connsiteY14" fmla="*/ 1531620 h 2872740"/>
              <a:gd name="connsiteX15" fmla="*/ 1028700 w 1569720"/>
              <a:gd name="connsiteY15" fmla="*/ 1600200 h 2872740"/>
              <a:gd name="connsiteX16" fmla="*/ 1097280 w 1569720"/>
              <a:gd name="connsiteY16" fmla="*/ 1668780 h 2872740"/>
              <a:gd name="connsiteX17" fmla="*/ 1066800 w 1569720"/>
              <a:gd name="connsiteY17" fmla="*/ 1760220 h 2872740"/>
              <a:gd name="connsiteX18" fmla="*/ 1013460 w 1569720"/>
              <a:gd name="connsiteY18" fmla="*/ 1783080 h 2872740"/>
              <a:gd name="connsiteX19" fmla="*/ 929640 w 1569720"/>
              <a:gd name="connsiteY19" fmla="*/ 1866900 h 2872740"/>
              <a:gd name="connsiteX20" fmla="*/ 914400 w 1569720"/>
              <a:gd name="connsiteY20" fmla="*/ 1950720 h 2872740"/>
              <a:gd name="connsiteX21" fmla="*/ 906780 w 1569720"/>
              <a:gd name="connsiteY21" fmla="*/ 2026920 h 2872740"/>
              <a:gd name="connsiteX22" fmla="*/ 899160 w 1569720"/>
              <a:gd name="connsiteY22" fmla="*/ 2080260 h 2872740"/>
              <a:gd name="connsiteX23" fmla="*/ 861060 w 1569720"/>
              <a:gd name="connsiteY23" fmla="*/ 2110740 h 2872740"/>
              <a:gd name="connsiteX24" fmla="*/ 762000 w 1569720"/>
              <a:gd name="connsiteY24" fmla="*/ 2278380 h 2872740"/>
              <a:gd name="connsiteX25" fmla="*/ 739140 w 1569720"/>
              <a:gd name="connsiteY25" fmla="*/ 2400300 h 2872740"/>
              <a:gd name="connsiteX26" fmla="*/ 739140 w 1569720"/>
              <a:gd name="connsiteY26" fmla="*/ 2461260 h 2872740"/>
              <a:gd name="connsiteX27" fmla="*/ 670560 w 1569720"/>
              <a:gd name="connsiteY27" fmla="*/ 2529840 h 2872740"/>
              <a:gd name="connsiteX28" fmla="*/ 662940 w 1569720"/>
              <a:gd name="connsiteY28" fmla="*/ 2583180 h 2872740"/>
              <a:gd name="connsiteX29" fmla="*/ 678180 w 1569720"/>
              <a:gd name="connsiteY29" fmla="*/ 2613660 h 2872740"/>
              <a:gd name="connsiteX30" fmla="*/ 655320 w 1569720"/>
              <a:gd name="connsiteY30" fmla="*/ 2682240 h 2872740"/>
              <a:gd name="connsiteX31" fmla="*/ 617220 w 1569720"/>
              <a:gd name="connsiteY31" fmla="*/ 2743200 h 2872740"/>
              <a:gd name="connsiteX32" fmla="*/ 586740 w 1569720"/>
              <a:gd name="connsiteY32" fmla="*/ 2781300 h 2872740"/>
              <a:gd name="connsiteX33" fmla="*/ 464820 w 1569720"/>
              <a:gd name="connsiteY33" fmla="*/ 2758440 h 2872740"/>
              <a:gd name="connsiteX34" fmla="*/ 365760 w 1569720"/>
              <a:gd name="connsiteY34" fmla="*/ 2766060 h 2872740"/>
              <a:gd name="connsiteX35" fmla="*/ 76200 w 1569720"/>
              <a:gd name="connsiteY35" fmla="*/ 2849880 h 2872740"/>
              <a:gd name="connsiteX36" fmla="*/ 0 w 1569720"/>
              <a:gd name="connsiteY36" fmla="*/ 2872740 h 2872740"/>
              <a:gd name="connsiteX0" fmla="*/ 1569720 w 1569720"/>
              <a:gd name="connsiteY0" fmla="*/ 0 h 2872740"/>
              <a:gd name="connsiteX1" fmla="*/ 1531620 w 1569720"/>
              <a:gd name="connsiteY1" fmla="*/ 175260 h 2872740"/>
              <a:gd name="connsiteX2" fmla="*/ 1493520 w 1569720"/>
              <a:gd name="connsiteY2" fmla="*/ 228600 h 2872740"/>
              <a:gd name="connsiteX3" fmla="*/ 1470660 w 1569720"/>
              <a:gd name="connsiteY3" fmla="*/ 320040 h 2872740"/>
              <a:gd name="connsiteX4" fmla="*/ 1447800 w 1569720"/>
              <a:gd name="connsiteY4" fmla="*/ 396240 h 2872740"/>
              <a:gd name="connsiteX5" fmla="*/ 1440180 w 1569720"/>
              <a:gd name="connsiteY5" fmla="*/ 495300 h 2872740"/>
              <a:gd name="connsiteX6" fmla="*/ 1402080 w 1569720"/>
              <a:gd name="connsiteY6" fmla="*/ 579120 h 2872740"/>
              <a:gd name="connsiteX7" fmla="*/ 1424940 w 1569720"/>
              <a:gd name="connsiteY7" fmla="*/ 670560 h 2872740"/>
              <a:gd name="connsiteX8" fmla="*/ 1432560 w 1569720"/>
              <a:gd name="connsiteY8" fmla="*/ 861060 h 2872740"/>
              <a:gd name="connsiteX9" fmla="*/ 1348740 w 1569720"/>
              <a:gd name="connsiteY9" fmla="*/ 937260 h 2872740"/>
              <a:gd name="connsiteX10" fmla="*/ 1303020 w 1569720"/>
              <a:gd name="connsiteY10" fmla="*/ 1028700 h 2872740"/>
              <a:gd name="connsiteX11" fmla="*/ 1211580 w 1569720"/>
              <a:gd name="connsiteY11" fmla="*/ 1112520 h 2872740"/>
              <a:gd name="connsiteX12" fmla="*/ 1051560 w 1569720"/>
              <a:gd name="connsiteY12" fmla="*/ 1257300 h 2872740"/>
              <a:gd name="connsiteX13" fmla="*/ 998220 w 1569720"/>
              <a:gd name="connsiteY13" fmla="*/ 1417320 h 2872740"/>
              <a:gd name="connsiteX14" fmla="*/ 998220 w 1569720"/>
              <a:gd name="connsiteY14" fmla="*/ 1531620 h 2872740"/>
              <a:gd name="connsiteX15" fmla="*/ 1028700 w 1569720"/>
              <a:gd name="connsiteY15" fmla="*/ 1600200 h 2872740"/>
              <a:gd name="connsiteX16" fmla="*/ 1097280 w 1569720"/>
              <a:gd name="connsiteY16" fmla="*/ 1668780 h 2872740"/>
              <a:gd name="connsiteX17" fmla="*/ 1066800 w 1569720"/>
              <a:gd name="connsiteY17" fmla="*/ 1760220 h 2872740"/>
              <a:gd name="connsiteX18" fmla="*/ 1013460 w 1569720"/>
              <a:gd name="connsiteY18" fmla="*/ 1783080 h 2872740"/>
              <a:gd name="connsiteX19" fmla="*/ 929640 w 1569720"/>
              <a:gd name="connsiteY19" fmla="*/ 1866900 h 2872740"/>
              <a:gd name="connsiteX20" fmla="*/ 914400 w 1569720"/>
              <a:gd name="connsiteY20" fmla="*/ 1950720 h 2872740"/>
              <a:gd name="connsiteX21" fmla="*/ 906780 w 1569720"/>
              <a:gd name="connsiteY21" fmla="*/ 2026920 h 2872740"/>
              <a:gd name="connsiteX22" fmla="*/ 899160 w 1569720"/>
              <a:gd name="connsiteY22" fmla="*/ 2080260 h 2872740"/>
              <a:gd name="connsiteX23" fmla="*/ 861060 w 1569720"/>
              <a:gd name="connsiteY23" fmla="*/ 2110740 h 2872740"/>
              <a:gd name="connsiteX24" fmla="*/ 762000 w 1569720"/>
              <a:gd name="connsiteY24" fmla="*/ 2278380 h 2872740"/>
              <a:gd name="connsiteX25" fmla="*/ 739140 w 1569720"/>
              <a:gd name="connsiteY25" fmla="*/ 2400300 h 2872740"/>
              <a:gd name="connsiteX26" fmla="*/ 739140 w 1569720"/>
              <a:gd name="connsiteY26" fmla="*/ 2461260 h 2872740"/>
              <a:gd name="connsiteX27" fmla="*/ 670560 w 1569720"/>
              <a:gd name="connsiteY27" fmla="*/ 2529840 h 2872740"/>
              <a:gd name="connsiteX28" fmla="*/ 662940 w 1569720"/>
              <a:gd name="connsiteY28" fmla="*/ 2583180 h 2872740"/>
              <a:gd name="connsiteX29" fmla="*/ 678180 w 1569720"/>
              <a:gd name="connsiteY29" fmla="*/ 2613660 h 2872740"/>
              <a:gd name="connsiteX30" fmla="*/ 655320 w 1569720"/>
              <a:gd name="connsiteY30" fmla="*/ 2682240 h 2872740"/>
              <a:gd name="connsiteX31" fmla="*/ 617220 w 1569720"/>
              <a:gd name="connsiteY31" fmla="*/ 2743200 h 2872740"/>
              <a:gd name="connsiteX32" fmla="*/ 586740 w 1569720"/>
              <a:gd name="connsiteY32" fmla="*/ 2781300 h 2872740"/>
              <a:gd name="connsiteX33" fmla="*/ 464820 w 1569720"/>
              <a:gd name="connsiteY33" fmla="*/ 2758440 h 2872740"/>
              <a:gd name="connsiteX34" fmla="*/ 76200 w 1569720"/>
              <a:gd name="connsiteY34" fmla="*/ 2849880 h 2872740"/>
              <a:gd name="connsiteX35" fmla="*/ 0 w 1569720"/>
              <a:gd name="connsiteY35" fmla="*/ 2872740 h 2872740"/>
              <a:gd name="connsiteX0" fmla="*/ 1569720 w 1569720"/>
              <a:gd name="connsiteY0" fmla="*/ 0 h 2872740"/>
              <a:gd name="connsiteX1" fmla="*/ 1531620 w 1569720"/>
              <a:gd name="connsiteY1" fmla="*/ 175260 h 2872740"/>
              <a:gd name="connsiteX2" fmla="*/ 1493520 w 1569720"/>
              <a:gd name="connsiteY2" fmla="*/ 228600 h 2872740"/>
              <a:gd name="connsiteX3" fmla="*/ 1470660 w 1569720"/>
              <a:gd name="connsiteY3" fmla="*/ 320040 h 2872740"/>
              <a:gd name="connsiteX4" fmla="*/ 1447800 w 1569720"/>
              <a:gd name="connsiteY4" fmla="*/ 396240 h 2872740"/>
              <a:gd name="connsiteX5" fmla="*/ 1440180 w 1569720"/>
              <a:gd name="connsiteY5" fmla="*/ 495300 h 2872740"/>
              <a:gd name="connsiteX6" fmla="*/ 1402080 w 1569720"/>
              <a:gd name="connsiteY6" fmla="*/ 579120 h 2872740"/>
              <a:gd name="connsiteX7" fmla="*/ 1424940 w 1569720"/>
              <a:gd name="connsiteY7" fmla="*/ 670560 h 2872740"/>
              <a:gd name="connsiteX8" fmla="*/ 1432560 w 1569720"/>
              <a:gd name="connsiteY8" fmla="*/ 861060 h 2872740"/>
              <a:gd name="connsiteX9" fmla="*/ 1348740 w 1569720"/>
              <a:gd name="connsiteY9" fmla="*/ 937260 h 2872740"/>
              <a:gd name="connsiteX10" fmla="*/ 1303020 w 1569720"/>
              <a:gd name="connsiteY10" fmla="*/ 1028700 h 2872740"/>
              <a:gd name="connsiteX11" fmla="*/ 1211580 w 1569720"/>
              <a:gd name="connsiteY11" fmla="*/ 1112520 h 2872740"/>
              <a:gd name="connsiteX12" fmla="*/ 1051560 w 1569720"/>
              <a:gd name="connsiteY12" fmla="*/ 1257300 h 2872740"/>
              <a:gd name="connsiteX13" fmla="*/ 998220 w 1569720"/>
              <a:gd name="connsiteY13" fmla="*/ 1417320 h 2872740"/>
              <a:gd name="connsiteX14" fmla="*/ 998220 w 1569720"/>
              <a:gd name="connsiteY14" fmla="*/ 1531620 h 2872740"/>
              <a:gd name="connsiteX15" fmla="*/ 1028700 w 1569720"/>
              <a:gd name="connsiteY15" fmla="*/ 1600200 h 2872740"/>
              <a:gd name="connsiteX16" fmla="*/ 1097280 w 1569720"/>
              <a:gd name="connsiteY16" fmla="*/ 1668780 h 2872740"/>
              <a:gd name="connsiteX17" fmla="*/ 1066800 w 1569720"/>
              <a:gd name="connsiteY17" fmla="*/ 1760220 h 2872740"/>
              <a:gd name="connsiteX18" fmla="*/ 1013460 w 1569720"/>
              <a:gd name="connsiteY18" fmla="*/ 1783080 h 2872740"/>
              <a:gd name="connsiteX19" fmla="*/ 929640 w 1569720"/>
              <a:gd name="connsiteY19" fmla="*/ 1866900 h 2872740"/>
              <a:gd name="connsiteX20" fmla="*/ 914400 w 1569720"/>
              <a:gd name="connsiteY20" fmla="*/ 1950720 h 2872740"/>
              <a:gd name="connsiteX21" fmla="*/ 906780 w 1569720"/>
              <a:gd name="connsiteY21" fmla="*/ 2026920 h 2872740"/>
              <a:gd name="connsiteX22" fmla="*/ 899160 w 1569720"/>
              <a:gd name="connsiteY22" fmla="*/ 2080260 h 2872740"/>
              <a:gd name="connsiteX23" fmla="*/ 861060 w 1569720"/>
              <a:gd name="connsiteY23" fmla="*/ 2110740 h 2872740"/>
              <a:gd name="connsiteX24" fmla="*/ 762000 w 1569720"/>
              <a:gd name="connsiteY24" fmla="*/ 2278380 h 2872740"/>
              <a:gd name="connsiteX25" fmla="*/ 739140 w 1569720"/>
              <a:gd name="connsiteY25" fmla="*/ 2400300 h 2872740"/>
              <a:gd name="connsiteX26" fmla="*/ 739140 w 1569720"/>
              <a:gd name="connsiteY26" fmla="*/ 2461260 h 2872740"/>
              <a:gd name="connsiteX27" fmla="*/ 670560 w 1569720"/>
              <a:gd name="connsiteY27" fmla="*/ 2529840 h 2872740"/>
              <a:gd name="connsiteX28" fmla="*/ 662940 w 1569720"/>
              <a:gd name="connsiteY28" fmla="*/ 2583180 h 2872740"/>
              <a:gd name="connsiteX29" fmla="*/ 678180 w 1569720"/>
              <a:gd name="connsiteY29" fmla="*/ 2613660 h 2872740"/>
              <a:gd name="connsiteX30" fmla="*/ 655320 w 1569720"/>
              <a:gd name="connsiteY30" fmla="*/ 2682240 h 2872740"/>
              <a:gd name="connsiteX31" fmla="*/ 617220 w 1569720"/>
              <a:gd name="connsiteY31" fmla="*/ 2743200 h 2872740"/>
              <a:gd name="connsiteX32" fmla="*/ 586740 w 1569720"/>
              <a:gd name="connsiteY32" fmla="*/ 2781300 h 2872740"/>
              <a:gd name="connsiteX33" fmla="*/ 76200 w 1569720"/>
              <a:gd name="connsiteY33" fmla="*/ 2849880 h 2872740"/>
              <a:gd name="connsiteX34" fmla="*/ 0 w 1569720"/>
              <a:gd name="connsiteY34" fmla="*/ 2872740 h 2872740"/>
              <a:gd name="connsiteX0" fmla="*/ 1569720 w 1569720"/>
              <a:gd name="connsiteY0" fmla="*/ 0 h 2872740"/>
              <a:gd name="connsiteX1" fmla="*/ 1531620 w 1569720"/>
              <a:gd name="connsiteY1" fmla="*/ 175260 h 2872740"/>
              <a:gd name="connsiteX2" fmla="*/ 1493520 w 1569720"/>
              <a:gd name="connsiteY2" fmla="*/ 228600 h 2872740"/>
              <a:gd name="connsiteX3" fmla="*/ 1470660 w 1569720"/>
              <a:gd name="connsiteY3" fmla="*/ 320040 h 2872740"/>
              <a:gd name="connsiteX4" fmla="*/ 1447800 w 1569720"/>
              <a:gd name="connsiteY4" fmla="*/ 396240 h 2872740"/>
              <a:gd name="connsiteX5" fmla="*/ 1440180 w 1569720"/>
              <a:gd name="connsiteY5" fmla="*/ 495300 h 2872740"/>
              <a:gd name="connsiteX6" fmla="*/ 1402080 w 1569720"/>
              <a:gd name="connsiteY6" fmla="*/ 579120 h 2872740"/>
              <a:gd name="connsiteX7" fmla="*/ 1424940 w 1569720"/>
              <a:gd name="connsiteY7" fmla="*/ 670560 h 2872740"/>
              <a:gd name="connsiteX8" fmla="*/ 1432560 w 1569720"/>
              <a:gd name="connsiteY8" fmla="*/ 861060 h 2872740"/>
              <a:gd name="connsiteX9" fmla="*/ 1348740 w 1569720"/>
              <a:gd name="connsiteY9" fmla="*/ 937260 h 2872740"/>
              <a:gd name="connsiteX10" fmla="*/ 1303020 w 1569720"/>
              <a:gd name="connsiteY10" fmla="*/ 1028700 h 2872740"/>
              <a:gd name="connsiteX11" fmla="*/ 1211580 w 1569720"/>
              <a:gd name="connsiteY11" fmla="*/ 1112520 h 2872740"/>
              <a:gd name="connsiteX12" fmla="*/ 1051560 w 1569720"/>
              <a:gd name="connsiteY12" fmla="*/ 1257300 h 2872740"/>
              <a:gd name="connsiteX13" fmla="*/ 998220 w 1569720"/>
              <a:gd name="connsiteY13" fmla="*/ 1417320 h 2872740"/>
              <a:gd name="connsiteX14" fmla="*/ 998220 w 1569720"/>
              <a:gd name="connsiteY14" fmla="*/ 1531620 h 2872740"/>
              <a:gd name="connsiteX15" fmla="*/ 1028700 w 1569720"/>
              <a:gd name="connsiteY15" fmla="*/ 1600200 h 2872740"/>
              <a:gd name="connsiteX16" fmla="*/ 1097280 w 1569720"/>
              <a:gd name="connsiteY16" fmla="*/ 1668780 h 2872740"/>
              <a:gd name="connsiteX17" fmla="*/ 1066800 w 1569720"/>
              <a:gd name="connsiteY17" fmla="*/ 1760220 h 2872740"/>
              <a:gd name="connsiteX18" fmla="*/ 1013460 w 1569720"/>
              <a:gd name="connsiteY18" fmla="*/ 1783080 h 2872740"/>
              <a:gd name="connsiteX19" fmla="*/ 929640 w 1569720"/>
              <a:gd name="connsiteY19" fmla="*/ 1866900 h 2872740"/>
              <a:gd name="connsiteX20" fmla="*/ 914400 w 1569720"/>
              <a:gd name="connsiteY20" fmla="*/ 1950720 h 2872740"/>
              <a:gd name="connsiteX21" fmla="*/ 906780 w 1569720"/>
              <a:gd name="connsiteY21" fmla="*/ 2026920 h 2872740"/>
              <a:gd name="connsiteX22" fmla="*/ 899160 w 1569720"/>
              <a:gd name="connsiteY22" fmla="*/ 2080260 h 2872740"/>
              <a:gd name="connsiteX23" fmla="*/ 861060 w 1569720"/>
              <a:gd name="connsiteY23" fmla="*/ 2110740 h 2872740"/>
              <a:gd name="connsiteX24" fmla="*/ 762000 w 1569720"/>
              <a:gd name="connsiteY24" fmla="*/ 2278380 h 2872740"/>
              <a:gd name="connsiteX25" fmla="*/ 739140 w 1569720"/>
              <a:gd name="connsiteY25" fmla="*/ 2400300 h 2872740"/>
              <a:gd name="connsiteX26" fmla="*/ 739140 w 1569720"/>
              <a:gd name="connsiteY26" fmla="*/ 2461260 h 2872740"/>
              <a:gd name="connsiteX27" fmla="*/ 670560 w 1569720"/>
              <a:gd name="connsiteY27" fmla="*/ 2529840 h 2872740"/>
              <a:gd name="connsiteX28" fmla="*/ 662940 w 1569720"/>
              <a:gd name="connsiteY28" fmla="*/ 2583180 h 2872740"/>
              <a:gd name="connsiteX29" fmla="*/ 678180 w 1569720"/>
              <a:gd name="connsiteY29" fmla="*/ 2613660 h 2872740"/>
              <a:gd name="connsiteX30" fmla="*/ 655320 w 1569720"/>
              <a:gd name="connsiteY30" fmla="*/ 2682240 h 2872740"/>
              <a:gd name="connsiteX31" fmla="*/ 617220 w 1569720"/>
              <a:gd name="connsiteY31" fmla="*/ 2743200 h 2872740"/>
              <a:gd name="connsiteX32" fmla="*/ 586740 w 1569720"/>
              <a:gd name="connsiteY32" fmla="*/ 2781300 h 2872740"/>
              <a:gd name="connsiteX33" fmla="*/ 0 w 1569720"/>
              <a:gd name="connsiteY33" fmla="*/ 2872740 h 287274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0 w 982980"/>
              <a:gd name="connsiteY7" fmla="*/ 670560 h 2781300"/>
              <a:gd name="connsiteX8" fmla="*/ 845820 w 982980"/>
              <a:gd name="connsiteY8" fmla="*/ 861060 h 2781300"/>
              <a:gd name="connsiteX9" fmla="*/ 762000 w 982980"/>
              <a:gd name="connsiteY9" fmla="*/ 937260 h 2781300"/>
              <a:gd name="connsiteX10" fmla="*/ 716280 w 982980"/>
              <a:gd name="connsiteY10" fmla="*/ 1028700 h 2781300"/>
              <a:gd name="connsiteX11" fmla="*/ 624840 w 982980"/>
              <a:gd name="connsiteY11" fmla="*/ 1112520 h 2781300"/>
              <a:gd name="connsiteX12" fmla="*/ 464820 w 982980"/>
              <a:gd name="connsiteY12" fmla="*/ 1257300 h 2781300"/>
              <a:gd name="connsiteX13" fmla="*/ 411480 w 982980"/>
              <a:gd name="connsiteY13" fmla="*/ 1417320 h 2781300"/>
              <a:gd name="connsiteX14" fmla="*/ 411480 w 982980"/>
              <a:gd name="connsiteY14" fmla="*/ 1531620 h 2781300"/>
              <a:gd name="connsiteX15" fmla="*/ 441960 w 982980"/>
              <a:gd name="connsiteY15" fmla="*/ 1600200 h 2781300"/>
              <a:gd name="connsiteX16" fmla="*/ 510540 w 982980"/>
              <a:gd name="connsiteY16" fmla="*/ 1668780 h 2781300"/>
              <a:gd name="connsiteX17" fmla="*/ 480060 w 982980"/>
              <a:gd name="connsiteY17" fmla="*/ 1760220 h 2781300"/>
              <a:gd name="connsiteX18" fmla="*/ 426720 w 982980"/>
              <a:gd name="connsiteY18" fmla="*/ 1783080 h 2781300"/>
              <a:gd name="connsiteX19" fmla="*/ 342900 w 982980"/>
              <a:gd name="connsiteY19" fmla="*/ 1866900 h 2781300"/>
              <a:gd name="connsiteX20" fmla="*/ 327660 w 982980"/>
              <a:gd name="connsiteY20" fmla="*/ 1950720 h 2781300"/>
              <a:gd name="connsiteX21" fmla="*/ 320040 w 982980"/>
              <a:gd name="connsiteY21" fmla="*/ 2026920 h 2781300"/>
              <a:gd name="connsiteX22" fmla="*/ 312420 w 982980"/>
              <a:gd name="connsiteY22" fmla="*/ 2080260 h 2781300"/>
              <a:gd name="connsiteX23" fmla="*/ 274320 w 982980"/>
              <a:gd name="connsiteY23" fmla="*/ 2110740 h 2781300"/>
              <a:gd name="connsiteX24" fmla="*/ 175260 w 982980"/>
              <a:gd name="connsiteY24" fmla="*/ 2278380 h 2781300"/>
              <a:gd name="connsiteX25" fmla="*/ 152400 w 982980"/>
              <a:gd name="connsiteY25" fmla="*/ 2400300 h 2781300"/>
              <a:gd name="connsiteX26" fmla="*/ 152400 w 982980"/>
              <a:gd name="connsiteY26" fmla="*/ 2461260 h 2781300"/>
              <a:gd name="connsiteX27" fmla="*/ 83820 w 982980"/>
              <a:gd name="connsiteY27" fmla="*/ 2529840 h 2781300"/>
              <a:gd name="connsiteX28" fmla="*/ 76200 w 982980"/>
              <a:gd name="connsiteY28" fmla="*/ 2583180 h 2781300"/>
              <a:gd name="connsiteX29" fmla="*/ 91440 w 982980"/>
              <a:gd name="connsiteY29" fmla="*/ 2613660 h 2781300"/>
              <a:gd name="connsiteX30" fmla="*/ 68580 w 982980"/>
              <a:gd name="connsiteY30" fmla="*/ 2682240 h 2781300"/>
              <a:gd name="connsiteX31" fmla="*/ 30480 w 982980"/>
              <a:gd name="connsiteY31" fmla="*/ 2743200 h 2781300"/>
              <a:gd name="connsiteX32" fmla="*/ 0 w 982980"/>
              <a:gd name="connsiteY32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0 w 982980"/>
              <a:gd name="connsiteY7" fmla="*/ 670560 h 2781300"/>
              <a:gd name="connsiteX8" fmla="*/ 845820 w 982980"/>
              <a:gd name="connsiteY8" fmla="*/ 861060 h 2781300"/>
              <a:gd name="connsiteX9" fmla="*/ 762000 w 982980"/>
              <a:gd name="connsiteY9" fmla="*/ 937260 h 2781300"/>
              <a:gd name="connsiteX10" fmla="*/ 716280 w 982980"/>
              <a:gd name="connsiteY10" fmla="*/ 1028700 h 2781300"/>
              <a:gd name="connsiteX11" fmla="*/ 624840 w 982980"/>
              <a:gd name="connsiteY11" fmla="*/ 1112520 h 2781300"/>
              <a:gd name="connsiteX12" fmla="*/ 464820 w 982980"/>
              <a:gd name="connsiteY12" fmla="*/ 1257300 h 2781300"/>
              <a:gd name="connsiteX13" fmla="*/ 411480 w 982980"/>
              <a:gd name="connsiteY13" fmla="*/ 1417320 h 2781300"/>
              <a:gd name="connsiteX14" fmla="*/ 411480 w 982980"/>
              <a:gd name="connsiteY14" fmla="*/ 1531620 h 2781300"/>
              <a:gd name="connsiteX15" fmla="*/ 441960 w 982980"/>
              <a:gd name="connsiteY15" fmla="*/ 1600200 h 2781300"/>
              <a:gd name="connsiteX16" fmla="*/ 510540 w 982980"/>
              <a:gd name="connsiteY16" fmla="*/ 1668780 h 2781300"/>
              <a:gd name="connsiteX17" fmla="*/ 480060 w 982980"/>
              <a:gd name="connsiteY17" fmla="*/ 1760220 h 2781300"/>
              <a:gd name="connsiteX18" fmla="*/ 426720 w 982980"/>
              <a:gd name="connsiteY18" fmla="*/ 1783080 h 2781300"/>
              <a:gd name="connsiteX19" fmla="*/ 342900 w 982980"/>
              <a:gd name="connsiteY19" fmla="*/ 1866900 h 2781300"/>
              <a:gd name="connsiteX20" fmla="*/ 327660 w 982980"/>
              <a:gd name="connsiteY20" fmla="*/ 1950720 h 2781300"/>
              <a:gd name="connsiteX21" fmla="*/ 320040 w 982980"/>
              <a:gd name="connsiteY21" fmla="*/ 2026920 h 2781300"/>
              <a:gd name="connsiteX22" fmla="*/ 312420 w 982980"/>
              <a:gd name="connsiteY22" fmla="*/ 2080260 h 2781300"/>
              <a:gd name="connsiteX23" fmla="*/ 274320 w 982980"/>
              <a:gd name="connsiteY23" fmla="*/ 2110740 h 2781300"/>
              <a:gd name="connsiteX24" fmla="*/ 175260 w 982980"/>
              <a:gd name="connsiteY24" fmla="*/ 2278380 h 2781300"/>
              <a:gd name="connsiteX25" fmla="*/ 152400 w 982980"/>
              <a:gd name="connsiteY25" fmla="*/ 2400300 h 2781300"/>
              <a:gd name="connsiteX26" fmla="*/ 83820 w 982980"/>
              <a:gd name="connsiteY26" fmla="*/ 2529840 h 2781300"/>
              <a:gd name="connsiteX27" fmla="*/ 76200 w 982980"/>
              <a:gd name="connsiteY27" fmla="*/ 2583180 h 2781300"/>
              <a:gd name="connsiteX28" fmla="*/ 91440 w 982980"/>
              <a:gd name="connsiteY28" fmla="*/ 2613660 h 2781300"/>
              <a:gd name="connsiteX29" fmla="*/ 68580 w 982980"/>
              <a:gd name="connsiteY29" fmla="*/ 2682240 h 2781300"/>
              <a:gd name="connsiteX30" fmla="*/ 30480 w 982980"/>
              <a:gd name="connsiteY30" fmla="*/ 2743200 h 2781300"/>
              <a:gd name="connsiteX31" fmla="*/ 0 w 982980"/>
              <a:gd name="connsiteY31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0 w 982980"/>
              <a:gd name="connsiteY7" fmla="*/ 670560 h 2781300"/>
              <a:gd name="connsiteX8" fmla="*/ 845820 w 982980"/>
              <a:gd name="connsiteY8" fmla="*/ 861060 h 2781300"/>
              <a:gd name="connsiteX9" fmla="*/ 762000 w 982980"/>
              <a:gd name="connsiteY9" fmla="*/ 937260 h 2781300"/>
              <a:gd name="connsiteX10" fmla="*/ 716280 w 982980"/>
              <a:gd name="connsiteY10" fmla="*/ 1028700 h 2781300"/>
              <a:gd name="connsiteX11" fmla="*/ 624840 w 982980"/>
              <a:gd name="connsiteY11" fmla="*/ 1112520 h 2781300"/>
              <a:gd name="connsiteX12" fmla="*/ 464820 w 982980"/>
              <a:gd name="connsiteY12" fmla="*/ 1257300 h 2781300"/>
              <a:gd name="connsiteX13" fmla="*/ 411480 w 982980"/>
              <a:gd name="connsiteY13" fmla="*/ 1417320 h 2781300"/>
              <a:gd name="connsiteX14" fmla="*/ 411480 w 982980"/>
              <a:gd name="connsiteY14" fmla="*/ 1531620 h 2781300"/>
              <a:gd name="connsiteX15" fmla="*/ 441960 w 982980"/>
              <a:gd name="connsiteY15" fmla="*/ 1600200 h 2781300"/>
              <a:gd name="connsiteX16" fmla="*/ 510540 w 982980"/>
              <a:gd name="connsiteY16" fmla="*/ 1668780 h 2781300"/>
              <a:gd name="connsiteX17" fmla="*/ 480060 w 982980"/>
              <a:gd name="connsiteY17" fmla="*/ 1760220 h 2781300"/>
              <a:gd name="connsiteX18" fmla="*/ 426720 w 982980"/>
              <a:gd name="connsiteY18" fmla="*/ 1783080 h 2781300"/>
              <a:gd name="connsiteX19" fmla="*/ 342900 w 982980"/>
              <a:gd name="connsiteY19" fmla="*/ 1866900 h 2781300"/>
              <a:gd name="connsiteX20" fmla="*/ 327660 w 982980"/>
              <a:gd name="connsiteY20" fmla="*/ 1950720 h 2781300"/>
              <a:gd name="connsiteX21" fmla="*/ 320040 w 982980"/>
              <a:gd name="connsiteY21" fmla="*/ 2026920 h 2781300"/>
              <a:gd name="connsiteX22" fmla="*/ 312420 w 982980"/>
              <a:gd name="connsiteY22" fmla="*/ 2080260 h 2781300"/>
              <a:gd name="connsiteX23" fmla="*/ 274320 w 982980"/>
              <a:gd name="connsiteY23" fmla="*/ 2110740 h 2781300"/>
              <a:gd name="connsiteX24" fmla="*/ 175260 w 982980"/>
              <a:gd name="connsiteY24" fmla="*/ 2278380 h 2781300"/>
              <a:gd name="connsiteX25" fmla="*/ 83820 w 982980"/>
              <a:gd name="connsiteY25" fmla="*/ 2529840 h 2781300"/>
              <a:gd name="connsiteX26" fmla="*/ 76200 w 982980"/>
              <a:gd name="connsiteY26" fmla="*/ 2583180 h 2781300"/>
              <a:gd name="connsiteX27" fmla="*/ 91440 w 982980"/>
              <a:gd name="connsiteY27" fmla="*/ 2613660 h 2781300"/>
              <a:gd name="connsiteX28" fmla="*/ 68580 w 982980"/>
              <a:gd name="connsiteY28" fmla="*/ 2682240 h 2781300"/>
              <a:gd name="connsiteX29" fmla="*/ 30480 w 982980"/>
              <a:gd name="connsiteY29" fmla="*/ 2743200 h 2781300"/>
              <a:gd name="connsiteX30" fmla="*/ 0 w 982980"/>
              <a:gd name="connsiteY30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0 w 982980"/>
              <a:gd name="connsiteY7" fmla="*/ 670560 h 2781300"/>
              <a:gd name="connsiteX8" fmla="*/ 845820 w 982980"/>
              <a:gd name="connsiteY8" fmla="*/ 861060 h 2781300"/>
              <a:gd name="connsiteX9" fmla="*/ 762000 w 982980"/>
              <a:gd name="connsiteY9" fmla="*/ 937260 h 2781300"/>
              <a:gd name="connsiteX10" fmla="*/ 716280 w 982980"/>
              <a:gd name="connsiteY10" fmla="*/ 1028700 h 2781300"/>
              <a:gd name="connsiteX11" fmla="*/ 624840 w 982980"/>
              <a:gd name="connsiteY11" fmla="*/ 1112520 h 2781300"/>
              <a:gd name="connsiteX12" fmla="*/ 464820 w 982980"/>
              <a:gd name="connsiteY12" fmla="*/ 1257300 h 2781300"/>
              <a:gd name="connsiteX13" fmla="*/ 411480 w 982980"/>
              <a:gd name="connsiteY13" fmla="*/ 1417320 h 2781300"/>
              <a:gd name="connsiteX14" fmla="*/ 411480 w 982980"/>
              <a:gd name="connsiteY14" fmla="*/ 1531620 h 2781300"/>
              <a:gd name="connsiteX15" fmla="*/ 441960 w 982980"/>
              <a:gd name="connsiteY15" fmla="*/ 1600200 h 2781300"/>
              <a:gd name="connsiteX16" fmla="*/ 510540 w 982980"/>
              <a:gd name="connsiteY16" fmla="*/ 1668780 h 2781300"/>
              <a:gd name="connsiteX17" fmla="*/ 480060 w 982980"/>
              <a:gd name="connsiteY17" fmla="*/ 1760220 h 2781300"/>
              <a:gd name="connsiteX18" fmla="*/ 426720 w 982980"/>
              <a:gd name="connsiteY18" fmla="*/ 1783080 h 2781300"/>
              <a:gd name="connsiteX19" fmla="*/ 342900 w 982980"/>
              <a:gd name="connsiteY19" fmla="*/ 1866900 h 2781300"/>
              <a:gd name="connsiteX20" fmla="*/ 327660 w 982980"/>
              <a:gd name="connsiteY20" fmla="*/ 1950720 h 2781300"/>
              <a:gd name="connsiteX21" fmla="*/ 320040 w 982980"/>
              <a:gd name="connsiteY21" fmla="*/ 2026920 h 2781300"/>
              <a:gd name="connsiteX22" fmla="*/ 312420 w 982980"/>
              <a:gd name="connsiteY22" fmla="*/ 2080260 h 2781300"/>
              <a:gd name="connsiteX23" fmla="*/ 274320 w 982980"/>
              <a:gd name="connsiteY23" fmla="*/ 2110740 h 2781300"/>
              <a:gd name="connsiteX24" fmla="*/ 83820 w 982980"/>
              <a:gd name="connsiteY24" fmla="*/ 2529840 h 2781300"/>
              <a:gd name="connsiteX25" fmla="*/ 76200 w 982980"/>
              <a:gd name="connsiteY25" fmla="*/ 2583180 h 2781300"/>
              <a:gd name="connsiteX26" fmla="*/ 91440 w 982980"/>
              <a:gd name="connsiteY26" fmla="*/ 2613660 h 2781300"/>
              <a:gd name="connsiteX27" fmla="*/ 68580 w 982980"/>
              <a:gd name="connsiteY27" fmla="*/ 2682240 h 2781300"/>
              <a:gd name="connsiteX28" fmla="*/ 30480 w 982980"/>
              <a:gd name="connsiteY28" fmla="*/ 2743200 h 2781300"/>
              <a:gd name="connsiteX29" fmla="*/ 0 w 982980"/>
              <a:gd name="connsiteY29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0 w 982980"/>
              <a:gd name="connsiteY7" fmla="*/ 670560 h 2781300"/>
              <a:gd name="connsiteX8" fmla="*/ 845820 w 982980"/>
              <a:gd name="connsiteY8" fmla="*/ 861060 h 2781300"/>
              <a:gd name="connsiteX9" fmla="*/ 762000 w 982980"/>
              <a:gd name="connsiteY9" fmla="*/ 937260 h 2781300"/>
              <a:gd name="connsiteX10" fmla="*/ 716280 w 982980"/>
              <a:gd name="connsiteY10" fmla="*/ 1028700 h 2781300"/>
              <a:gd name="connsiteX11" fmla="*/ 624840 w 982980"/>
              <a:gd name="connsiteY11" fmla="*/ 1112520 h 2781300"/>
              <a:gd name="connsiteX12" fmla="*/ 464820 w 982980"/>
              <a:gd name="connsiteY12" fmla="*/ 1257300 h 2781300"/>
              <a:gd name="connsiteX13" fmla="*/ 411480 w 982980"/>
              <a:gd name="connsiteY13" fmla="*/ 1417320 h 2781300"/>
              <a:gd name="connsiteX14" fmla="*/ 411480 w 982980"/>
              <a:gd name="connsiteY14" fmla="*/ 1531620 h 2781300"/>
              <a:gd name="connsiteX15" fmla="*/ 441960 w 982980"/>
              <a:gd name="connsiteY15" fmla="*/ 1600200 h 2781300"/>
              <a:gd name="connsiteX16" fmla="*/ 510540 w 982980"/>
              <a:gd name="connsiteY16" fmla="*/ 1668780 h 2781300"/>
              <a:gd name="connsiteX17" fmla="*/ 480060 w 982980"/>
              <a:gd name="connsiteY17" fmla="*/ 1760220 h 2781300"/>
              <a:gd name="connsiteX18" fmla="*/ 426720 w 982980"/>
              <a:gd name="connsiteY18" fmla="*/ 1783080 h 2781300"/>
              <a:gd name="connsiteX19" fmla="*/ 342900 w 982980"/>
              <a:gd name="connsiteY19" fmla="*/ 1866900 h 2781300"/>
              <a:gd name="connsiteX20" fmla="*/ 327660 w 982980"/>
              <a:gd name="connsiteY20" fmla="*/ 1950720 h 2781300"/>
              <a:gd name="connsiteX21" fmla="*/ 320040 w 982980"/>
              <a:gd name="connsiteY21" fmla="*/ 2026920 h 2781300"/>
              <a:gd name="connsiteX22" fmla="*/ 312420 w 982980"/>
              <a:gd name="connsiteY22" fmla="*/ 2080260 h 2781300"/>
              <a:gd name="connsiteX23" fmla="*/ 83820 w 982980"/>
              <a:gd name="connsiteY23" fmla="*/ 2529840 h 2781300"/>
              <a:gd name="connsiteX24" fmla="*/ 76200 w 982980"/>
              <a:gd name="connsiteY24" fmla="*/ 2583180 h 2781300"/>
              <a:gd name="connsiteX25" fmla="*/ 91440 w 982980"/>
              <a:gd name="connsiteY25" fmla="*/ 2613660 h 2781300"/>
              <a:gd name="connsiteX26" fmla="*/ 68580 w 982980"/>
              <a:gd name="connsiteY26" fmla="*/ 2682240 h 2781300"/>
              <a:gd name="connsiteX27" fmla="*/ 30480 w 982980"/>
              <a:gd name="connsiteY27" fmla="*/ 2743200 h 2781300"/>
              <a:gd name="connsiteX28" fmla="*/ 0 w 982980"/>
              <a:gd name="connsiteY28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0 w 982980"/>
              <a:gd name="connsiteY7" fmla="*/ 670560 h 2781300"/>
              <a:gd name="connsiteX8" fmla="*/ 845820 w 982980"/>
              <a:gd name="connsiteY8" fmla="*/ 861060 h 2781300"/>
              <a:gd name="connsiteX9" fmla="*/ 762000 w 982980"/>
              <a:gd name="connsiteY9" fmla="*/ 937260 h 2781300"/>
              <a:gd name="connsiteX10" fmla="*/ 716280 w 982980"/>
              <a:gd name="connsiteY10" fmla="*/ 1028700 h 2781300"/>
              <a:gd name="connsiteX11" fmla="*/ 624840 w 982980"/>
              <a:gd name="connsiteY11" fmla="*/ 1112520 h 2781300"/>
              <a:gd name="connsiteX12" fmla="*/ 464820 w 982980"/>
              <a:gd name="connsiteY12" fmla="*/ 1257300 h 2781300"/>
              <a:gd name="connsiteX13" fmla="*/ 411480 w 982980"/>
              <a:gd name="connsiteY13" fmla="*/ 1417320 h 2781300"/>
              <a:gd name="connsiteX14" fmla="*/ 411480 w 982980"/>
              <a:gd name="connsiteY14" fmla="*/ 1531620 h 2781300"/>
              <a:gd name="connsiteX15" fmla="*/ 441960 w 982980"/>
              <a:gd name="connsiteY15" fmla="*/ 1600200 h 2781300"/>
              <a:gd name="connsiteX16" fmla="*/ 510540 w 982980"/>
              <a:gd name="connsiteY16" fmla="*/ 1668780 h 2781300"/>
              <a:gd name="connsiteX17" fmla="*/ 480060 w 982980"/>
              <a:gd name="connsiteY17" fmla="*/ 1760220 h 2781300"/>
              <a:gd name="connsiteX18" fmla="*/ 426720 w 982980"/>
              <a:gd name="connsiteY18" fmla="*/ 1783080 h 2781300"/>
              <a:gd name="connsiteX19" fmla="*/ 342900 w 982980"/>
              <a:gd name="connsiteY19" fmla="*/ 1866900 h 2781300"/>
              <a:gd name="connsiteX20" fmla="*/ 327660 w 982980"/>
              <a:gd name="connsiteY20" fmla="*/ 1950720 h 2781300"/>
              <a:gd name="connsiteX21" fmla="*/ 320040 w 982980"/>
              <a:gd name="connsiteY21" fmla="*/ 2026920 h 2781300"/>
              <a:gd name="connsiteX22" fmla="*/ 83820 w 982980"/>
              <a:gd name="connsiteY22" fmla="*/ 2529840 h 2781300"/>
              <a:gd name="connsiteX23" fmla="*/ 76200 w 982980"/>
              <a:gd name="connsiteY23" fmla="*/ 2583180 h 2781300"/>
              <a:gd name="connsiteX24" fmla="*/ 91440 w 982980"/>
              <a:gd name="connsiteY24" fmla="*/ 2613660 h 2781300"/>
              <a:gd name="connsiteX25" fmla="*/ 68580 w 982980"/>
              <a:gd name="connsiteY25" fmla="*/ 2682240 h 2781300"/>
              <a:gd name="connsiteX26" fmla="*/ 30480 w 982980"/>
              <a:gd name="connsiteY26" fmla="*/ 2743200 h 2781300"/>
              <a:gd name="connsiteX27" fmla="*/ 0 w 982980"/>
              <a:gd name="connsiteY27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0 w 982980"/>
              <a:gd name="connsiteY7" fmla="*/ 670560 h 2781300"/>
              <a:gd name="connsiteX8" fmla="*/ 845820 w 982980"/>
              <a:gd name="connsiteY8" fmla="*/ 861060 h 2781300"/>
              <a:gd name="connsiteX9" fmla="*/ 762000 w 982980"/>
              <a:gd name="connsiteY9" fmla="*/ 937260 h 2781300"/>
              <a:gd name="connsiteX10" fmla="*/ 716280 w 982980"/>
              <a:gd name="connsiteY10" fmla="*/ 1028700 h 2781300"/>
              <a:gd name="connsiteX11" fmla="*/ 624840 w 982980"/>
              <a:gd name="connsiteY11" fmla="*/ 1112520 h 2781300"/>
              <a:gd name="connsiteX12" fmla="*/ 464820 w 982980"/>
              <a:gd name="connsiteY12" fmla="*/ 1257300 h 2781300"/>
              <a:gd name="connsiteX13" fmla="*/ 411480 w 982980"/>
              <a:gd name="connsiteY13" fmla="*/ 1417320 h 2781300"/>
              <a:gd name="connsiteX14" fmla="*/ 411480 w 982980"/>
              <a:gd name="connsiteY14" fmla="*/ 1531620 h 2781300"/>
              <a:gd name="connsiteX15" fmla="*/ 441960 w 982980"/>
              <a:gd name="connsiteY15" fmla="*/ 1600200 h 2781300"/>
              <a:gd name="connsiteX16" fmla="*/ 510540 w 982980"/>
              <a:gd name="connsiteY16" fmla="*/ 1668780 h 2781300"/>
              <a:gd name="connsiteX17" fmla="*/ 480060 w 982980"/>
              <a:gd name="connsiteY17" fmla="*/ 1760220 h 2781300"/>
              <a:gd name="connsiteX18" fmla="*/ 426720 w 982980"/>
              <a:gd name="connsiteY18" fmla="*/ 1783080 h 2781300"/>
              <a:gd name="connsiteX19" fmla="*/ 342900 w 982980"/>
              <a:gd name="connsiteY19" fmla="*/ 1866900 h 2781300"/>
              <a:gd name="connsiteX20" fmla="*/ 327660 w 982980"/>
              <a:gd name="connsiteY20" fmla="*/ 1950720 h 2781300"/>
              <a:gd name="connsiteX21" fmla="*/ 83820 w 982980"/>
              <a:gd name="connsiteY21" fmla="*/ 2529840 h 2781300"/>
              <a:gd name="connsiteX22" fmla="*/ 76200 w 982980"/>
              <a:gd name="connsiteY22" fmla="*/ 2583180 h 2781300"/>
              <a:gd name="connsiteX23" fmla="*/ 91440 w 982980"/>
              <a:gd name="connsiteY23" fmla="*/ 2613660 h 2781300"/>
              <a:gd name="connsiteX24" fmla="*/ 68580 w 982980"/>
              <a:gd name="connsiteY24" fmla="*/ 2682240 h 2781300"/>
              <a:gd name="connsiteX25" fmla="*/ 30480 w 982980"/>
              <a:gd name="connsiteY25" fmla="*/ 2743200 h 2781300"/>
              <a:gd name="connsiteX26" fmla="*/ 0 w 982980"/>
              <a:gd name="connsiteY26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0 w 982980"/>
              <a:gd name="connsiteY7" fmla="*/ 670560 h 2781300"/>
              <a:gd name="connsiteX8" fmla="*/ 845820 w 982980"/>
              <a:gd name="connsiteY8" fmla="*/ 861060 h 2781300"/>
              <a:gd name="connsiteX9" fmla="*/ 762000 w 982980"/>
              <a:gd name="connsiteY9" fmla="*/ 937260 h 2781300"/>
              <a:gd name="connsiteX10" fmla="*/ 716280 w 982980"/>
              <a:gd name="connsiteY10" fmla="*/ 1028700 h 2781300"/>
              <a:gd name="connsiteX11" fmla="*/ 624840 w 982980"/>
              <a:gd name="connsiteY11" fmla="*/ 1112520 h 2781300"/>
              <a:gd name="connsiteX12" fmla="*/ 464820 w 982980"/>
              <a:gd name="connsiteY12" fmla="*/ 1257300 h 2781300"/>
              <a:gd name="connsiteX13" fmla="*/ 411480 w 982980"/>
              <a:gd name="connsiteY13" fmla="*/ 1417320 h 2781300"/>
              <a:gd name="connsiteX14" fmla="*/ 411480 w 982980"/>
              <a:gd name="connsiteY14" fmla="*/ 1531620 h 2781300"/>
              <a:gd name="connsiteX15" fmla="*/ 441960 w 982980"/>
              <a:gd name="connsiteY15" fmla="*/ 1600200 h 2781300"/>
              <a:gd name="connsiteX16" fmla="*/ 510540 w 982980"/>
              <a:gd name="connsiteY16" fmla="*/ 1668780 h 2781300"/>
              <a:gd name="connsiteX17" fmla="*/ 480060 w 982980"/>
              <a:gd name="connsiteY17" fmla="*/ 1760220 h 2781300"/>
              <a:gd name="connsiteX18" fmla="*/ 426720 w 982980"/>
              <a:gd name="connsiteY18" fmla="*/ 1783080 h 2781300"/>
              <a:gd name="connsiteX19" fmla="*/ 342900 w 982980"/>
              <a:gd name="connsiteY19" fmla="*/ 1866900 h 2781300"/>
              <a:gd name="connsiteX20" fmla="*/ 83820 w 982980"/>
              <a:gd name="connsiteY20" fmla="*/ 2529840 h 2781300"/>
              <a:gd name="connsiteX21" fmla="*/ 76200 w 982980"/>
              <a:gd name="connsiteY21" fmla="*/ 2583180 h 2781300"/>
              <a:gd name="connsiteX22" fmla="*/ 91440 w 982980"/>
              <a:gd name="connsiteY22" fmla="*/ 2613660 h 2781300"/>
              <a:gd name="connsiteX23" fmla="*/ 68580 w 982980"/>
              <a:gd name="connsiteY23" fmla="*/ 2682240 h 2781300"/>
              <a:gd name="connsiteX24" fmla="*/ 30480 w 982980"/>
              <a:gd name="connsiteY24" fmla="*/ 2743200 h 2781300"/>
              <a:gd name="connsiteX25" fmla="*/ 0 w 982980"/>
              <a:gd name="connsiteY25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0 w 982980"/>
              <a:gd name="connsiteY7" fmla="*/ 670560 h 2781300"/>
              <a:gd name="connsiteX8" fmla="*/ 845820 w 982980"/>
              <a:gd name="connsiteY8" fmla="*/ 861060 h 2781300"/>
              <a:gd name="connsiteX9" fmla="*/ 762000 w 982980"/>
              <a:gd name="connsiteY9" fmla="*/ 937260 h 2781300"/>
              <a:gd name="connsiteX10" fmla="*/ 716280 w 982980"/>
              <a:gd name="connsiteY10" fmla="*/ 1028700 h 2781300"/>
              <a:gd name="connsiteX11" fmla="*/ 624840 w 982980"/>
              <a:gd name="connsiteY11" fmla="*/ 1112520 h 2781300"/>
              <a:gd name="connsiteX12" fmla="*/ 464820 w 982980"/>
              <a:gd name="connsiteY12" fmla="*/ 1257300 h 2781300"/>
              <a:gd name="connsiteX13" fmla="*/ 411480 w 982980"/>
              <a:gd name="connsiteY13" fmla="*/ 1417320 h 2781300"/>
              <a:gd name="connsiteX14" fmla="*/ 411480 w 982980"/>
              <a:gd name="connsiteY14" fmla="*/ 1531620 h 2781300"/>
              <a:gd name="connsiteX15" fmla="*/ 441960 w 982980"/>
              <a:gd name="connsiteY15" fmla="*/ 1600200 h 2781300"/>
              <a:gd name="connsiteX16" fmla="*/ 510540 w 982980"/>
              <a:gd name="connsiteY16" fmla="*/ 1668780 h 2781300"/>
              <a:gd name="connsiteX17" fmla="*/ 480060 w 982980"/>
              <a:gd name="connsiteY17" fmla="*/ 1760220 h 2781300"/>
              <a:gd name="connsiteX18" fmla="*/ 426720 w 982980"/>
              <a:gd name="connsiteY18" fmla="*/ 1783080 h 2781300"/>
              <a:gd name="connsiteX19" fmla="*/ 83820 w 982980"/>
              <a:gd name="connsiteY19" fmla="*/ 2529840 h 2781300"/>
              <a:gd name="connsiteX20" fmla="*/ 76200 w 982980"/>
              <a:gd name="connsiteY20" fmla="*/ 2583180 h 2781300"/>
              <a:gd name="connsiteX21" fmla="*/ 91440 w 982980"/>
              <a:gd name="connsiteY21" fmla="*/ 2613660 h 2781300"/>
              <a:gd name="connsiteX22" fmla="*/ 68580 w 982980"/>
              <a:gd name="connsiteY22" fmla="*/ 2682240 h 2781300"/>
              <a:gd name="connsiteX23" fmla="*/ 30480 w 982980"/>
              <a:gd name="connsiteY23" fmla="*/ 2743200 h 2781300"/>
              <a:gd name="connsiteX24" fmla="*/ 0 w 982980"/>
              <a:gd name="connsiteY24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0 w 982980"/>
              <a:gd name="connsiteY7" fmla="*/ 670560 h 2781300"/>
              <a:gd name="connsiteX8" fmla="*/ 845820 w 982980"/>
              <a:gd name="connsiteY8" fmla="*/ 861060 h 2781300"/>
              <a:gd name="connsiteX9" fmla="*/ 762000 w 982980"/>
              <a:gd name="connsiteY9" fmla="*/ 937260 h 2781300"/>
              <a:gd name="connsiteX10" fmla="*/ 716280 w 982980"/>
              <a:gd name="connsiteY10" fmla="*/ 1028700 h 2781300"/>
              <a:gd name="connsiteX11" fmla="*/ 624840 w 982980"/>
              <a:gd name="connsiteY11" fmla="*/ 1112520 h 2781300"/>
              <a:gd name="connsiteX12" fmla="*/ 464820 w 982980"/>
              <a:gd name="connsiteY12" fmla="*/ 1257300 h 2781300"/>
              <a:gd name="connsiteX13" fmla="*/ 411480 w 982980"/>
              <a:gd name="connsiteY13" fmla="*/ 1417320 h 2781300"/>
              <a:gd name="connsiteX14" fmla="*/ 411480 w 982980"/>
              <a:gd name="connsiteY14" fmla="*/ 1531620 h 2781300"/>
              <a:gd name="connsiteX15" fmla="*/ 441960 w 982980"/>
              <a:gd name="connsiteY15" fmla="*/ 1600200 h 2781300"/>
              <a:gd name="connsiteX16" fmla="*/ 510540 w 982980"/>
              <a:gd name="connsiteY16" fmla="*/ 1668780 h 2781300"/>
              <a:gd name="connsiteX17" fmla="*/ 480060 w 982980"/>
              <a:gd name="connsiteY17" fmla="*/ 1760220 h 2781300"/>
              <a:gd name="connsiteX18" fmla="*/ 83820 w 982980"/>
              <a:gd name="connsiteY18" fmla="*/ 2529840 h 2781300"/>
              <a:gd name="connsiteX19" fmla="*/ 76200 w 982980"/>
              <a:gd name="connsiteY19" fmla="*/ 2583180 h 2781300"/>
              <a:gd name="connsiteX20" fmla="*/ 91440 w 982980"/>
              <a:gd name="connsiteY20" fmla="*/ 2613660 h 2781300"/>
              <a:gd name="connsiteX21" fmla="*/ 68580 w 982980"/>
              <a:gd name="connsiteY21" fmla="*/ 2682240 h 2781300"/>
              <a:gd name="connsiteX22" fmla="*/ 30480 w 982980"/>
              <a:gd name="connsiteY22" fmla="*/ 2743200 h 2781300"/>
              <a:gd name="connsiteX23" fmla="*/ 0 w 982980"/>
              <a:gd name="connsiteY23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0 w 982980"/>
              <a:gd name="connsiteY7" fmla="*/ 670560 h 2781300"/>
              <a:gd name="connsiteX8" fmla="*/ 845820 w 982980"/>
              <a:gd name="connsiteY8" fmla="*/ 861060 h 2781300"/>
              <a:gd name="connsiteX9" fmla="*/ 762000 w 982980"/>
              <a:gd name="connsiteY9" fmla="*/ 937260 h 2781300"/>
              <a:gd name="connsiteX10" fmla="*/ 716280 w 982980"/>
              <a:gd name="connsiteY10" fmla="*/ 1028700 h 2781300"/>
              <a:gd name="connsiteX11" fmla="*/ 624840 w 982980"/>
              <a:gd name="connsiteY11" fmla="*/ 1112520 h 2781300"/>
              <a:gd name="connsiteX12" fmla="*/ 464820 w 982980"/>
              <a:gd name="connsiteY12" fmla="*/ 1257300 h 2781300"/>
              <a:gd name="connsiteX13" fmla="*/ 411480 w 982980"/>
              <a:gd name="connsiteY13" fmla="*/ 1417320 h 2781300"/>
              <a:gd name="connsiteX14" fmla="*/ 411480 w 982980"/>
              <a:gd name="connsiteY14" fmla="*/ 1531620 h 2781300"/>
              <a:gd name="connsiteX15" fmla="*/ 441960 w 982980"/>
              <a:gd name="connsiteY15" fmla="*/ 1600200 h 2781300"/>
              <a:gd name="connsiteX16" fmla="*/ 510540 w 982980"/>
              <a:gd name="connsiteY16" fmla="*/ 1668780 h 2781300"/>
              <a:gd name="connsiteX17" fmla="*/ 83820 w 982980"/>
              <a:gd name="connsiteY17" fmla="*/ 2529840 h 2781300"/>
              <a:gd name="connsiteX18" fmla="*/ 76200 w 982980"/>
              <a:gd name="connsiteY18" fmla="*/ 2583180 h 2781300"/>
              <a:gd name="connsiteX19" fmla="*/ 91440 w 982980"/>
              <a:gd name="connsiteY19" fmla="*/ 2613660 h 2781300"/>
              <a:gd name="connsiteX20" fmla="*/ 68580 w 982980"/>
              <a:gd name="connsiteY20" fmla="*/ 2682240 h 2781300"/>
              <a:gd name="connsiteX21" fmla="*/ 30480 w 982980"/>
              <a:gd name="connsiteY21" fmla="*/ 2743200 h 2781300"/>
              <a:gd name="connsiteX22" fmla="*/ 0 w 982980"/>
              <a:gd name="connsiteY22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0 w 982980"/>
              <a:gd name="connsiteY7" fmla="*/ 670560 h 2781300"/>
              <a:gd name="connsiteX8" fmla="*/ 845820 w 982980"/>
              <a:gd name="connsiteY8" fmla="*/ 861060 h 2781300"/>
              <a:gd name="connsiteX9" fmla="*/ 762000 w 982980"/>
              <a:gd name="connsiteY9" fmla="*/ 937260 h 2781300"/>
              <a:gd name="connsiteX10" fmla="*/ 716280 w 982980"/>
              <a:gd name="connsiteY10" fmla="*/ 1028700 h 2781300"/>
              <a:gd name="connsiteX11" fmla="*/ 624840 w 982980"/>
              <a:gd name="connsiteY11" fmla="*/ 1112520 h 2781300"/>
              <a:gd name="connsiteX12" fmla="*/ 464820 w 982980"/>
              <a:gd name="connsiteY12" fmla="*/ 1257300 h 2781300"/>
              <a:gd name="connsiteX13" fmla="*/ 411480 w 982980"/>
              <a:gd name="connsiteY13" fmla="*/ 1417320 h 2781300"/>
              <a:gd name="connsiteX14" fmla="*/ 411480 w 982980"/>
              <a:gd name="connsiteY14" fmla="*/ 1531620 h 2781300"/>
              <a:gd name="connsiteX15" fmla="*/ 441960 w 982980"/>
              <a:gd name="connsiteY15" fmla="*/ 1600200 h 2781300"/>
              <a:gd name="connsiteX16" fmla="*/ 83820 w 982980"/>
              <a:gd name="connsiteY16" fmla="*/ 2529840 h 2781300"/>
              <a:gd name="connsiteX17" fmla="*/ 76200 w 982980"/>
              <a:gd name="connsiteY17" fmla="*/ 2583180 h 2781300"/>
              <a:gd name="connsiteX18" fmla="*/ 91440 w 982980"/>
              <a:gd name="connsiteY18" fmla="*/ 2613660 h 2781300"/>
              <a:gd name="connsiteX19" fmla="*/ 68580 w 982980"/>
              <a:gd name="connsiteY19" fmla="*/ 2682240 h 2781300"/>
              <a:gd name="connsiteX20" fmla="*/ 30480 w 982980"/>
              <a:gd name="connsiteY20" fmla="*/ 2743200 h 2781300"/>
              <a:gd name="connsiteX21" fmla="*/ 0 w 982980"/>
              <a:gd name="connsiteY21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0 w 982980"/>
              <a:gd name="connsiteY7" fmla="*/ 670560 h 2781300"/>
              <a:gd name="connsiteX8" fmla="*/ 845820 w 982980"/>
              <a:gd name="connsiteY8" fmla="*/ 861060 h 2781300"/>
              <a:gd name="connsiteX9" fmla="*/ 762000 w 982980"/>
              <a:gd name="connsiteY9" fmla="*/ 937260 h 2781300"/>
              <a:gd name="connsiteX10" fmla="*/ 716280 w 982980"/>
              <a:gd name="connsiteY10" fmla="*/ 1028700 h 2781300"/>
              <a:gd name="connsiteX11" fmla="*/ 624840 w 982980"/>
              <a:gd name="connsiteY11" fmla="*/ 1112520 h 2781300"/>
              <a:gd name="connsiteX12" fmla="*/ 464820 w 982980"/>
              <a:gd name="connsiteY12" fmla="*/ 1257300 h 2781300"/>
              <a:gd name="connsiteX13" fmla="*/ 411480 w 982980"/>
              <a:gd name="connsiteY13" fmla="*/ 1417320 h 2781300"/>
              <a:gd name="connsiteX14" fmla="*/ 411480 w 982980"/>
              <a:gd name="connsiteY14" fmla="*/ 1531620 h 2781300"/>
              <a:gd name="connsiteX15" fmla="*/ 83820 w 982980"/>
              <a:gd name="connsiteY15" fmla="*/ 2529840 h 2781300"/>
              <a:gd name="connsiteX16" fmla="*/ 76200 w 982980"/>
              <a:gd name="connsiteY16" fmla="*/ 2583180 h 2781300"/>
              <a:gd name="connsiteX17" fmla="*/ 91440 w 982980"/>
              <a:gd name="connsiteY17" fmla="*/ 2613660 h 2781300"/>
              <a:gd name="connsiteX18" fmla="*/ 68580 w 982980"/>
              <a:gd name="connsiteY18" fmla="*/ 2682240 h 2781300"/>
              <a:gd name="connsiteX19" fmla="*/ 30480 w 982980"/>
              <a:gd name="connsiteY19" fmla="*/ 2743200 h 2781300"/>
              <a:gd name="connsiteX20" fmla="*/ 0 w 982980"/>
              <a:gd name="connsiteY20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0 w 982980"/>
              <a:gd name="connsiteY7" fmla="*/ 670560 h 2781300"/>
              <a:gd name="connsiteX8" fmla="*/ 845820 w 982980"/>
              <a:gd name="connsiteY8" fmla="*/ 861060 h 2781300"/>
              <a:gd name="connsiteX9" fmla="*/ 762000 w 982980"/>
              <a:gd name="connsiteY9" fmla="*/ 937260 h 2781300"/>
              <a:gd name="connsiteX10" fmla="*/ 716280 w 982980"/>
              <a:gd name="connsiteY10" fmla="*/ 1028700 h 2781300"/>
              <a:gd name="connsiteX11" fmla="*/ 624840 w 982980"/>
              <a:gd name="connsiteY11" fmla="*/ 1112520 h 2781300"/>
              <a:gd name="connsiteX12" fmla="*/ 464820 w 982980"/>
              <a:gd name="connsiteY12" fmla="*/ 1257300 h 2781300"/>
              <a:gd name="connsiteX13" fmla="*/ 411480 w 982980"/>
              <a:gd name="connsiteY13" fmla="*/ 1417320 h 2781300"/>
              <a:gd name="connsiteX14" fmla="*/ 83820 w 982980"/>
              <a:gd name="connsiteY14" fmla="*/ 2529840 h 2781300"/>
              <a:gd name="connsiteX15" fmla="*/ 76200 w 982980"/>
              <a:gd name="connsiteY15" fmla="*/ 2583180 h 2781300"/>
              <a:gd name="connsiteX16" fmla="*/ 91440 w 982980"/>
              <a:gd name="connsiteY16" fmla="*/ 2613660 h 2781300"/>
              <a:gd name="connsiteX17" fmla="*/ 68580 w 982980"/>
              <a:gd name="connsiteY17" fmla="*/ 2682240 h 2781300"/>
              <a:gd name="connsiteX18" fmla="*/ 30480 w 982980"/>
              <a:gd name="connsiteY18" fmla="*/ 2743200 h 2781300"/>
              <a:gd name="connsiteX19" fmla="*/ 0 w 982980"/>
              <a:gd name="connsiteY19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0 w 982980"/>
              <a:gd name="connsiteY7" fmla="*/ 670560 h 2781300"/>
              <a:gd name="connsiteX8" fmla="*/ 845820 w 982980"/>
              <a:gd name="connsiteY8" fmla="*/ 861060 h 2781300"/>
              <a:gd name="connsiteX9" fmla="*/ 762000 w 982980"/>
              <a:gd name="connsiteY9" fmla="*/ 937260 h 2781300"/>
              <a:gd name="connsiteX10" fmla="*/ 716280 w 982980"/>
              <a:gd name="connsiteY10" fmla="*/ 1028700 h 2781300"/>
              <a:gd name="connsiteX11" fmla="*/ 624840 w 982980"/>
              <a:gd name="connsiteY11" fmla="*/ 1112520 h 2781300"/>
              <a:gd name="connsiteX12" fmla="*/ 464820 w 982980"/>
              <a:gd name="connsiteY12" fmla="*/ 1257300 h 2781300"/>
              <a:gd name="connsiteX13" fmla="*/ 83820 w 982980"/>
              <a:gd name="connsiteY13" fmla="*/ 2529840 h 2781300"/>
              <a:gd name="connsiteX14" fmla="*/ 76200 w 982980"/>
              <a:gd name="connsiteY14" fmla="*/ 2583180 h 2781300"/>
              <a:gd name="connsiteX15" fmla="*/ 91440 w 982980"/>
              <a:gd name="connsiteY15" fmla="*/ 2613660 h 2781300"/>
              <a:gd name="connsiteX16" fmla="*/ 68580 w 982980"/>
              <a:gd name="connsiteY16" fmla="*/ 2682240 h 2781300"/>
              <a:gd name="connsiteX17" fmla="*/ 30480 w 982980"/>
              <a:gd name="connsiteY17" fmla="*/ 2743200 h 2781300"/>
              <a:gd name="connsiteX18" fmla="*/ 0 w 982980"/>
              <a:gd name="connsiteY18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0 w 982980"/>
              <a:gd name="connsiteY7" fmla="*/ 670560 h 2781300"/>
              <a:gd name="connsiteX8" fmla="*/ 845820 w 982980"/>
              <a:gd name="connsiteY8" fmla="*/ 861060 h 2781300"/>
              <a:gd name="connsiteX9" fmla="*/ 762000 w 982980"/>
              <a:gd name="connsiteY9" fmla="*/ 937260 h 2781300"/>
              <a:gd name="connsiteX10" fmla="*/ 716280 w 982980"/>
              <a:gd name="connsiteY10" fmla="*/ 1028700 h 2781300"/>
              <a:gd name="connsiteX11" fmla="*/ 624840 w 982980"/>
              <a:gd name="connsiteY11" fmla="*/ 1112520 h 2781300"/>
              <a:gd name="connsiteX12" fmla="*/ 83820 w 982980"/>
              <a:gd name="connsiteY12" fmla="*/ 2529840 h 2781300"/>
              <a:gd name="connsiteX13" fmla="*/ 76200 w 982980"/>
              <a:gd name="connsiteY13" fmla="*/ 2583180 h 2781300"/>
              <a:gd name="connsiteX14" fmla="*/ 91440 w 982980"/>
              <a:gd name="connsiteY14" fmla="*/ 2613660 h 2781300"/>
              <a:gd name="connsiteX15" fmla="*/ 68580 w 982980"/>
              <a:gd name="connsiteY15" fmla="*/ 2682240 h 2781300"/>
              <a:gd name="connsiteX16" fmla="*/ 30480 w 982980"/>
              <a:gd name="connsiteY16" fmla="*/ 2743200 h 2781300"/>
              <a:gd name="connsiteX17" fmla="*/ 0 w 982980"/>
              <a:gd name="connsiteY17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0 w 982980"/>
              <a:gd name="connsiteY7" fmla="*/ 670560 h 2781300"/>
              <a:gd name="connsiteX8" fmla="*/ 845820 w 982980"/>
              <a:gd name="connsiteY8" fmla="*/ 861060 h 2781300"/>
              <a:gd name="connsiteX9" fmla="*/ 762000 w 982980"/>
              <a:gd name="connsiteY9" fmla="*/ 937260 h 2781300"/>
              <a:gd name="connsiteX10" fmla="*/ 716280 w 982980"/>
              <a:gd name="connsiteY10" fmla="*/ 1028700 h 2781300"/>
              <a:gd name="connsiteX11" fmla="*/ 83820 w 982980"/>
              <a:gd name="connsiteY11" fmla="*/ 2529840 h 2781300"/>
              <a:gd name="connsiteX12" fmla="*/ 76200 w 982980"/>
              <a:gd name="connsiteY12" fmla="*/ 2583180 h 2781300"/>
              <a:gd name="connsiteX13" fmla="*/ 91440 w 982980"/>
              <a:gd name="connsiteY13" fmla="*/ 2613660 h 2781300"/>
              <a:gd name="connsiteX14" fmla="*/ 68580 w 982980"/>
              <a:gd name="connsiteY14" fmla="*/ 2682240 h 2781300"/>
              <a:gd name="connsiteX15" fmla="*/ 30480 w 982980"/>
              <a:gd name="connsiteY15" fmla="*/ 2743200 h 2781300"/>
              <a:gd name="connsiteX16" fmla="*/ 0 w 982980"/>
              <a:gd name="connsiteY16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0 w 982980"/>
              <a:gd name="connsiteY7" fmla="*/ 670560 h 2781300"/>
              <a:gd name="connsiteX8" fmla="*/ 845820 w 982980"/>
              <a:gd name="connsiteY8" fmla="*/ 861060 h 2781300"/>
              <a:gd name="connsiteX9" fmla="*/ 762000 w 982980"/>
              <a:gd name="connsiteY9" fmla="*/ 937260 h 2781300"/>
              <a:gd name="connsiteX10" fmla="*/ 83820 w 982980"/>
              <a:gd name="connsiteY10" fmla="*/ 2529840 h 2781300"/>
              <a:gd name="connsiteX11" fmla="*/ 76200 w 982980"/>
              <a:gd name="connsiteY11" fmla="*/ 2583180 h 2781300"/>
              <a:gd name="connsiteX12" fmla="*/ 91440 w 982980"/>
              <a:gd name="connsiteY12" fmla="*/ 2613660 h 2781300"/>
              <a:gd name="connsiteX13" fmla="*/ 68580 w 982980"/>
              <a:gd name="connsiteY13" fmla="*/ 2682240 h 2781300"/>
              <a:gd name="connsiteX14" fmla="*/ 30480 w 982980"/>
              <a:gd name="connsiteY14" fmla="*/ 2743200 h 2781300"/>
              <a:gd name="connsiteX15" fmla="*/ 0 w 982980"/>
              <a:gd name="connsiteY15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0 w 982980"/>
              <a:gd name="connsiteY7" fmla="*/ 670560 h 2781300"/>
              <a:gd name="connsiteX8" fmla="*/ 845820 w 982980"/>
              <a:gd name="connsiteY8" fmla="*/ 861060 h 2781300"/>
              <a:gd name="connsiteX9" fmla="*/ 83820 w 982980"/>
              <a:gd name="connsiteY9" fmla="*/ 2529840 h 2781300"/>
              <a:gd name="connsiteX10" fmla="*/ 76200 w 982980"/>
              <a:gd name="connsiteY10" fmla="*/ 2583180 h 2781300"/>
              <a:gd name="connsiteX11" fmla="*/ 91440 w 982980"/>
              <a:gd name="connsiteY11" fmla="*/ 2613660 h 2781300"/>
              <a:gd name="connsiteX12" fmla="*/ 68580 w 982980"/>
              <a:gd name="connsiteY12" fmla="*/ 2682240 h 2781300"/>
              <a:gd name="connsiteX13" fmla="*/ 30480 w 982980"/>
              <a:gd name="connsiteY13" fmla="*/ 2743200 h 2781300"/>
              <a:gd name="connsiteX14" fmla="*/ 0 w 982980"/>
              <a:gd name="connsiteY14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0 w 982980"/>
              <a:gd name="connsiteY7" fmla="*/ 670560 h 2781300"/>
              <a:gd name="connsiteX8" fmla="*/ 83820 w 982980"/>
              <a:gd name="connsiteY8" fmla="*/ 2529840 h 2781300"/>
              <a:gd name="connsiteX9" fmla="*/ 76200 w 982980"/>
              <a:gd name="connsiteY9" fmla="*/ 2583180 h 2781300"/>
              <a:gd name="connsiteX10" fmla="*/ 91440 w 982980"/>
              <a:gd name="connsiteY10" fmla="*/ 2613660 h 2781300"/>
              <a:gd name="connsiteX11" fmla="*/ 68580 w 982980"/>
              <a:gd name="connsiteY11" fmla="*/ 2682240 h 2781300"/>
              <a:gd name="connsiteX12" fmla="*/ 30480 w 982980"/>
              <a:gd name="connsiteY12" fmla="*/ 2743200 h 2781300"/>
              <a:gd name="connsiteX13" fmla="*/ 0 w 982980"/>
              <a:gd name="connsiteY13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 w 982980"/>
              <a:gd name="connsiteY7" fmla="*/ 2529840 h 2781300"/>
              <a:gd name="connsiteX8" fmla="*/ 76200 w 982980"/>
              <a:gd name="connsiteY8" fmla="*/ 2583180 h 2781300"/>
              <a:gd name="connsiteX9" fmla="*/ 91440 w 982980"/>
              <a:gd name="connsiteY9" fmla="*/ 2613660 h 2781300"/>
              <a:gd name="connsiteX10" fmla="*/ 68580 w 982980"/>
              <a:gd name="connsiteY10" fmla="*/ 2682240 h 2781300"/>
              <a:gd name="connsiteX11" fmla="*/ 30480 w 982980"/>
              <a:gd name="connsiteY11" fmla="*/ 2743200 h 2781300"/>
              <a:gd name="connsiteX12" fmla="*/ 0 w 982980"/>
              <a:gd name="connsiteY12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15340 w 982980"/>
              <a:gd name="connsiteY5" fmla="*/ 579120 h 2781300"/>
              <a:gd name="connsiteX6" fmla="*/ 83820 w 982980"/>
              <a:gd name="connsiteY6" fmla="*/ 2529840 h 2781300"/>
              <a:gd name="connsiteX7" fmla="*/ 76200 w 982980"/>
              <a:gd name="connsiteY7" fmla="*/ 2583180 h 2781300"/>
              <a:gd name="connsiteX8" fmla="*/ 91440 w 982980"/>
              <a:gd name="connsiteY8" fmla="*/ 2613660 h 2781300"/>
              <a:gd name="connsiteX9" fmla="*/ 68580 w 982980"/>
              <a:gd name="connsiteY9" fmla="*/ 2682240 h 2781300"/>
              <a:gd name="connsiteX10" fmla="*/ 30480 w 982980"/>
              <a:gd name="connsiteY10" fmla="*/ 2743200 h 2781300"/>
              <a:gd name="connsiteX11" fmla="*/ 0 w 982980"/>
              <a:gd name="connsiteY11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3820 w 982980"/>
              <a:gd name="connsiteY5" fmla="*/ 2529840 h 2781300"/>
              <a:gd name="connsiteX6" fmla="*/ 76200 w 982980"/>
              <a:gd name="connsiteY6" fmla="*/ 2583180 h 2781300"/>
              <a:gd name="connsiteX7" fmla="*/ 91440 w 982980"/>
              <a:gd name="connsiteY7" fmla="*/ 2613660 h 2781300"/>
              <a:gd name="connsiteX8" fmla="*/ 68580 w 982980"/>
              <a:gd name="connsiteY8" fmla="*/ 2682240 h 2781300"/>
              <a:gd name="connsiteX9" fmla="*/ 30480 w 982980"/>
              <a:gd name="connsiteY9" fmla="*/ 2743200 h 2781300"/>
              <a:gd name="connsiteX10" fmla="*/ 0 w 982980"/>
              <a:gd name="connsiteY10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3820 w 982980"/>
              <a:gd name="connsiteY4" fmla="*/ 2529840 h 2781300"/>
              <a:gd name="connsiteX5" fmla="*/ 76200 w 982980"/>
              <a:gd name="connsiteY5" fmla="*/ 2583180 h 2781300"/>
              <a:gd name="connsiteX6" fmla="*/ 91440 w 982980"/>
              <a:gd name="connsiteY6" fmla="*/ 2613660 h 2781300"/>
              <a:gd name="connsiteX7" fmla="*/ 68580 w 982980"/>
              <a:gd name="connsiteY7" fmla="*/ 2682240 h 2781300"/>
              <a:gd name="connsiteX8" fmla="*/ 30480 w 982980"/>
              <a:gd name="connsiteY8" fmla="*/ 2743200 h 2781300"/>
              <a:gd name="connsiteX9" fmla="*/ 0 w 982980"/>
              <a:gd name="connsiteY9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883920 w 982980"/>
              <a:gd name="connsiteY2" fmla="*/ 320040 h 2781300"/>
              <a:gd name="connsiteX3" fmla="*/ 83820 w 982980"/>
              <a:gd name="connsiteY3" fmla="*/ 2529840 h 2781300"/>
              <a:gd name="connsiteX4" fmla="*/ 76200 w 982980"/>
              <a:gd name="connsiteY4" fmla="*/ 2583180 h 2781300"/>
              <a:gd name="connsiteX5" fmla="*/ 91440 w 982980"/>
              <a:gd name="connsiteY5" fmla="*/ 2613660 h 2781300"/>
              <a:gd name="connsiteX6" fmla="*/ 68580 w 982980"/>
              <a:gd name="connsiteY6" fmla="*/ 2682240 h 2781300"/>
              <a:gd name="connsiteX7" fmla="*/ 30480 w 982980"/>
              <a:gd name="connsiteY7" fmla="*/ 2743200 h 2781300"/>
              <a:gd name="connsiteX8" fmla="*/ 0 w 982980"/>
              <a:gd name="connsiteY8" fmla="*/ 2781300 h 2781300"/>
              <a:gd name="connsiteX0" fmla="*/ 982980 w 982980"/>
              <a:gd name="connsiteY0" fmla="*/ 0 h 2781300"/>
              <a:gd name="connsiteX1" fmla="*/ 883920 w 982980"/>
              <a:gd name="connsiteY1" fmla="*/ 320040 h 2781300"/>
              <a:gd name="connsiteX2" fmla="*/ 83820 w 982980"/>
              <a:gd name="connsiteY2" fmla="*/ 2529840 h 2781300"/>
              <a:gd name="connsiteX3" fmla="*/ 76200 w 982980"/>
              <a:gd name="connsiteY3" fmla="*/ 2583180 h 2781300"/>
              <a:gd name="connsiteX4" fmla="*/ 91440 w 982980"/>
              <a:gd name="connsiteY4" fmla="*/ 2613660 h 2781300"/>
              <a:gd name="connsiteX5" fmla="*/ 68580 w 982980"/>
              <a:gd name="connsiteY5" fmla="*/ 2682240 h 2781300"/>
              <a:gd name="connsiteX6" fmla="*/ 30480 w 982980"/>
              <a:gd name="connsiteY6" fmla="*/ 2743200 h 2781300"/>
              <a:gd name="connsiteX7" fmla="*/ 0 w 982980"/>
              <a:gd name="connsiteY7" fmla="*/ 2781300 h 2781300"/>
              <a:gd name="connsiteX0" fmla="*/ 982980 w 982980"/>
              <a:gd name="connsiteY0" fmla="*/ 0 h 2781300"/>
              <a:gd name="connsiteX1" fmla="*/ 83820 w 982980"/>
              <a:gd name="connsiteY1" fmla="*/ 2529840 h 2781300"/>
              <a:gd name="connsiteX2" fmla="*/ 76200 w 982980"/>
              <a:gd name="connsiteY2" fmla="*/ 2583180 h 2781300"/>
              <a:gd name="connsiteX3" fmla="*/ 91440 w 982980"/>
              <a:gd name="connsiteY3" fmla="*/ 2613660 h 2781300"/>
              <a:gd name="connsiteX4" fmla="*/ 68580 w 982980"/>
              <a:gd name="connsiteY4" fmla="*/ 2682240 h 2781300"/>
              <a:gd name="connsiteX5" fmla="*/ 30480 w 982980"/>
              <a:gd name="connsiteY5" fmla="*/ 2743200 h 2781300"/>
              <a:gd name="connsiteX6" fmla="*/ 0 w 982980"/>
              <a:gd name="connsiteY6" fmla="*/ 2781300 h 2781300"/>
              <a:gd name="connsiteX0" fmla="*/ 83820 w 91440"/>
              <a:gd name="connsiteY0" fmla="*/ 0 h 251460"/>
              <a:gd name="connsiteX1" fmla="*/ 76200 w 91440"/>
              <a:gd name="connsiteY1" fmla="*/ 53340 h 251460"/>
              <a:gd name="connsiteX2" fmla="*/ 91440 w 91440"/>
              <a:gd name="connsiteY2" fmla="*/ 83820 h 251460"/>
              <a:gd name="connsiteX3" fmla="*/ 68580 w 91440"/>
              <a:gd name="connsiteY3" fmla="*/ 152400 h 251460"/>
              <a:gd name="connsiteX4" fmla="*/ 30480 w 91440"/>
              <a:gd name="connsiteY4" fmla="*/ 213360 h 251460"/>
              <a:gd name="connsiteX5" fmla="*/ 0 w 91440"/>
              <a:gd name="connsiteY5" fmla="*/ 251460 h 251460"/>
              <a:gd name="connsiteX0" fmla="*/ 83820 w 540068"/>
              <a:gd name="connsiteY0" fmla="*/ 0 h 261938"/>
              <a:gd name="connsiteX1" fmla="*/ 76200 w 540068"/>
              <a:gd name="connsiteY1" fmla="*/ 53340 h 261938"/>
              <a:gd name="connsiteX2" fmla="*/ 91440 w 540068"/>
              <a:gd name="connsiteY2" fmla="*/ 83820 h 261938"/>
              <a:gd name="connsiteX3" fmla="*/ 540068 w 540068"/>
              <a:gd name="connsiteY3" fmla="*/ 261938 h 261938"/>
              <a:gd name="connsiteX4" fmla="*/ 30480 w 540068"/>
              <a:gd name="connsiteY4" fmla="*/ 213360 h 261938"/>
              <a:gd name="connsiteX5" fmla="*/ 0 w 540068"/>
              <a:gd name="connsiteY5" fmla="*/ 251460 h 261938"/>
              <a:gd name="connsiteX0" fmla="*/ 579120 w 579120"/>
              <a:gd name="connsiteY0" fmla="*/ 160972 h 208598"/>
              <a:gd name="connsiteX1" fmla="*/ 76200 w 579120"/>
              <a:gd name="connsiteY1" fmla="*/ 0 h 208598"/>
              <a:gd name="connsiteX2" fmla="*/ 91440 w 579120"/>
              <a:gd name="connsiteY2" fmla="*/ 30480 h 208598"/>
              <a:gd name="connsiteX3" fmla="*/ 540068 w 579120"/>
              <a:gd name="connsiteY3" fmla="*/ 208598 h 208598"/>
              <a:gd name="connsiteX4" fmla="*/ 30480 w 579120"/>
              <a:gd name="connsiteY4" fmla="*/ 160020 h 208598"/>
              <a:gd name="connsiteX5" fmla="*/ 0 w 579120"/>
              <a:gd name="connsiteY5" fmla="*/ 198120 h 208598"/>
              <a:gd name="connsiteX0" fmla="*/ 579120 w 581978"/>
              <a:gd name="connsiteY0" fmla="*/ 160972 h 208598"/>
              <a:gd name="connsiteX1" fmla="*/ 76200 w 581978"/>
              <a:gd name="connsiteY1" fmla="*/ 0 h 208598"/>
              <a:gd name="connsiteX2" fmla="*/ 581978 w 581978"/>
              <a:gd name="connsiteY2" fmla="*/ 187642 h 208598"/>
              <a:gd name="connsiteX3" fmla="*/ 540068 w 581978"/>
              <a:gd name="connsiteY3" fmla="*/ 208598 h 208598"/>
              <a:gd name="connsiteX4" fmla="*/ 30480 w 581978"/>
              <a:gd name="connsiteY4" fmla="*/ 160020 h 208598"/>
              <a:gd name="connsiteX5" fmla="*/ 0 w 581978"/>
              <a:gd name="connsiteY5" fmla="*/ 198120 h 208598"/>
              <a:gd name="connsiteX0" fmla="*/ 579120 w 581978"/>
              <a:gd name="connsiteY0" fmla="*/ 952 h 48578"/>
              <a:gd name="connsiteX1" fmla="*/ 566738 w 581978"/>
              <a:gd name="connsiteY1" fmla="*/ 30480 h 48578"/>
              <a:gd name="connsiteX2" fmla="*/ 581978 w 581978"/>
              <a:gd name="connsiteY2" fmla="*/ 27622 h 48578"/>
              <a:gd name="connsiteX3" fmla="*/ 540068 w 581978"/>
              <a:gd name="connsiteY3" fmla="*/ 48578 h 48578"/>
              <a:gd name="connsiteX4" fmla="*/ 30480 w 581978"/>
              <a:gd name="connsiteY4" fmla="*/ 0 h 48578"/>
              <a:gd name="connsiteX5" fmla="*/ 0 w 581978"/>
              <a:gd name="connsiteY5" fmla="*/ 38100 h 48578"/>
              <a:gd name="connsiteX0" fmla="*/ 579120 w 581978"/>
              <a:gd name="connsiteY0" fmla="*/ 0 h 47626"/>
              <a:gd name="connsiteX1" fmla="*/ 566738 w 581978"/>
              <a:gd name="connsiteY1" fmla="*/ 29528 h 47626"/>
              <a:gd name="connsiteX2" fmla="*/ 581978 w 581978"/>
              <a:gd name="connsiteY2" fmla="*/ 26670 h 47626"/>
              <a:gd name="connsiteX3" fmla="*/ 540068 w 581978"/>
              <a:gd name="connsiteY3" fmla="*/ 47626 h 47626"/>
              <a:gd name="connsiteX4" fmla="*/ 497205 w 581978"/>
              <a:gd name="connsiteY4" fmla="*/ 27623 h 47626"/>
              <a:gd name="connsiteX5" fmla="*/ 0 w 581978"/>
              <a:gd name="connsiteY5" fmla="*/ 37148 h 47626"/>
              <a:gd name="connsiteX0" fmla="*/ 212408 w 215266"/>
              <a:gd name="connsiteY0" fmla="*/ 0 h 47626"/>
              <a:gd name="connsiteX1" fmla="*/ 200026 w 215266"/>
              <a:gd name="connsiteY1" fmla="*/ 29528 h 47626"/>
              <a:gd name="connsiteX2" fmla="*/ 215266 w 215266"/>
              <a:gd name="connsiteY2" fmla="*/ 26670 h 47626"/>
              <a:gd name="connsiteX3" fmla="*/ 173356 w 215266"/>
              <a:gd name="connsiteY3" fmla="*/ 47626 h 47626"/>
              <a:gd name="connsiteX4" fmla="*/ 130493 w 215266"/>
              <a:gd name="connsiteY4" fmla="*/ 27623 h 47626"/>
              <a:gd name="connsiteX5" fmla="*/ 0 w 215266"/>
              <a:gd name="connsiteY5" fmla="*/ 46673 h 47626"/>
              <a:gd name="connsiteX0" fmla="*/ 212408 w 215266"/>
              <a:gd name="connsiteY0" fmla="*/ 0 h 60960"/>
              <a:gd name="connsiteX1" fmla="*/ 200026 w 215266"/>
              <a:gd name="connsiteY1" fmla="*/ 29528 h 60960"/>
              <a:gd name="connsiteX2" fmla="*/ 215266 w 215266"/>
              <a:gd name="connsiteY2" fmla="*/ 26670 h 60960"/>
              <a:gd name="connsiteX3" fmla="*/ 173356 w 215266"/>
              <a:gd name="connsiteY3" fmla="*/ 47626 h 60960"/>
              <a:gd name="connsiteX4" fmla="*/ 82868 w 215266"/>
              <a:gd name="connsiteY4" fmla="*/ 60960 h 60960"/>
              <a:gd name="connsiteX5" fmla="*/ 0 w 215266"/>
              <a:gd name="connsiteY5" fmla="*/ 46673 h 60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266" h="60960" extrusionOk="0">
                <a:moveTo>
                  <a:pt x="212408" y="0"/>
                </a:moveTo>
                <a:lnTo>
                  <a:pt x="200026" y="29528"/>
                </a:lnTo>
                <a:lnTo>
                  <a:pt x="215266" y="26670"/>
                </a:lnTo>
                <a:lnTo>
                  <a:pt x="173356" y="47626"/>
                </a:lnTo>
                <a:lnTo>
                  <a:pt x="82868" y="60960"/>
                </a:lnTo>
                <a:lnTo>
                  <a:pt x="0" y="46673"/>
                </a:lnTo>
              </a:path>
            </a:pathLst>
          </a:custGeom>
          <a:noFill/>
          <a:ln w="57150" cap="flat" cmpd="sng">
            <a:solidFill>
              <a:srgbClr val="FFFF00">
                <a:alpha val="69803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84" name="Google Shape;414;p24"/>
          <p:cNvSpPr/>
          <p:nvPr/>
        </p:nvSpPr>
        <p:spPr>
          <a:xfrm>
            <a:off x="584922" y="5873666"/>
            <a:ext cx="1215397" cy="253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pt-BR" sz="105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Fonte: PELC (2022)</a:t>
            </a:r>
            <a:endParaRPr sz="105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" name="image6.png">
            <a:extLst>
              <a:ext uri="{FF2B5EF4-FFF2-40B4-BE49-F238E27FC236}">
                <a16:creationId xmlns:a16="http://schemas.microsoft.com/office/drawing/2014/main" id="{F402886C-474B-3E5C-1D61-BBB0F7C751C9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5" name="image8.png">
            <a:extLst>
              <a:ext uri="{FF2B5EF4-FFF2-40B4-BE49-F238E27FC236}">
                <a16:creationId xmlns:a16="http://schemas.microsoft.com/office/drawing/2014/main" id="{0B65B45C-DC8C-DE55-5DB2-1385130EC28B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8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9D18A5BB-692C-DDA5-D383-8CB80D82EE9E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>
          <a:xfrm>
            <a:off x="10013600" y="413796"/>
            <a:ext cx="1670400" cy="8352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399724090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0" grpId="0" animBg="1"/>
      <p:bldP spid="1277" grpId="0" animBg="1"/>
      <p:bldP spid="1278" grpId="0" animBg="1"/>
      <p:bldP spid="3" grpId="0" animBg="1"/>
      <p:bldP spid="16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1">
          <a:extLst>
            <a:ext uri="{FF2B5EF4-FFF2-40B4-BE49-F238E27FC236}">
              <a16:creationId xmlns:a16="http://schemas.microsoft.com/office/drawing/2014/main" id="{409C7BBC-2759-38C8-8A9D-8ADDAD85B7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" name="Google Shape;1222;p20">
            <a:extLst>
              <a:ext uri="{FF2B5EF4-FFF2-40B4-BE49-F238E27FC236}">
                <a16:creationId xmlns:a16="http://schemas.microsoft.com/office/drawing/2014/main" id="{B82436F3-77E0-FD2D-FC53-15CFAAE2621A}"/>
              </a:ext>
            </a:extLst>
          </p:cNvPr>
          <p:cNvSpPr/>
          <p:nvPr/>
        </p:nvSpPr>
        <p:spPr>
          <a:xfrm>
            <a:off x="4508712" y="4918172"/>
            <a:ext cx="1355564" cy="972000"/>
          </a:xfrm>
          <a:prstGeom prst="rect">
            <a:avLst/>
          </a:prstGeom>
          <a:solidFill>
            <a:srgbClr val="FFFFFF">
              <a:alpha val="49803"/>
            </a:srgbClr>
          </a:solidFill>
          <a:ln>
            <a:noFill/>
          </a:ln>
        </p:spPr>
        <p:txBody>
          <a:bodyPr spcFirstLastPara="1" wrap="square" lIns="20625" tIns="20625" rIns="20625" bIns="20625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Roboto Condensed"/>
            </a:endParaRPr>
          </a:p>
        </p:txBody>
      </p:sp>
      <p:grpSp>
        <p:nvGrpSpPr>
          <p:cNvPr id="1140" name="Google Shape;1140;p20">
            <a:extLst>
              <a:ext uri="{FF2B5EF4-FFF2-40B4-BE49-F238E27FC236}">
                <a16:creationId xmlns:a16="http://schemas.microsoft.com/office/drawing/2014/main" id="{10681F30-E979-81F4-E49A-7835510B2C4C}"/>
              </a:ext>
            </a:extLst>
          </p:cNvPr>
          <p:cNvGrpSpPr/>
          <p:nvPr/>
        </p:nvGrpSpPr>
        <p:grpSpPr>
          <a:xfrm>
            <a:off x="634899" y="1907133"/>
            <a:ext cx="5229649" cy="3992835"/>
            <a:chOff x="1712969" y="1269487"/>
            <a:chExt cx="6480061" cy="4328539"/>
          </a:xfrm>
        </p:grpSpPr>
        <p:pic>
          <p:nvPicPr>
            <p:cNvPr id="1141" name="Google Shape;1141;p20" descr="Mapa&#10;&#10;Descrição gerada automaticamente">
              <a:extLst>
                <a:ext uri="{FF2B5EF4-FFF2-40B4-BE49-F238E27FC236}">
                  <a16:creationId xmlns:a16="http://schemas.microsoft.com/office/drawing/2014/main" id="{16D1F814-1C94-5F48-526C-7A9366A92C1D}"/>
                </a:ext>
              </a:extLst>
            </p:cNvPr>
            <p:cNvPicPr preferRelativeResize="0"/>
            <p:nvPr/>
          </p:nvPicPr>
          <p:blipFill rotWithShape="1">
            <a:blip r:embed="rId3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12969" y="1269487"/>
              <a:ext cx="6480061" cy="4319025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pic>
        <p:pic>
          <p:nvPicPr>
            <p:cNvPr id="1142" name="Google Shape;1142;p20" descr="Mapa&#10;&#10;Descrição gerada automaticamente">
              <a:extLst>
                <a:ext uri="{FF2B5EF4-FFF2-40B4-BE49-F238E27FC236}">
                  <a16:creationId xmlns:a16="http://schemas.microsoft.com/office/drawing/2014/main" id="{4691A572-EAF4-7614-740E-E35B6B4C50F1}"/>
                </a:ext>
              </a:extLst>
            </p:cNvPr>
            <p:cNvPicPr preferRelativeResize="0"/>
            <p:nvPr/>
          </p:nvPicPr>
          <p:blipFill rotWithShape="1">
            <a:blip r:embed="rId4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12969" y="1279001"/>
              <a:ext cx="6480059" cy="4319025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pic>
      </p:grpSp>
      <p:sp>
        <p:nvSpPr>
          <p:cNvPr id="182" name="Forma livre 181">
            <a:extLst>
              <a:ext uri="{FF2B5EF4-FFF2-40B4-BE49-F238E27FC236}">
                <a16:creationId xmlns:a16="http://schemas.microsoft.com/office/drawing/2014/main" id="{757A97DA-6849-53BF-3AA2-225C397E592D}"/>
              </a:ext>
            </a:extLst>
          </p:cNvPr>
          <p:cNvSpPr/>
          <p:nvPr/>
        </p:nvSpPr>
        <p:spPr>
          <a:xfrm>
            <a:off x="3265714" y="1905225"/>
            <a:ext cx="926276" cy="641268"/>
          </a:xfrm>
          <a:custGeom>
            <a:avLst/>
            <a:gdLst>
              <a:gd name="connsiteX0" fmla="*/ 926276 w 926276"/>
              <a:gd name="connsiteY0" fmla="*/ 641268 h 641268"/>
              <a:gd name="connsiteX1" fmla="*/ 855024 w 926276"/>
              <a:gd name="connsiteY1" fmla="*/ 593766 h 641268"/>
              <a:gd name="connsiteX2" fmla="*/ 795647 w 926276"/>
              <a:gd name="connsiteY2" fmla="*/ 605642 h 641268"/>
              <a:gd name="connsiteX3" fmla="*/ 700644 w 926276"/>
              <a:gd name="connsiteY3" fmla="*/ 593766 h 641268"/>
              <a:gd name="connsiteX4" fmla="*/ 665018 w 926276"/>
              <a:gd name="connsiteY4" fmla="*/ 534390 h 641268"/>
              <a:gd name="connsiteX5" fmla="*/ 581891 w 926276"/>
              <a:gd name="connsiteY5" fmla="*/ 534390 h 641268"/>
              <a:gd name="connsiteX6" fmla="*/ 546265 w 926276"/>
              <a:gd name="connsiteY6" fmla="*/ 558140 h 641268"/>
              <a:gd name="connsiteX7" fmla="*/ 475013 w 926276"/>
              <a:gd name="connsiteY7" fmla="*/ 570016 h 641268"/>
              <a:gd name="connsiteX8" fmla="*/ 368135 w 926276"/>
              <a:gd name="connsiteY8" fmla="*/ 510639 h 641268"/>
              <a:gd name="connsiteX9" fmla="*/ 285008 w 926276"/>
              <a:gd name="connsiteY9" fmla="*/ 439387 h 641268"/>
              <a:gd name="connsiteX10" fmla="*/ 201881 w 926276"/>
              <a:gd name="connsiteY10" fmla="*/ 344384 h 641268"/>
              <a:gd name="connsiteX11" fmla="*/ 190005 w 926276"/>
              <a:gd name="connsiteY11" fmla="*/ 285008 h 641268"/>
              <a:gd name="connsiteX12" fmla="*/ 178130 w 926276"/>
              <a:gd name="connsiteY12" fmla="*/ 249382 h 641268"/>
              <a:gd name="connsiteX13" fmla="*/ 142504 w 926276"/>
              <a:gd name="connsiteY13" fmla="*/ 190005 h 641268"/>
              <a:gd name="connsiteX14" fmla="*/ 106878 w 926276"/>
              <a:gd name="connsiteY14" fmla="*/ 225631 h 641268"/>
              <a:gd name="connsiteX15" fmla="*/ 35626 w 926276"/>
              <a:gd name="connsiteY15" fmla="*/ 225631 h 641268"/>
              <a:gd name="connsiteX16" fmla="*/ 35626 w 926276"/>
              <a:gd name="connsiteY16" fmla="*/ 190005 h 641268"/>
              <a:gd name="connsiteX17" fmla="*/ 11876 w 926276"/>
              <a:gd name="connsiteY17" fmla="*/ 118753 h 641268"/>
              <a:gd name="connsiteX18" fmla="*/ 0 w 926276"/>
              <a:gd name="connsiteY18" fmla="*/ 35626 h 641268"/>
              <a:gd name="connsiteX19" fmla="*/ 0 w 926276"/>
              <a:gd name="connsiteY19" fmla="*/ 0 h 641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926276" h="641268">
                <a:moveTo>
                  <a:pt x="926276" y="641268"/>
                </a:moveTo>
                <a:lnTo>
                  <a:pt x="855024" y="593766"/>
                </a:lnTo>
                <a:lnTo>
                  <a:pt x="795647" y="605642"/>
                </a:lnTo>
                <a:lnTo>
                  <a:pt x="700644" y="593766"/>
                </a:lnTo>
                <a:lnTo>
                  <a:pt x="665018" y="534390"/>
                </a:lnTo>
                <a:lnTo>
                  <a:pt x="581891" y="534390"/>
                </a:lnTo>
                <a:lnTo>
                  <a:pt x="546265" y="558140"/>
                </a:lnTo>
                <a:lnTo>
                  <a:pt x="475013" y="570016"/>
                </a:lnTo>
                <a:lnTo>
                  <a:pt x="368135" y="510639"/>
                </a:lnTo>
                <a:lnTo>
                  <a:pt x="285008" y="439387"/>
                </a:lnTo>
                <a:lnTo>
                  <a:pt x="201881" y="344384"/>
                </a:lnTo>
                <a:lnTo>
                  <a:pt x="190005" y="285008"/>
                </a:lnTo>
                <a:lnTo>
                  <a:pt x="178130" y="249382"/>
                </a:lnTo>
                <a:lnTo>
                  <a:pt x="142504" y="190005"/>
                </a:lnTo>
                <a:lnTo>
                  <a:pt x="106878" y="225631"/>
                </a:lnTo>
                <a:lnTo>
                  <a:pt x="35626" y="225631"/>
                </a:lnTo>
                <a:lnTo>
                  <a:pt x="35626" y="190005"/>
                </a:lnTo>
                <a:lnTo>
                  <a:pt x="11876" y="118753"/>
                </a:lnTo>
                <a:lnTo>
                  <a:pt x="0" y="35626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Calibri" panose="020F0502020204030204" pitchFamily="34" charset="0"/>
            </a:endParaRPr>
          </a:p>
        </p:txBody>
      </p:sp>
      <p:cxnSp>
        <p:nvCxnSpPr>
          <p:cNvPr id="1135" name="Google Shape;1135;p20">
            <a:extLst>
              <a:ext uri="{FF2B5EF4-FFF2-40B4-BE49-F238E27FC236}">
                <a16:creationId xmlns:a16="http://schemas.microsoft.com/office/drawing/2014/main" id="{BC0F6494-500F-07C5-B980-F939DE26666F}"/>
              </a:ext>
            </a:extLst>
          </p:cNvPr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136" name="Google Shape;1136;p20">
            <a:extLst>
              <a:ext uri="{FF2B5EF4-FFF2-40B4-BE49-F238E27FC236}">
                <a16:creationId xmlns:a16="http://schemas.microsoft.com/office/drawing/2014/main" id="{0CEA62F7-11DD-3B7D-2B8A-982E89C0270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51924" y="15776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b="1">
                <a:solidFill>
                  <a:srgbClr val="13435E"/>
                </a:solidFill>
              </a:rPr>
              <a:t>Eixos Multimodais (RJ-MG)</a:t>
            </a:r>
            <a:endParaRPr/>
          </a:p>
        </p:txBody>
      </p:sp>
      <p:sp>
        <p:nvSpPr>
          <p:cNvPr id="1137" name="Google Shape;1137;p20">
            <a:extLst>
              <a:ext uri="{FF2B5EF4-FFF2-40B4-BE49-F238E27FC236}">
                <a16:creationId xmlns:a16="http://schemas.microsoft.com/office/drawing/2014/main" id="{47B45721-4DE1-246B-297C-4B5E0FEC1B0E}"/>
              </a:ext>
            </a:extLst>
          </p:cNvPr>
          <p:cNvSpPr/>
          <p:nvPr/>
        </p:nvSpPr>
        <p:spPr>
          <a:xfrm>
            <a:off x="645273" y="1485029"/>
            <a:ext cx="11038727" cy="323493"/>
          </a:xfrm>
          <a:prstGeom prst="roundRect">
            <a:avLst>
              <a:gd name="adj" fmla="val 16667"/>
            </a:avLst>
          </a:prstGeom>
          <a:solidFill>
            <a:srgbClr val="13435E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pt-BR" sz="1300" b="1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Eixo Rodoviário</a:t>
            </a:r>
            <a:endParaRPr sz="1300" b="0" i="0" u="none" strike="noStrike" cap="none">
              <a:solidFill>
                <a:schemeClr val="lt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1143" name="Google Shape;1143;p20">
            <a:extLst>
              <a:ext uri="{FF2B5EF4-FFF2-40B4-BE49-F238E27FC236}">
                <a16:creationId xmlns:a16="http://schemas.microsoft.com/office/drawing/2014/main" id="{C2732340-6562-0540-030D-2787E8ED8EFB}"/>
              </a:ext>
            </a:extLst>
          </p:cNvPr>
          <p:cNvGrpSpPr/>
          <p:nvPr/>
        </p:nvGrpSpPr>
        <p:grpSpPr>
          <a:xfrm>
            <a:off x="2169806" y="1932626"/>
            <a:ext cx="864862" cy="2986168"/>
            <a:chOff x="3485771" y="1184275"/>
            <a:chExt cx="1096073" cy="3314700"/>
          </a:xfrm>
        </p:grpSpPr>
        <p:sp>
          <p:nvSpPr>
            <p:cNvPr id="1144" name="Google Shape;1144;p20">
              <a:extLst>
                <a:ext uri="{FF2B5EF4-FFF2-40B4-BE49-F238E27FC236}">
                  <a16:creationId xmlns:a16="http://schemas.microsoft.com/office/drawing/2014/main" id="{6C4FD00A-C3B4-F338-00B8-EE35901F7B1A}"/>
                </a:ext>
              </a:extLst>
            </p:cNvPr>
            <p:cNvSpPr/>
            <p:nvPr/>
          </p:nvSpPr>
          <p:spPr>
            <a:xfrm>
              <a:off x="3485771" y="1184275"/>
              <a:ext cx="606804" cy="1568450"/>
            </a:xfrm>
            <a:custGeom>
              <a:avLst/>
              <a:gdLst/>
              <a:ahLst/>
              <a:cxnLst/>
              <a:rect l="l" t="t" r="r" b="b"/>
              <a:pathLst>
                <a:path w="606804" h="1568450" extrusionOk="0">
                  <a:moveTo>
                    <a:pt x="32129" y="0"/>
                  </a:moveTo>
                  <a:cubicBezTo>
                    <a:pt x="38214" y="26723"/>
                    <a:pt x="44300" y="53446"/>
                    <a:pt x="44829" y="82550"/>
                  </a:cubicBezTo>
                  <a:cubicBezTo>
                    <a:pt x="45358" y="111654"/>
                    <a:pt x="39008" y="152929"/>
                    <a:pt x="35304" y="174625"/>
                  </a:cubicBezTo>
                  <a:cubicBezTo>
                    <a:pt x="31600" y="196321"/>
                    <a:pt x="21546" y="197908"/>
                    <a:pt x="22604" y="212725"/>
                  </a:cubicBezTo>
                  <a:cubicBezTo>
                    <a:pt x="23662" y="227542"/>
                    <a:pt x="37421" y="243417"/>
                    <a:pt x="41654" y="263525"/>
                  </a:cubicBezTo>
                  <a:cubicBezTo>
                    <a:pt x="45887" y="283633"/>
                    <a:pt x="54354" y="312738"/>
                    <a:pt x="48004" y="333375"/>
                  </a:cubicBezTo>
                  <a:cubicBezTo>
                    <a:pt x="41654" y="354012"/>
                    <a:pt x="10433" y="368300"/>
                    <a:pt x="3554" y="387350"/>
                  </a:cubicBezTo>
                  <a:cubicBezTo>
                    <a:pt x="-3325" y="406400"/>
                    <a:pt x="908" y="434975"/>
                    <a:pt x="6729" y="447675"/>
                  </a:cubicBezTo>
                  <a:cubicBezTo>
                    <a:pt x="12550" y="460375"/>
                    <a:pt x="25779" y="451908"/>
                    <a:pt x="38479" y="463550"/>
                  </a:cubicBezTo>
                  <a:cubicBezTo>
                    <a:pt x="51179" y="475192"/>
                    <a:pt x="78167" y="501650"/>
                    <a:pt x="82929" y="517525"/>
                  </a:cubicBezTo>
                  <a:cubicBezTo>
                    <a:pt x="87691" y="533400"/>
                    <a:pt x="65467" y="544513"/>
                    <a:pt x="67054" y="558800"/>
                  </a:cubicBezTo>
                  <a:cubicBezTo>
                    <a:pt x="68641" y="573087"/>
                    <a:pt x="89279" y="589492"/>
                    <a:pt x="92454" y="603250"/>
                  </a:cubicBezTo>
                  <a:cubicBezTo>
                    <a:pt x="95629" y="617008"/>
                    <a:pt x="87691" y="628650"/>
                    <a:pt x="86104" y="641350"/>
                  </a:cubicBezTo>
                  <a:cubicBezTo>
                    <a:pt x="84517" y="654050"/>
                    <a:pt x="79754" y="667808"/>
                    <a:pt x="82929" y="679450"/>
                  </a:cubicBezTo>
                  <a:cubicBezTo>
                    <a:pt x="86104" y="691092"/>
                    <a:pt x="104625" y="699558"/>
                    <a:pt x="105154" y="711200"/>
                  </a:cubicBezTo>
                  <a:cubicBezTo>
                    <a:pt x="105683" y="722842"/>
                    <a:pt x="85046" y="729721"/>
                    <a:pt x="86104" y="749300"/>
                  </a:cubicBezTo>
                  <a:cubicBezTo>
                    <a:pt x="87162" y="768879"/>
                    <a:pt x="104096" y="808567"/>
                    <a:pt x="111504" y="828675"/>
                  </a:cubicBezTo>
                  <a:cubicBezTo>
                    <a:pt x="118912" y="848783"/>
                    <a:pt x="120500" y="856721"/>
                    <a:pt x="130554" y="869950"/>
                  </a:cubicBezTo>
                  <a:cubicBezTo>
                    <a:pt x="140608" y="883179"/>
                    <a:pt x="163892" y="902758"/>
                    <a:pt x="171829" y="908050"/>
                  </a:cubicBezTo>
                  <a:cubicBezTo>
                    <a:pt x="179766" y="913342"/>
                    <a:pt x="168125" y="899583"/>
                    <a:pt x="178179" y="901700"/>
                  </a:cubicBezTo>
                  <a:cubicBezTo>
                    <a:pt x="188233" y="903817"/>
                    <a:pt x="215221" y="908050"/>
                    <a:pt x="232154" y="920750"/>
                  </a:cubicBezTo>
                  <a:cubicBezTo>
                    <a:pt x="249087" y="933450"/>
                    <a:pt x="261258" y="963083"/>
                    <a:pt x="279779" y="977900"/>
                  </a:cubicBezTo>
                  <a:cubicBezTo>
                    <a:pt x="298300" y="992717"/>
                    <a:pt x="330050" y="1002242"/>
                    <a:pt x="343279" y="1009650"/>
                  </a:cubicBezTo>
                  <a:cubicBezTo>
                    <a:pt x="356508" y="1017058"/>
                    <a:pt x="356508" y="1015471"/>
                    <a:pt x="359154" y="1022350"/>
                  </a:cubicBezTo>
                  <a:cubicBezTo>
                    <a:pt x="361800" y="1029229"/>
                    <a:pt x="355450" y="1038754"/>
                    <a:pt x="359154" y="1050925"/>
                  </a:cubicBezTo>
                  <a:cubicBezTo>
                    <a:pt x="362858" y="1063096"/>
                    <a:pt x="375558" y="1080029"/>
                    <a:pt x="381379" y="1095375"/>
                  </a:cubicBezTo>
                  <a:cubicBezTo>
                    <a:pt x="387200" y="1110721"/>
                    <a:pt x="390375" y="1124479"/>
                    <a:pt x="394079" y="1143000"/>
                  </a:cubicBezTo>
                  <a:cubicBezTo>
                    <a:pt x="397783" y="1161521"/>
                    <a:pt x="403604" y="1193800"/>
                    <a:pt x="403604" y="1206500"/>
                  </a:cubicBezTo>
                  <a:cubicBezTo>
                    <a:pt x="403604" y="1219200"/>
                    <a:pt x="390375" y="1210733"/>
                    <a:pt x="394079" y="1219200"/>
                  </a:cubicBezTo>
                  <a:cubicBezTo>
                    <a:pt x="397783" y="1227667"/>
                    <a:pt x="415246" y="1242483"/>
                    <a:pt x="425829" y="1257300"/>
                  </a:cubicBezTo>
                  <a:cubicBezTo>
                    <a:pt x="436412" y="1272117"/>
                    <a:pt x="450171" y="1292754"/>
                    <a:pt x="457579" y="1308100"/>
                  </a:cubicBezTo>
                  <a:cubicBezTo>
                    <a:pt x="464987" y="1323446"/>
                    <a:pt x="462871" y="1336146"/>
                    <a:pt x="470279" y="1349375"/>
                  </a:cubicBezTo>
                  <a:cubicBezTo>
                    <a:pt x="477687" y="1362604"/>
                    <a:pt x="490917" y="1375833"/>
                    <a:pt x="502029" y="1387475"/>
                  </a:cubicBezTo>
                  <a:cubicBezTo>
                    <a:pt x="513142" y="1399117"/>
                    <a:pt x="527429" y="1410229"/>
                    <a:pt x="536954" y="1419225"/>
                  </a:cubicBezTo>
                  <a:cubicBezTo>
                    <a:pt x="546479" y="1428221"/>
                    <a:pt x="553358" y="1429808"/>
                    <a:pt x="559179" y="1441450"/>
                  </a:cubicBezTo>
                  <a:cubicBezTo>
                    <a:pt x="565000" y="1453092"/>
                    <a:pt x="566058" y="1476904"/>
                    <a:pt x="571879" y="1489075"/>
                  </a:cubicBezTo>
                  <a:cubicBezTo>
                    <a:pt x="577700" y="1501246"/>
                    <a:pt x="588283" y="1501246"/>
                    <a:pt x="594104" y="1514475"/>
                  </a:cubicBezTo>
                  <a:cubicBezTo>
                    <a:pt x="599925" y="1527704"/>
                    <a:pt x="603364" y="1548077"/>
                    <a:pt x="606804" y="1568450"/>
                  </a:cubicBezTo>
                </a:path>
              </a:pathLst>
            </a:custGeom>
            <a:noFill/>
            <a:ln w="19050" cap="flat" cmpd="sng">
              <a:solidFill>
                <a:srgbClr val="FF0000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1145" name="Google Shape;1145;p20">
              <a:extLst>
                <a:ext uri="{FF2B5EF4-FFF2-40B4-BE49-F238E27FC236}">
                  <a16:creationId xmlns:a16="http://schemas.microsoft.com/office/drawing/2014/main" id="{3463AF04-2C37-2BBD-D5E5-6F64654DC529}"/>
                </a:ext>
              </a:extLst>
            </p:cNvPr>
            <p:cNvSpPr/>
            <p:nvPr/>
          </p:nvSpPr>
          <p:spPr>
            <a:xfrm>
              <a:off x="4066406" y="2746375"/>
              <a:ext cx="515438" cy="1752600"/>
            </a:xfrm>
            <a:custGeom>
              <a:avLst/>
              <a:gdLst/>
              <a:ahLst/>
              <a:cxnLst/>
              <a:rect l="l" t="t" r="r" b="b"/>
              <a:pathLst>
                <a:path w="515438" h="1752600" extrusionOk="0">
                  <a:moveTo>
                    <a:pt x="245244" y="1752600"/>
                  </a:moveTo>
                  <a:cubicBezTo>
                    <a:pt x="244450" y="1732227"/>
                    <a:pt x="243656" y="1711854"/>
                    <a:pt x="242069" y="1685925"/>
                  </a:cubicBezTo>
                  <a:cubicBezTo>
                    <a:pt x="240481" y="1659996"/>
                    <a:pt x="235719" y="1622954"/>
                    <a:pt x="235719" y="1597025"/>
                  </a:cubicBezTo>
                  <a:cubicBezTo>
                    <a:pt x="235719" y="1571096"/>
                    <a:pt x="239952" y="1545696"/>
                    <a:pt x="242069" y="1530350"/>
                  </a:cubicBezTo>
                  <a:cubicBezTo>
                    <a:pt x="244186" y="1515004"/>
                    <a:pt x="249477" y="1518708"/>
                    <a:pt x="248419" y="1504950"/>
                  </a:cubicBezTo>
                  <a:cubicBezTo>
                    <a:pt x="247361" y="1491192"/>
                    <a:pt x="233073" y="1469496"/>
                    <a:pt x="235719" y="1447800"/>
                  </a:cubicBezTo>
                  <a:cubicBezTo>
                    <a:pt x="238365" y="1426104"/>
                    <a:pt x="264294" y="1374775"/>
                    <a:pt x="264294" y="1374775"/>
                  </a:cubicBezTo>
                  <a:cubicBezTo>
                    <a:pt x="269057" y="1360487"/>
                    <a:pt x="256886" y="1367367"/>
                    <a:pt x="264294" y="1362075"/>
                  </a:cubicBezTo>
                  <a:cubicBezTo>
                    <a:pt x="271702" y="1356783"/>
                    <a:pt x="299219" y="1353608"/>
                    <a:pt x="308744" y="1343025"/>
                  </a:cubicBezTo>
                  <a:cubicBezTo>
                    <a:pt x="318269" y="1332442"/>
                    <a:pt x="317740" y="1313392"/>
                    <a:pt x="321444" y="1298575"/>
                  </a:cubicBezTo>
                  <a:cubicBezTo>
                    <a:pt x="325148" y="1283758"/>
                    <a:pt x="330969" y="1266296"/>
                    <a:pt x="330969" y="1254125"/>
                  </a:cubicBezTo>
                  <a:cubicBezTo>
                    <a:pt x="330969" y="1241954"/>
                    <a:pt x="317211" y="1235075"/>
                    <a:pt x="321444" y="1225550"/>
                  </a:cubicBezTo>
                  <a:cubicBezTo>
                    <a:pt x="325677" y="1216025"/>
                    <a:pt x="356369" y="1196975"/>
                    <a:pt x="356369" y="1196975"/>
                  </a:cubicBezTo>
                  <a:lnTo>
                    <a:pt x="419869" y="1146175"/>
                  </a:lnTo>
                  <a:cubicBezTo>
                    <a:pt x="437331" y="1132417"/>
                    <a:pt x="450031" y="1126596"/>
                    <a:pt x="461144" y="1114425"/>
                  </a:cubicBezTo>
                  <a:cubicBezTo>
                    <a:pt x="472257" y="1102254"/>
                    <a:pt x="482311" y="1087967"/>
                    <a:pt x="486544" y="1073150"/>
                  </a:cubicBezTo>
                  <a:cubicBezTo>
                    <a:pt x="490777" y="1058333"/>
                    <a:pt x="489719" y="1036638"/>
                    <a:pt x="486544" y="1025525"/>
                  </a:cubicBezTo>
                  <a:cubicBezTo>
                    <a:pt x="483369" y="1014412"/>
                    <a:pt x="465377" y="1022879"/>
                    <a:pt x="467494" y="1006475"/>
                  </a:cubicBezTo>
                  <a:cubicBezTo>
                    <a:pt x="469611" y="990071"/>
                    <a:pt x="492894" y="944033"/>
                    <a:pt x="499244" y="927100"/>
                  </a:cubicBezTo>
                  <a:cubicBezTo>
                    <a:pt x="505594" y="910167"/>
                    <a:pt x="502948" y="915988"/>
                    <a:pt x="505594" y="904875"/>
                  </a:cubicBezTo>
                  <a:cubicBezTo>
                    <a:pt x="508240" y="893762"/>
                    <a:pt x="517236" y="872067"/>
                    <a:pt x="515119" y="860425"/>
                  </a:cubicBezTo>
                  <a:cubicBezTo>
                    <a:pt x="513002" y="848783"/>
                    <a:pt x="492894" y="835025"/>
                    <a:pt x="492894" y="835025"/>
                  </a:cubicBezTo>
                  <a:cubicBezTo>
                    <a:pt x="484957" y="826029"/>
                    <a:pt x="477548" y="815446"/>
                    <a:pt x="467494" y="806450"/>
                  </a:cubicBezTo>
                  <a:cubicBezTo>
                    <a:pt x="457440" y="797454"/>
                    <a:pt x="438390" y="791104"/>
                    <a:pt x="432569" y="781050"/>
                  </a:cubicBezTo>
                  <a:cubicBezTo>
                    <a:pt x="426748" y="770996"/>
                    <a:pt x="430982" y="761471"/>
                    <a:pt x="432569" y="746125"/>
                  </a:cubicBezTo>
                  <a:cubicBezTo>
                    <a:pt x="434157" y="730779"/>
                    <a:pt x="445269" y="703262"/>
                    <a:pt x="442094" y="688975"/>
                  </a:cubicBezTo>
                  <a:cubicBezTo>
                    <a:pt x="438919" y="674688"/>
                    <a:pt x="421986" y="672042"/>
                    <a:pt x="413519" y="660400"/>
                  </a:cubicBezTo>
                  <a:cubicBezTo>
                    <a:pt x="405052" y="648758"/>
                    <a:pt x="401348" y="632883"/>
                    <a:pt x="391294" y="619125"/>
                  </a:cubicBezTo>
                  <a:cubicBezTo>
                    <a:pt x="381240" y="605367"/>
                    <a:pt x="358486" y="590550"/>
                    <a:pt x="353194" y="577850"/>
                  </a:cubicBezTo>
                  <a:cubicBezTo>
                    <a:pt x="347902" y="565150"/>
                    <a:pt x="363777" y="550862"/>
                    <a:pt x="359544" y="542925"/>
                  </a:cubicBezTo>
                  <a:cubicBezTo>
                    <a:pt x="355311" y="534988"/>
                    <a:pt x="337848" y="535517"/>
                    <a:pt x="327794" y="530225"/>
                  </a:cubicBezTo>
                  <a:cubicBezTo>
                    <a:pt x="317740" y="524933"/>
                    <a:pt x="308744" y="513821"/>
                    <a:pt x="299219" y="511175"/>
                  </a:cubicBezTo>
                  <a:cubicBezTo>
                    <a:pt x="289694" y="508529"/>
                    <a:pt x="279640" y="518054"/>
                    <a:pt x="270644" y="514350"/>
                  </a:cubicBezTo>
                  <a:cubicBezTo>
                    <a:pt x="261648" y="510646"/>
                    <a:pt x="251065" y="497417"/>
                    <a:pt x="245244" y="488950"/>
                  </a:cubicBezTo>
                  <a:cubicBezTo>
                    <a:pt x="239423" y="480483"/>
                    <a:pt x="240481" y="474662"/>
                    <a:pt x="235719" y="463550"/>
                  </a:cubicBezTo>
                  <a:cubicBezTo>
                    <a:pt x="230957" y="452438"/>
                    <a:pt x="224077" y="436033"/>
                    <a:pt x="216669" y="422275"/>
                  </a:cubicBezTo>
                  <a:cubicBezTo>
                    <a:pt x="209261" y="408517"/>
                    <a:pt x="193915" y="393171"/>
                    <a:pt x="191269" y="381000"/>
                  </a:cubicBezTo>
                  <a:cubicBezTo>
                    <a:pt x="188623" y="368829"/>
                    <a:pt x="203969" y="361950"/>
                    <a:pt x="200794" y="349250"/>
                  </a:cubicBezTo>
                  <a:cubicBezTo>
                    <a:pt x="197619" y="336550"/>
                    <a:pt x="181744" y="313796"/>
                    <a:pt x="172219" y="304800"/>
                  </a:cubicBezTo>
                  <a:cubicBezTo>
                    <a:pt x="162694" y="295804"/>
                    <a:pt x="154756" y="299508"/>
                    <a:pt x="143644" y="295275"/>
                  </a:cubicBezTo>
                  <a:cubicBezTo>
                    <a:pt x="132531" y="291042"/>
                    <a:pt x="111894" y="292629"/>
                    <a:pt x="105544" y="279400"/>
                  </a:cubicBezTo>
                  <a:cubicBezTo>
                    <a:pt x="99194" y="266171"/>
                    <a:pt x="115069" y="231775"/>
                    <a:pt x="105544" y="215900"/>
                  </a:cubicBezTo>
                  <a:cubicBezTo>
                    <a:pt x="96019" y="200025"/>
                    <a:pt x="63211" y="194204"/>
                    <a:pt x="48394" y="184150"/>
                  </a:cubicBezTo>
                  <a:cubicBezTo>
                    <a:pt x="33577" y="174096"/>
                    <a:pt x="24052" y="168275"/>
                    <a:pt x="16644" y="155575"/>
                  </a:cubicBezTo>
                  <a:cubicBezTo>
                    <a:pt x="9236" y="142875"/>
                    <a:pt x="6590" y="124883"/>
                    <a:pt x="3944" y="107950"/>
                  </a:cubicBezTo>
                  <a:cubicBezTo>
                    <a:pt x="1298" y="91017"/>
                    <a:pt x="-1348" y="71967"/>
                    <a:pt x="769" y="53975"/>
                  </a:cubicBezTo>
                  <a:cubicBezTo>
                    <a:pt x="2886" y="35983"/>
                    <a:pt x="9765" y="17991"/>
                    <a:pt x="16644" y="0"/>
                  </a:cubicBezTo>
                </a:path>
              </a:pathLst>
            </a:custGeom>
            <a:noFill/>
            <a:ln w="19050" cap="flat" cmpd="sng">
              <a:solidFill>
                <a:srgbClr val="FF0000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</p:grpSp>
      <p:sp>
        <p:nvSpPr>
          <p:cNvPr id="1146" name="Google Shape;1146;p20">
            <a:extLst>
              <a:ext uri="{FF2B5EF4-FFF2-40B4-BE49-F238E27FC236}">
                <a16:creationId xmlns:a16="http://schemas.microsoft.com/office/drawing/2014/main" id="{5569D55D-2C88-849D-623D-E14EF31A4A2A}"/>
              </a:ext>
            </a:extLst>
          </p:cNvPr>
          <p:cNvSpPr/>
          <p:nvPr/>
        </p:nvSpPr>
        <p:spPr>
          <a:xfrm>
            <a:off x="651924" y="2044555"/>
            <a:ext cx="5227200" cy="3805592"/>
          </a:xfrm>
          <a:custGeom>
            <a:avLst/>
            <a:gdLst/>
            <a:ahLst/>
            <a:cxnLst/>
            <a:rect l="l" t="t" r="r" b="b"/>
            <a:pathLst>
              <a:path w="6624638" h="4219575" extrusionOk="0">
                <a:moveTo>
                  <a:pt x="0" y="4219575"/>
                </a:moveTo>
                <a:cubicBezTo>
                  <a:pt x="1191" y="4210050"/>
                  <a:pt x="26988" y="4190603"/>
                  <a:pt x="28575" y="4174331"/>
                </a:cubicBezTo>
                <a:cubicBezTo>
                  <a:pt x="30163" y="4158059"/>
                  <a:pt x="10319" y="4154488"/>
                  <a:pt x="9525" y="4140994"/>
                </a:cubicBezTo>
                <a:cubicBezTo>
                  <a:pt x="8731" y="4127500"/>
                  <a:pt x="19844" y="4102894"/>
                  <a:pt x="23813" y="4093369"/>
                </a:cubicBezTo>
                <a:cubicBezTo>
                  <a:pt x="27782" y="4083844"/>
                  <a:pt x="26988" y="4082257"/>
                  <a:pt x="33338" y="4083844"/>
                </a:cubicBezTo>
                <a:cubicBezTo>
                  <a:pt x="39688" y="4085432"/>
                  <a:pt x="52388" y="4101703"/>
                  <a:pt x="61913" y="4102894"/>
                </a:cubicBezTo>
                <a:cubicBezTo>
                  <a:pt x="71438" y="4104085"/>
                  <a:pt x="83344" y="4095750"/>
                  <a:pt x="90488" y="4090988"/>
                </a:cubicBezTo>
                <a:cubicBezTo>
                  <a:pt x="95250" y="4085432"/>
                  <a:pt x="100013" y="4079478"/>
                  <a:pt x="104775" y="4074319"/>
                </a:cubicBezTo>
                <a:cubicBezTo>
                  <a:pt x="109537" y="4069160"/>
                  <a:pt x="106363" y="4064000"/>
                  <a:pt x="119063" y="4060031"/>
                </a:cubicBezTo>
                <a:cubicBezTo>
                  <a:pt x="131763" y="4056062"/>
                  <a:pt x="166688" y="4056062"/>
                  <a:pt x="180975" y="4050506"/>
                </a:cubicBezTo>
                <a:cubicBezTo>
                  <a:pt x="195263" y="4044950"/>
                  <a:pt x="198438" y="4036219"/>
                  <a:pt x="204788" y="4026694"/>
                </a:cubicBezTo>
                <a:cubicBezTo>
                  <a:pt x="211138" y="4017169"/>
                  <a:pt x="212725" y="4003675"/>
                  <a:pt x="219075" y="3993356"/>
                </a:cubicBezTo>
                <a:cubicBezTo>
                  <a:pt x="225425" y="3983037"/>
                  <a:pt x="233363" y="3971925"/>
                  <a:pt x="242888" y="3964781"/>
                </a:cubicBezTo>
                <a:cubicBezTo>
                  <a:pt x="252413" y="3957637"/>
                  <a:pt x="265906" y="3947319"/>
                  <a:pt x="276225" y="3950494"/>
                </a:cubicBezTo>
                <a:cubicBezTo>
                  <a:pt x="286544" y="3953669"/>
                  <a:pt x="304800" y="3983831"/>
                  <a:pt x="304800" y="3983831"/>
                </a:cubicBezTo>
                <a:cubicBezTo>
                  <a:pt x="312737" y="3992562"/>
                  <a:pt x="310356" y="3996531"/>
                  <a:pt x="323850" y="4002881"/>
                </a:cubicBezTo>
                <a:cubicBezTo>
                  <a:pt x="337344" y="4009231"/>
                  <a:pt x="385763" y="4021931"/>
                  <a:pt x="385763" y="4021931"/>
                </a:cubicBezTo>
                <a:cubicBezTo>
                  <a:pt x="398463" y="4027487"/>
                  <a:pt x="391319" y="4036219"/>
                  <a:pt x="400050" y="4036219"/>
                </a:cubicBezTo>
                <a:cubicBezTo>
                  <a:pt x="408781" y="4036219"/>
                  <a:pt x="423862" y="4027487"/>
                  <a:pt x="438150" y="4021931"/>
                </a:cubicBezTo>
                <a:cubicBezTo>
                  <a:pt x="452438" y="4016375"/>
                  <a:pt x="472678" y="4008834"/>
                  <a:pt x="485775" y="4002881"/>
                </a:cubicBezTo>
                <a:cubicBezTo>
                  <a:pt x="498872" y="3996928"/>
                  <a:pt x="508001" y="3994149"/>
                  <a:pt x="516732" y="3986212"/>
                </a:cubicBezTo>
                <a:cubicBezTo>
                  <a:pt x="525463" y="3978275"/>
                  <a:pt x="528638" y="3964781"/>
                  <a:pt x="538163" y="3955256"/>
                </a:cubicBezTo>
                <a:cubicBezTo>
                  <a:pt x="547688" y="3945731"/>
                  <a:pt x="565150" y="3938588"/>
                  <a:pt x="573881" y="3929063"/>
                </a:cubicBezTo>
                <a:cubicBezTo>
                  <a:pt x="582612" y="3919538"/>
                  <a:pt x="586184" y="3908822"/>
                  <a:pt x="590550" y="3898106"/>
                </a:cubicBezTo>
                <a:cubicBezTo>
                  <a:pt x="594916" y="3887390"/>
                  <a:pt x="601662" y="3876675"/>
                  <a:pt x="600075" y="3864769"/>
                </a:cubicBezTo>
                <a:cubicBezTo>
                  <a:pt x="598488" y="3852863"/>
                  <a:pt x="588962" y="3836194"/>
                  <a:pt x="581025" y="3826669"/>
                </a:cubicBezTo>
                <a:cubicBezTo>
                  <a:pt x="573088" y="3817144"/>
                  <a:pt x="552450" y="3807619"/>
                  <a:pt x="552450" y="3807619"/>
                </a:cubicBezTo>
                <a:cubicBezTo>
                  <a:pt x="545307" y="3803650"/>
                  <a:pt x="538163" y="3811587"/>
                  <a:pt x="538163" y="3802856"/>
                </a:cubicBezTo>
                <a:cubicBezTo>
                  <a:pt x="538163" y="3794125"/>
                  <a:pt x="546894" y="3767931"/>
                  <a:pt x="552450" y="3755231"/>
                </a:cubicBezTo>
                <a:cubicBezTo>
                  <a:pt x="558006" y="3742531"/>
                  <a:pt x="566738" y="3735387"/>
                  <a:pt x="571500" y="3726656"/>
                </a:cubicBezTo>
                <a:cubicBezTo>
                  <a:pt x="576262" y="3717925"/>
                  <a:pt x="581025" y="3711575"/>
                  <a:pt x="581025" y="3702844"/>
                </a:cubicBezTo>
                <a:cubicBezTo>
                  <a:pt x="581025" y="3694113"/>
                  <a:pt x="571500" y="3686969"/>
                  <a:pt x="571500" y="3674269"/>
                </a:cubicBezTo>
                <a:cubicBezTo>
                  <a:pt x="571500" y="3661569"/>
                  <a:pt x="577056" y="3640931"/>
                  <a:pt x="581025" y="3626644"/>
                </a:cubicBezTo>
                <a:cubicBezTo>
                  <a:pt x="584994" y="3612357"/>
                  <a:pt x="588963" y="3600450"/>
                  <a:pt x="595313" y="3588544"/>
                </a:cubicBezTo>
                <a:cubicBezTo>
                  <a:pt x="601663" y="3576638"/>
                  <a:pt x="608013" y="3564731"/>
                  <a:pt x="619125" y="3555206"/>
                </a:cubicBezTo>
                <a:cubicBezTo>
                  <a:pt x="630238" y="3545681"/>
                  <a:pt x="646113" y="3533775"/>
                  <a:pt x="661988" y="3531394"/>
                </a:cubicBezTo>
                <a:cubicBezTo>
                  <a:pt x="677863" y="3529013"/>
                  <a:pt x="696913" y="3539332"/>
                  <a:pt x="714375" y="3540919"/>
                </a:cubicBezTo>
                <a:cubicBezTo>
                  <a:pt x="731837" y="3542506"/>
                  <a:pt x="752476" y="3544094"/>
                  <a:pt x="766763" y="3540919"/>
                </a:cubicBezTo>
                <a:cubicBezTo>
                  <a:pt x="781050" y="3537744"/>
                  <a:pt x="790575" y="3527425"/>
                  <a:pt x="800100" y="3521869"/>
                </a:cubicBezTo>
                <a:cubicBezTo>
                  <a:pt x="809625" y="3516313"/>
                  <a:pt x="823913" y="3507581"/>
                  <a:pt x="823913" y="3507581"/>
                </a:cubicBezTo>
                <a:cubicBezTo>
                  <a:pt x="831057" y="3502819"/>
                  <a:pt x="834232" y="3493294"/>
                  <a:pt x="842963" y="3493294"/>
                </a:cubicBezTo>
                <a:cubicBezTo>
                  <a:pt x="851694" y="3493294"/>
                  <a:pt x="864394" y="3507581"/>
                  <a:pt x="876300" y="3507581"/>
                </a:cubicBezTo>
                <a:cubicBezTo>
                  <a:pt x="888206" y="3507581"/>
                  <a:pt x="904875" y="3500041"/>
                  <a:pt x="914400" y="3493294"/>
                </a:cubicBezTo>
                <a:cubicBezTo>
                  <a:pt x="923925" y="3486547"/>
                  <a:pt x="923926" y="3469481"/>
                  <a:pt x="933451" y="3467100"/>
                </a:cubicBezTo>
                <a:cubicBezTo>
                  <a:pt x="942976" y="3464719"/>
                  <a:pt x="962819" y="3482578"/>
                  <a:pt x="971550" y="3479006"/>
                </a:cubicBezTo>
                <a:cubicBezTo>
                  <a:pt x="980281" y="3475434"/>
                  <a:pt x="983457" y="3458369"/>
                  <a:pt x="985838" y="3445669"/>
                </a:cubicBezTo>
                <a:cubicBezTo>
                  <a:pt x="988219" y="3432969"/>
                  <a:pt x="982663" y="3415506"/>
                  <a:pt x="985838" y="3402806"/>
                </a:cubicBezTo>
                <a:cubicBezTo>
                  <a:pt x="989013" y="3390106"/>
                  <a:pt x="991394" y="3376613"/>
                  <a:pt x="1004888" y="3369469"/>
                </a:cubicBezTo>
                <a:cubicBezTo>
                  <a:pt x="1018382" y="3362325"/>
                  <a:pt x="1046956" y="3365500"/>
                  <a:pt x="1066800" y="3359944"/>
                </a:cubicBezTo>
                <a:cubicBezTo>
                  <a:pt x="1086644" y="3354388"/>
                  <a:pt x="1108869" y="3336925"/>
                  <a:pt x="1123950" y="3336131"/>
                </a:cubicBezTo>
                <a:cubicBezTo>
                  <a:pt x="1139031" y="3335337"/>
                  <a:pt x="1151732" y="3347243"/>
                  <a:pt x="1157288" y="3355181"/>
                </a:cubicBezTo>
                <a:cubicBezTo>
                  <a:pt x="1162844" y="3363118"/>
                  <a:pt x="1152526" y="3377406"/>
                  <a:pt x="1157288" y="3383756"/>
                </a:cubicBezTo>
                <a:cubicBezTo>
                  <a:pt x="1162050" y="3390106"/>
                  <a:pt x="1185863" y="3393281"/>
                  <a:pt x="1185863" y="3393281"/>
                </a:cubicBezTo>
                <a:cubicBezTo>
                  <a:pt x="1192213" y="3394868"/>
                  <a:pt x="1193007" y="3386137"/>
                  <a:pt x="1195388" y="3393281"/>
                </a:cubicBezTo>
                <a:cubicBezTo>
                  <a:pt x="1197769" y="3400425"/>
                  <a:pt x="1196975" y="3421857"/>
                  <a:pt x="1200150" y="3436144"/>
                </a:cubicBezTo>
                <a:cubicBezTo>
                  <a:pt x="1203325" y="3450431"/>
                  <a:pt x="1214438" y="3479006"/>
                  <a:pt x="1214438" y="3479006"/>
                </a:cubicBezTo>
                <a:cubicBezTo>
                  <a:pt x="1219200" y="3486150"/>
                  <a:pt x="1221581" y="3481387"/>
                  <a:pt x="1228725" y="3479006"/>
                </a:cubicBezTo>
                <a:cubicBezTo>
                  <a:pt x="1235869" y="3476625"/>
                  <a:pt x="1246584" y="3468291"/>
                  <a:pt x="1257300" y="3464719"/>
                </a:cubicBezTo>
                <a:cubicBezTo>
                  <a:pt x="1268016" y="3461147"/>
                  <a:pt x="1282700" y="3455194"/>
                  <a:pt x="1293019" y="3457575"/>
                </a:cubicBezTo>
                <a:cubicBezTo>
                  <a:pt x="1303338" y="3459956"/>
                  <a:pt x="1310879" y="3469879"/>
                  <a:pt x="1319213" y="3479007"/>
                </a:cubicBezTo>
                <a:cubicBezTo>
                  <a:pt x="1327547" y="3488135"/>
                  <a:pt x="1335881" y="3505200"/>
                  <a:pt x="1343025" y="3512344"/>
                </a:cubicBezTo>
                <a:cubicBezTo>
                  <a:pt x="1350169" y="3519488"/>
                  <a:pt x="1354138" y="3522663"/>
                  <a:pt x="1362075" y="3521869"/>
                </a:cubicBezTo>
                <a:cubicBezTo>
                  <a:pt x="1370012" y="3521075"/>
                  <a:pt x="1381125" y="3509168"/>
                  <a:pt x="1390650" y="3507581"/>
                </a:cubicBezTo>
                <a:cubicBezTo>
                  <a:pt x="1400175" y="3505993"/>
                  <a:pt x="1405731" y="3512344"/>
                  <a:pt x="1419225" y="3512344"/>
                </a:cubicBezTo>
                <a:cubicBezTo>
                  <a:pt x="1432719" y="3512344"/>
                  <a:pt x="1456532" y="3513931"/>
                  <a:pt x="1471613" y="3507581"/>
                </a:cubicBezTo>
                <a:cubicBezTo>
                  <a:pt x="1486694" y="3501231"/>
                  <a:pt x="1501776" y="3484563"/>
                  <a:pt x="1509713" y="3474244"/>
                </a:cubicBezTo>
                <a:cubicBezTo>
                  <a:pt x="1517650" y="3463925"/>
                  <a:pt x="1519238" y="3445669"/>
                  <a:pt x="1519238" y="3445669"/>
                </a:cubicBezTo>
                <a:cubicBezTo>
                  <a:pt x="1522413" y="3437731"/>
                  <a:pt x="1527175" y="3434557"/>
                  <a:pt x="1528763" y="3426619"/>
                </a:cubicBezTo>
                <a:cubicBezTo>
                  <a:pt x="1530351" y="3418681"/>
                  <a:pt x="1524794" y="3405188"/>
                  <a:pt x="1528763" y="3398044"/>
                </a:cubicBezTo>
                <a:cubicBezTo>
                  <a:pt x="1532732" y="3390900"/>
                  <a:pt x="1552575" y="3383756"/>
                  <a:pt x="1552575" y="3383756"/>
                </a:cubicBezTo>
                <a:cubicBezTo>
                  <a:pt x="1559719" y="3378994"/>
                  <a:pt x="1563688" y="3373438"/>
                  <a:pt x="1571625" y="3369469"/>
                </a:cubicBezTo>
                <a:cubicBezTo>
                  <a:pt x="1579562" y="3365500"/>
                  <a:pt x="1589881" y="3359944"/>
                  <a:pt x="1600200" y="3359944"/>
                </a:cubicBezTo>
                <a:cubicBezTo>
                  <a:pt x="1610519" y="3359944"/>
                  <a:pt x="1618457" y="3369469"/>
                  <a:pt x="1633538" y="3369469"/>
                </a:cubicBezTo>
                <a:cubicBezTo>
                  <a:pt x="1648619" y="3369469"/>
                  <a:pt x="1674019" y="3364310"/>
                  <a:pt x="1690688" y="3359944"/>
                </a:cubicBezTo>
                <a:cubicBezTo>
                  <a:pt x="1707357" y="3355578"/>
                  <a:pt x="1716881" y="3345260"/>
                  <a:pt x="1733550" y="3343275"/>
                </a:cubicBezTo>
                <a:cubicBezTo>
                  <a:pt x="1750219" y="3341290"/>
                  <a:pt x="1775619" y="3350021"/>
                  <a:pt x="1790700" y="3348037"/>
                </a:cubicBezTo>
                <a:cubicBezTo>
                  <a:pt x="1805781" y="3346053"/>
                  <a:pt x="1808957" y="3338910"/>
                  <a:pt x="1824038" y="3331369"/>
                </a:cubicBezTo>
                <a:lnTo>
                  <a:pt x="1881188" y="3302794"/>
                </a:lnTo>
                <a:cubicBezTo>
                  <a:pt x="1897857" y="3294857"/>
                  <a:pt x="1901825" y="3290888"/>
                  <a:pt x="1924050" y="3283744"/>
                </a:cubicBezTo>
                <a:cubicBezTo>
                  <a:pt x="1946275" y="3276600"/>
                  <a:pt x="1992313" y="3261518"/>
                  <a:pt x="2014538" y="3259931"/>
                </a:cubicBezTo>
                <a:cubicBezTo>
                  <a:pt x="2036763" y="3258344"/>
                  <a:pt x="2044700" y="3268663"/>
                  <a:pt x="2057400" y="3274219"/>
                </a:cubicBezTo>
                <a:cubicBezTo>
                  <a:pt x="2070100" y="3279775"/>
                  <a:pt x="2079626" y="3287713"/>
                  <a:pt x="2090738" y="3293269"/>
                </a:cubicBezTo>
                <a:cubicBezTo>
                  <a:pt x="2101851" y="3298825"/>
                  <a:pt x="2105819" y="3308350"/>
                  <a:pt x="2124075" y="3307556"/>
                </a:cubicBezTo>
                <a:cubicBezTo>
                  <a:pt x="2142331" y="3306762"/>
                  <a:pt x="2182812" y="3293269"/>
                  <a:pt x="2200275" y="3288506"/>
                </a:cubicBezTo>
                <a:cubicBezTo>
                  <a:pt x="2217738" y="3283743"/>
                  <a:pt x="2228850" y="3278981"/>
                  <a:pt x="2228850" y="3278981"/>
                </a:cubicBezTo>
                <a:cubicBezTo>
                  <a:pt x="2240756" y="3275012"/>
                  <a:pt x="2256632" y="3268663"/>
                  <a:pt x="2271713" y="3264694"/>
                </a:cubicBezTo>
                <a:cubicBezTo>
                  <a:pt x="2286794" y="3260725"/>
                  <a:pt x="2299494" y="3257550"/>
                  <a:pt x="2319338" y="3255169"/>
                </a:cubicBezTo>
                <a:cubicBezTo>
                  <a:pt x="2339182" y="3252788"/>
                  <a:pt x="2374106" y="3253581"/>
                  <a:pt x="2390775" y="3250406"/>
                </a:cubicBezTo>
                <a:cubicBezTo>
                  <a:pt x="2407444" y="3247231"/>
                  <a:pt x="2405856" y="3236119"/>
                  <a:pt x="2419350" y="3236119"/>
                </a:cubicBezTo>
                <a:cubicBezTo>
                  <a:pt x="2432844" y="3236119"/>
                  <a:pt x="2455069" y="3246437"/>
                  <a:pt x="2471738" y="3250406"/>
                </a:cubicBezTo>
                <a:cubicBezTo>
                  <a:pt x="2488407" y="3254375"/>
                  <a:pt x="2502694" y="3259931"/>
                  <a:pt x="2519363" y="3259931"/>
                </a:cubicBezTo>
                <a:cubicBezTo>
                  <a:pt x="2536032" y="3259931"/>
                  <a:pt x="2555875" y="3253581"/>
                  <a:pt x="2571750" y="3250406"/>
                </a:cubicBezTo>
                <a:cubicBezTo>
                  <a:pt x="2587625" y="3247231"/>
                  <a:pt x="2598738" y="3248818"/>
                  <a:pt x="2614613" y="3240881"/>
                </a:cubicBezTo>
                <a:cubicBezTo>
                  <a:pt x="2630488" y="3232944"/>
                  <a:pt x="2652713" y="3211512"/>
                  <a:pt x="2667000" y="3202781"/>
                </a:cubicBezTo>
                <a:cubicBezTo>
                  <a:pt x="2681287" y="3194050"/>
                  <a:pt x="2686051" y="3190081"/>
                  <a:pt x="2700338" y="3188494"/>
                </a:cubicBezTo>
                <a:cubicBezTo>
                  <a:pt x="2714625" y="3186907"/>
                  <a:pt x="2738438" y="3189287"/>
                  <a:pt x="2752725" y="3193256"/>
                </a:cubicBezTo>
                <a:cubicBezTo>
                  <a:pt x="2767012" y="3197225"/>
                  <a:pt x="2776935" y="3203178"/>
                  <a:pt x="2786063" y="3212306"/>
                </a:cubicBezTo>
                <a:cubicBezTo>
                  <a:pt x="2795191" y="3221434"/>
                  <a:pt x="2801938" y="3239294"/>
                  <a:pt x="2807494" y="3248025"/>
                </a:cubicBezTo>
                <a:cubicBezTo>
                  <a:pt x="2813050" y="3256756"/>
                  <a:pt x="2817416" y="3256360"/>
                  <a:pt x="2819400" y="3264694"/>
                </a:cubicBezTo>
                <a:cubicBezTo>
                  <a:pt x="2821384" y="3273028"/>
                  <a:pt x="2813050" y="3292475"/>
                  <a:pt x="2819400" y="3298031"/>
                </a:cubicBezTo>
                <a:cubicBezTo>
                  <a:pt x="2825750" y="3303587"/>
                  <a:pt x="2847975" y="3302794"/>
                  <a:pt x="2857500" y="3298031"/>
                </a:cubicBezTo>
                <a:cubicBezTo>
                  <a:pt x="2867025" y="3293268"/>
                  <a:pt x="2865438" y="3274218"/>
                  <a:pt x="2876550" y="3269456"/>
                </a:cubicBezTo>
                <a:cubicBezTo>
                  <a:pt x="2887662" y="3264694"/>
                  <a:pt x="2908300" y="3267472"/>
                  <a:pt x="2924175" y="3269456"/>
                </a:cubicBezTo>
                <a:cubicBezTo>
                  <a:pt x="2940050" y="3271440"/>
                  <a:pt x="2956719" y="3278982"/>
                  <a:pt x="2971800" y="3281363"/>
                </a:cubicBezTo>
                <a:cubicBezTo>
                  <a:pt x="2986881" y="3283744"/>
                  <a:pt x="3005138" y="3289697"/>
                  <a:pt x="3014663" y="3283744"/>
                </a:cubicBezTo>
                <a:cubicBezTo>
                  <a:pt x="3024188" y="3277791"/>
                  <a:pt x="3024981" y="3257550"/>
                  <a:pt x="3028950" y="3245644"/>
                </a:cubicBezTo>
                <a:cubicBezTo>
                  <a:pt x="3032919" y="3233738"/>
                  <a:pt x="3038475" y="3212306"/>
                  <a:pt x="3038475" y="3212306"/>
                </a:cubicBezTo>
                <a:cubicBezTo>
                  <a:pt x="3042444" y="3203575"/>
                  <a:pt x="3046413" y="3198812"/>
                  <a:pt x="3052763" y="3193256"/>
                </a:cubicBezTo>
                <a:cubicBezTo>
                  <a:pt x="3059113" y="3187700"/>
                  <a:pt x="3063081" y="3184525"/>
                  <a:pt x="3076575" y="3178969"/>
                </a:cubicBezTo>
                <a:cubicBezTo>
                  <a:pt x="3090069" y="3173413"/>
                  <a:pt x="3109913" y="3167063"/>
                  <a:pt x="3133725" y="3159919"/>
                </a:cubicBezTo>
                <a:cubicBezTo>
                  <a:pt x="3157537" y="3152775"/>
                  <a:pt x="3193256" y="3141662"/>
                  <a:pt x="3219450" y="3136106"/>
                </a:cubicBezTo>
                <a:cubicBezTo>
                  <a:pt x="3245644" y="3130550"/>
                  <a:pt x="3290888" y="3126581"/>
                  <a:pt x="3290888" y="3126581"/>
                </a:cubicBezTo>
                <a:cubicBezTo>
                  <a:pt x="3305969" y="3122612"/>
                  <a:pt x="3298032" y="3117850"/>
                  <a:pt x="3309938" y="3112294"/>
                </a:cubicBezTo>
                <a:cubicBezTo>
                  <a:pt x="3321844" y="3106738"/>
                  <a:pt x="3347244" y="3093244"/>
                  <a:pt x="3362325" y="3093244"/>
                </a:cubicBezTo>
                <a:cubicBezTo>
                  <a:pt x="3377406" y="3093244"/>
                  <a:pt x="3382963" y="3113881"/>
                  <a:pt x="3400425" y="3112294"/>
                </a:cubicBezTo>
                <a:cubicBezTo>
                  <a:pt x="3417887" y="3110707"/>
                  <a:pt x="3450431" y="3094831"/>
                  <a:pt x="3467100" y="3083719"/>
                </a:cubicBezTo>
                <a:cubicBezTo>
                  <a:pt x="3483769" y="3072607"/>
                  <a:pt x="3480594" y="3050381"/>
                  <a:pt x="3500438" y="3045619"/>
                </a:cubicBezTo>
                <a:cubicBezTo>
                  <a:pt x="3520282" y="3040857"/>
                  <a:pt x="3556001" y="3059113"/>
                  <a:pt x="3586163" y="3055144"/>
                </a:cubicBezTo>
                <a:cubicBezTo>
                  <a:pt x="3616325" y="3051175"/>
                  <a:pt x="3659188" y="3029743"/>
                  <a:pt x="3681413" y="3021806"/>
                </a:cubicBezTo>
                <a:cubicBezTo>
                  <a:pt x="3703638" y="3013868"/>
                  <a:pt x="3706019" y="3009106"/>
                  <a:pt x="3719513" y="3007519"/>
                </a:cubicBezTo>
                <a:cubicBezTo>
                  <a:pt x="3733007" y="3005932"/>
                  <a:pt x="3744913" y="3012281"/>
                  <a:pt x="3762375" y="3012281"/>
                </a:cubicBezTo>
                <a:cubicBezTo>
                  <a:pt x="3779837" y="3012281"/>
                  <a:pt x="3802063" y="3011488"/>
                  <a:pt x="3824288" y="3007519"/>
                </a:cubicBezTo>
                <a:cubicBezTo>
                  <a:pt x="3846513" y="3003550"/>
                  <a:pt x="3873500" y="2997994"/>
                  <a:pt x="3895725" y="2988469"/>
                </a:cubicBezTo>
                <a:cubicBezTo>
                  <a:pt x="3917950" y="2978944"/>
                  <a:pt x="3943351" y="2961481"/>
                  <a:pt x="3957638" y="2950369"/>
                </a:cubicBezTo>
                <a:cubicBezTo>
                  <a:pt x="3971926" y="2939256"/>
                  <a:pt x="3967163" y="2931319"/>
                  <a:pt x="3981450" y="2921794"/>
                </a:cubicBezTo>
                <a:cubicBezTo>
                  <a:pt x="3995737" y="2912269"/>
                  <a:pt x="4024313" y="2901156"/>
                  <a:pt x="4043363" y="2893219"/>
                </a:cubicBezTo>
                <a:cubicBezTo>
                  <a:pt x="4062413" y="2885282"/>
                  <a:pt x="4083050" y="2879725"/>
                  <a:pt x="4095750" y="2874169"/>
                </a:cubicBezTo>
                <a:cubicBezTo>
                  <a:pt x="4108450" y="2868613"/>
                  <a:pt x="4113213" y="2868612"/>
                  <a:pt x="4119563" y="2859881"/>
                </a:cubicBezTo>
                <a:cubicBezTo>
                  <a:pt x="4125913" y="2851150"/>
                  <a:pt x="4125913" y="2833687"/>
                  <a:pt x="4133850" y="2821781"/>
                </a:cubicBezTo>
                <a:cubicBezTo>
                  <a:pt x="4141787" y="2809875"/>
                  <a:pt x="4167188" y="2788444"/>
                  <a:pt x="4167188" y="2788444"/>
                </a:cubicBezTo>
                <a:cubicBezTo>
                  <a:pt x="4175125" y="2779713"/>
                  <a:pt x="4177506" y="2778919"/>
                  <a:pt x="4181475" y="2769394"/>
                </a:cubicBezTo>
                <a:cubicBezTo>
                  <a:pt x="4185444" y="2759869"/>
                  <a:pt x="4183063" y="2740819"/>
                  <a:pt x="4191000" y="2731294"/>
                </a:cubicBezTo>
                <a:cubicBezTo>
                  <a:pt x="4198937" y="2721769"/>
                  <a:pt x="4213622" y="2717006"/>
                  <a:pt x="4229100" y="2712244"/>
                </a:cubicBezTo>
                <a:cubicBezTo>
                  <a:pt x="4244578" y="2707482"/>
                  <a:pt x="4267994" y="2706688"/>
                  <a:pt x="4283869" y="2702719"/>
                </a:cubicBezTo>
                <a:cubicBezTo>
                  <a:pt x="4299744" y="2698750"/>
                  <a:pt x="4315222" y="2693987"/>
                  <a:pt x="4324350" y="2688431"/>
                </a:cubicBezTo>
                <a:cubicBezTo>
                  <a:pt x="4333478" y="2682875"/>
                  <a:pt x="4329113" y="2672556"/>
                  <a:pt x="4338638" y="2669381"/>
                </a:cubicBezTo>
                <a:cubicBezTo>
                  <a:pt x="4348163" y="2666206"/>
                  <a:pt x="4369594" y="2670968"/>
                  <a:pt x="4381500" y="2669381"/>
                </a:cubicBezTo>
                <a:cubicBezTo>
                  <a:pt x="4393406" y="2667794"/>
                  <a:pt x="4395788" y="2661443"/>
                  <a:pt x="4410075" y="2659856"/>
                </a:cubicBezTo>
                <a:cubicBezTo>
                  <a:pt x="4424362" y="2658269"/>
                  <a:pt x="4450556" y="2657475"/>
                  <a:pt x="4467225" y="2659856"/>
                </a:cubicBezTo>
                <a:cubicBezTo>
                  <a:pt x="4483894" y="2662237"/>
                  <a:pt x="4495007" y="2670969"/>
                  <a:pt x="4510088" y="2674144"/>
                </a:cubicBezTo>
                <a:cubicBezTo>
                  <a:pt x="4525169" y="2677319"/>
                  <a:pt x="4542632" y="2681287"/>
                  <a:pt x="4557713" y="2678906"/>
                </a:cubicBezTo>
                <a:cubicBezTo>
                  <a:pt x="4572794" y="2676525"/>
                  <a:pt x="4587875" y="2667000"/>
                  <a:pt x="4600575" y="2659856"/>
                </a:cubicBezTo>
                <a:cubicBezTo>
                  <a:pt x="4613275" y="2652712"/>
                  <a:pt x="4633913" y="2636044"/>
                  <a:pt x="4633913" y="2636044"/>
                </a:cubicBezTo>
                <a:cubicBezTo>
                  <a:pt x="4647407" y="2626519"/>
                  <a:pt x="4669632" y="2613025"/>
                  <a:pt x="4681538" y="2602706"/>
                </a:cubicBezTo>
                <a:cubicBezTo>
                  <a:pt x="4693444" y="2592387"/>
                  <a:pt x="4695825" y="2586037"/>
                  <a:pt x="4705350" y="2574131"/>
                </a:cubicBezTo>
                <a:cubicBezTo>
                  <a:pt x="4714875" y="2562225"/>
                  <a:pt x="4725988" y="2542381"/>
                  <a:pt x="4738688" y="2531269"/>
                </a:cubicBezTo>
                <a:cubicBezTo>
                  <a:pt x="4751388" y="2520157"/>
                  <a:pt x="4768056" y="2513806"/>
                  <a:pt x="4781550" y="2507456"/>
                </a:cubicBezTo>
                <a:cubicBezTo>
                  <a:pt x="4795044" y="2501106"/>
                  <a:pt x="4809331" y="2505869"/>
                  <a:pt x="4819650" y="2493169"/>
                </a:cubicBezTo>
                <a:cubicBezTo>
                  <a:pt x="4829969" y="2480469"/>
                  <a:pt x="4829969" y="2447925"/>
                  <a:pt x="4843463" y="2431256"/>
                </a:cubicBezTo>
                <a:cubicBezTo>
                  <a:pt x="4856957" y="2414587"/>
                  <a:pt x="4889501" y="2405856"/>
                  <a:pt x="4900613" y="2393156"/>
                </a:cubicBezTo>
                <a:cubicBezTo>
                  <a:pt x="4911725" y="2380456"/>
                  <a:pt x="4893469" y="2368550"/>
                  <a:pt x="4910138" y="2355056"/>
                </a:cubicBezTo>
                <a:cubicBezTo>
                  <a:pt x="4926807" y="2341562"/>
                  <a:pt x="4976019" y="2324100"/>
                  <a:pt x="5000625" y="2312194"/>
                </a:cubicBezTo>
                <a:cubicBezTo>
                  <a:pt x="5025231" y="2300288"/>
                  <a:pt x="5042694" y="2291556"/>
                  <a:pt x="5057775" y="2283619"/>
                </a:cubicBezTo>
                <a:cubicBezTo>
                  <a:pt x="5072856" y="2275681"/>
                  <a:pt x="5083176" y="2276475"/>
                  <a:pt x="5091113" y="2264569"/>
                </a:cubicBezTo>
                <a:cubicBezTo>
                  <a:pt x="5099050" y="2252663"/>
                  <a:pt x="5103019" y="2225675"/>
                  <a:pt x="5105400" y="2212181"/>
                </a:cubicBezTo>
                <a:cubicBezTo>
                  <a:pt x="5107781" y="2198687"/>
                  <a:pt x="5099050" y="2193131"/>
                  <a:pt x="5105400" y="2183606"/>
                </a:cubicBezTo>
                <a:cubicBezTo>
                  <a:pt x="5111750" y="2174081"/>
                  <a:pt x="5133181" y="2166143"/>
                  <a:pt x="5143500" y="2155031"/>
                </a:cubicBezTo>
                <a:cubicBezTo>
                  <a:pt x="5153819" y="2143919"/>
                  <a:pt x="5160963" y="2128043"/>
                  <a:pt x="5167313" y="2116931"/>
                </a:cubicBezTo>
                <a:cubicBezTo>
                  <a:pt x="5173663" y="2105819"/>
                  <a:pt x="5178425" y="2101056"/>
                  <a:pt x="5181600" y="2088356"/>
                </a:cubicBezTo>
                <a:cubicBezTo>
                  <a:pt x="5184775" y="2075656"/>
                  <a:pt x="5183982" y="2053431"/>
                  <a:pt x="5186363" y="2040731"/>
                </a:cubicBezTo>
                <a:cubicBezTo>
                  <a:pt x="5188744" y="2028031"/>
                  <a:pt x="5196682" y="2022475"/>
                  <a:pt x="5195888" y="2012156"/>
                </a:cubicBezTo>
                <a:cubicBezTo>
                  <a:pt x="5195094" y="2001837"/>
                  <a:pt x="5182394" y="1988344"/>
                  <a:pt x="5181600" y="1978819"/>
                </a:cubicBezTo>
                <a:cubicBezTo>
                  <a:pt x="5180806" y="1969294"/>
                  <a:pt x="5183981" y="1958975"/>
                  <a:pt x="5191125" y="1955006"/>
                </a:cubicBezTo>
                <a:cubicBezTo>
                  <a:pt x="5198269" y="1951037"/>
                  <a:pt x="5218907" y="1960562"/>
                  <a:pt x="5224463" y="1955006"/>
                </a:cubicBezTo>
                <a:cubicBezTo>
                  <a:pt x="5230019" y="1949450"/>
                  <a:pt x="5214938" y="1941513"/>
                  <a:pt x="5224463" y="1921669"/>
                </a:cubicBezTo>
                <a:cubicBezTo>
                  <a:pt x="5233988" y="1901825"/>
                  <a:pt x="5281613" y="1835944"/>
                  <a:pt x="5281613" y="1835944"/>
                </a:cubicBezTo>
                <a:cubicBezTo>
                  <a:pt x="5295900" y="1814513"/>
                  <a:pt x="5299869" y="1807368"/>
                  <a:pt x="5310188" y="1793081"/>
                </a:cubicBezTo>
                <a:cubicBezTo>
                  <a:pt x="5320507" y="1778794"/>
                  <a:pt x="5330825" y="1760538"/>
                  <a:pt x="5343525" y="1750219"/>
                </a:cubicBezTo>
                <a:cubicBezTo>
                  <a:pt x="5356225" y="1739900"/>
                  <a:pt x="5374482" y="1732756"/>
                  <a:pt x="5386388" y="1731169"/>
                </a:cubicBezTo>
                <a:cubicBezTo>
                  <a:pt x="5398294" y="1729582"/>
                  <a:pt x="5402263" y="1746250"/>
                  <a:pt x="5414963" y="1740694"/>
                </a:cubicBezTo>
                <a:cubicBezTo>
                  <a:pt x="5427663" y="1735138"/>
                  <a:pt x="5448301" y="1708943"/>
                  <a:pt x="5462588" y="1697831"/>
                </a:cubicBezTo>
                <a:cubicBezTo>
                  <a:pt x="5476876" y="1686718"/>
                  <a:pt x="5484813" y="1679575"/>
                  <a:pt x="5500688" y="1674019"/>
                </a:cubicBezTo>
                <a:cubicBezTo>
                  <a:pt x="5516563" y="1668463"/>
                  <a:pt x="5543551" y="1662113"/>
                  <a:pt x="5557838" y="1664494"/>
                </a:cubicBezTo>
                <a:cubicBezTo>
                  <a:pt x="5572126" y="1666875"/>
                  <a:pt x="5576094" y="1686718"/>
                  <a:pt x="5586413" y="1688306"/>
                </a:cubicBezTo>
                <a:cubicBezTo>
                  <a:pt x="5596732" y="1689893"/>
                  <a:pt x="5610225" y="1681163"/>
                  <a:pt x="5619750" y="1674019"/>
                </a:cubicBezTo>
                <a:cubicBezTo>
                  <a:pt x="5629275" y="1666875"/>
                  <a:pt x="5637213" y="1656556"/>
                  <a:pt x="5643563" y="1645444"/>
                </a:cubicBezTo>
                <a:cubicBezTo>
                  <a:pt x="5649913" y="1634332"/>
                  <a:pt x="5649119" y="1616869"/>
                  <a:pt x="5657850" y="1607344"/>
                </a:cubicBezTo>
                <a:cubicBezTo>
                  <a:pt x="5666581" y="1597819"/>
                  <a:pt x="5678488" y="1590675"/>
                  <a:pt x="5695950" y="1588294"/>
                </a:cubicBezTo>
                <a:cubicBezTo>
                  <a:pt x="5713412" y="1585913"/>
                  <a:pt x="5751513" y="1600200"/>
                  <a:pt x="5762625" y="1593056"/>
                </a:cubicBezTo>
                <a:cubicBezTo>
                  <a:pt x="5773737" y="1585912"/>
                  <a:pt x="5764212" y="1558131"/>
                  <a:pt x="5762625" y="1545431"/>
                </a:cubicBezTo>
                <a:cubicBezTo>
                  <a:pt x="5761038" y="1532731"/>
                  <a:pt x="5751513" y="1527968"/>
                  <a:pt x="5753100" y="1516856"/>
                </a:cubicBezTo>
                <a:cubicBezTo>
                  <a:pt x="5754687" y="1505744"/>
                  <a:pt x="5768181" y="1494631"/>
                  <a:pt x="5772150" y="1478756"/>
                </a:cubicBezTo>
                <a:cubicBezTo>
                  <a:pt x="5776119" y="1462881"/>
                  <a:pt x="5777707" y="1445418"/>
                  <a:pt x="5776913" y="1421606"/>
                </a:cubicBezTo>
                <a:cubicBezTo>
                  <a:pt x="5776119" y="1397794"/>
                  <a:pt x="5770563" y="1358900"/>
                  <a:pt x="5767388" y="1335881"/>
                </a:cubicBezTo>
                <a:cubicBezTo>
                  <a:pt x="5764213" y="1312862"/>
                  <a:pt x="5764213" y="1303338"/>
                  <a:pt x="5757863" y="1283494"/>
                </a:cubicBezTo>
                <a:cubicBezTo>
                  <a:pt x="5751513" y="1263650"/>
                  <a:pt x="5733257" y="1238250"/>
                  <a:pt x="5729288" y="1216819"/>
                </a:cubicBezTo>
                <a:cubicBezTo>
                  <a:pt x="5725319" y="1195388"/>
                  <a:pt x="5734050" y="1173162"/>
                  <a:pt x="5734050" y="1154906"/>
                </a:cubicBezTo>
                <a:cubicBezTo>
                  <a:pt x="5734050" y="1136650"/>
                  <a:pt x="5733257" y="1124744"/>
                  <a:pt x="5729288" y="1107281"/>
                </a:cubicBezTo>
                <a:cubicBezTo>
                  <a:pt x="5725319" y="1089818"/>
                  <a:pt x="5712619" y="1069975"/>
                  <a:pt x="5710238" y="1050131"/>
                </a:cubicBezTo>
                <a:cubicBezTo>
                  <a:pt x="5707857" y="1030287"/>
                  <a:pt x="5712619" y="1008063"/>
                  <a:pt x="5715000" y="988219"/>
                </a:cubicBezTo>
                <a:cubicBezTo>
                  <a:pt x="5717381" y="968375"/>
                  <a:pt x="5720556" y="946150"/>
                  <a:pt x="5724525" y="931069"/>
                </a:cubicBezTo>
                <a:cubicBezTo>
                  <a:pt x="5728494" y="915988"/>
                  <a:pt x="5733257" y="909637"/>
                  <a:pt x="5738813" y="897731"/>
                </a:cubicBezTo>
                <a:cubicBezTo>
                  <a:pt x="5744369" y="885825"/>
                  <a:pt x="5757069" y="874712"/>
                  <a:pt x="5757863" y="859631"/>
                </a:cubicBezTo>
                <a:cubicBezTo>
                  <a:pt x="5758657" y="844550"/>
                  <a:pt x="5743575" y="822325"/>
                  <a:pt x="5743575" y="807244"/>
                </a:cubicBezTo>
                <a:cubicBezTo>
                  <a:pt x="5743575" y="792163"/>
                  <a:pt x="5751513" y="780256"/>
                  <a:pt x="5757863" y="769144"/>
                </a:cubicBezTo>
                <a:cubicBezTo>
                  <a:pt x="5764213" y="758032"/>
                  <a:pt x="5776912" y="750094"/>
                  <a:pt x="5781675" y="740569"/>
                </a:cubicBezTo>
                <a:cubicBezTo>
                  <a:pt x="5786438" y="731044"/>
                  <a:pt x="5784057" y="720725"/>
                  <a:pt x="5786438" y="711994"/>
                </a:cubicBezTo>
                <a:cubicBezTo>
                  <a:pt x="5788819" y="703263"/>
                  <a:pt x="5794375" y="696119"/>
                  <a:pt x="5795963" y="688181"/>
                </a:cubicBezTo>
                <a:cubicBezTo>
                  <a:pt x="5797551" y="680243"/>
                  <a:pt x="5791994" y="671513"/>
                  <a:pt x="5795963" y="664369"/>
                </a:cubicBezTo>
                <a:cubicBezTo>
                  <a:pt x="5799932" y="657225"/>
                  <a:pt x="5819775" y="645319"/>
                  <a:pt x="5819775" y="645319"/>
                </a:cubicBezTo>
                <a:cubicBezTo>
                  <a:pt x="5826125" y="638969"/>
                  <a:pt x="5834063" y="626269"/>
                  <a:pt x="5834063" y="626269"/>
                </a:cubicBezTo>
                <a:cubicBezTo>
                  <a:pt x="5834063" y="619919"/>
                  <a:pt x="5817394" y="614363"/>
                  <a:pt x="5819775" y="607219"/>
                </a:cubicBezTo>
                <a:cubicBezTo>
                  <a:pt x="5822156" y="600075"/>
                  <a:pt x="5836444" y="595312"/>
                  <a:pt x="5848350" y="583406"/>
                </a:cubicBezTo>
                <a:lnTo>
                  <a:pt x="5881688" y="526256"/>
                </a:lnTo>
                <a:lnTo>
                  <a:pt x="5948362" y="488156"/>
                </a:lnTo>
                <a:lnTo>
                  <a:pt x="5979319" y="440531"/>
                </a:lnTo>
                <a:lnTo>
                  <a:pt x="6012657" y="440530"/>
                </a:lnTo>
                <a:lnTo>
                  <a:pt x="6055519" y="397668"/>
                </a:lnTo>
                <a:lnTo>
                  <a:pt x="6129338" y="283369"/>
                </a:lnTo>
                <a:lnTo>
                  <a:pt x="6188869" y="245269"/>
                </a:lnTo>
                <a:lnTo>
                  <a:pt x="6231731" y="247650"/>
                </a:lnTo>
                <a:lnTo>
                  <a:pt x="6343650" y="204787"/>
                </a:lnTo>
                <a:lnTo>
                  <a:pt x="6426994" y="192881"/>
                </a:lnTo>
                <a:lnTo>
                  <a:pt x="6453188" y="154781"/>
                </a:lnTo>
                <a:lnTo>
                  <a:pt x="6517481" y="90487"/>
                </a:lnTo>
                <a:lnTo>
                  <a:pt x="6579394" y="71437"/>
                </a:lnTo>
                <a:lnTo>
                  <a:pt x="6607968" y="50006"/>
                </a:lnTo>
                <a:lnTo>
                  <a:pt x="6624638" y="0"/>
                </a:ln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48" name="Google Shape;1148;p20">
            <a:extLst>
              <a:ext uri="{FF2B5EF4-FFF2-40B4-BE49-F238E27FC236}">
                <a16:creationId xmlns:a16="http://schemas.microsoft.com/office/drawing/2014/main" id="{C006A6C8-9AA1-71E1-4C67-3021DD924AC1}"/>
              </a:ext>
            </a:extLst>
          </p:cNvPr>
          <p:cNvSpPr/>
          <p:nvPr/>
        </p:nvSpPr>
        <p:spPr>
          <a:xfrm>
            <a:off x="664508" y="4940160"/>
            <a:ext cx="241711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 i="0" u="none" strike="noStrike" cap="none">
                <a:solidFill>
                  <a:schemeClr val="lt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SP</a:t>
            </a:r>
            <a:endParaRPr sz="1800" b="1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49" name="Google Shape;1149;p20">
            <a:extLst>
              <a:ext uri="{FF2B5EF4-FFF2-40B4-BE49-F238E27FC236}">
                <a16:creationId xmlns:a16="http://schemas.microsoft.com/office/drawing/2014/main" id="{B1987A23-A222-10F5-5A5B-BCA35D3E23C5}"/>
              </a:ext>
            </a:extLst>
          </p:cNvPr>
          <p:cNvSpPr/>
          <p:nvPr/>
        </p:nvSpPr>
        <p:spPr>
          <a:xfrm>
            <a:off x="2446599" y="1970797"/>
            <a:ext cx="535809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 i="0" u="none" strike="noStrike" cap="none">
                <a:solidFill>
                  <a:schemeClr val="lt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MG</a:t>
            </a:r>
            <a:endParaRPr sz="1800" b="1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50" name="Google Shape;1150;p20">
            <a:extLst>
              <a:ext uri="{FF2B5EF4-FFF2-40B4-BE49-F238E27FC236}">
                <a16:creationId xmlns:a16="http://schemas.microsoft.com/office/drawing/2014/main" id="{F7F51643-9B8C-4C71-54A9-EB67BE6E7234}"/>
              </a:ext>
            </a:extLst>
          </p:cNvPr>
          <p:cNvSpPr/>
          <p:nvPr/>
        </p:nvSpPr>
        <p:spPr>
          <a:xfrm>
            <a:off x="5058270" y="1936538"/>
            <a:ext cx="241711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 i="0" u="none" strike="noStrike" cap="none">
                <a:solidFill>
                  <a:schemeClr val="lt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ES</a:t>
            </a:r>
            <a:endParaRPr sz="1800" b="1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51" name="Google Shape;1151;p20">
            <a:extLst>
              <a:ext uri="{FF2B5EF4-FFF2-40B4-BE49-F238E27FC236}">
                <a16:creationId xmlns:a16="http://schemas.microsoft.com/office/drawing/2014/main" id="{A7C53C98-D09C-E49B-4A19-82B74341129E}"/>
              </a:ext>
            </a:extLst>
          </p:cNvPr>
          <p:cNvSpPr/>
          <p:nvPr/>
        </p:nvSpPr>
        <p:spPr>
          <a:xfrm>
            <a:off x="3889645" y="3972011"/>
            <a:ext cx="241711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 i="0" u="none" strike="noStrike" cap="none">
                <a:solidFill>
                  <a:schemeClr val="lt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RJ</a:t>
            </a:r>
            <a:endParaRPr sz="1800" b="1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52" name="Google Shape;1152;p20">
            <a:extLst>
              <a:ext uri="{FF2B5EF4-FFF2-40B4-BE49-F238E27FC236}">
                <a16:creationId xmlns:a16="http://schemas.microsoft.com/office/drawing/2014/main" id="{FA1CBC26-185B-6CB6-FCD9-F2C7F9C4DCE1}"/>
              </a:ext>
            </a:extLst>
          </p:cNvPr>
          <p:cNvSpPr/>
          <p:nvPr/>
        </p:nvSpPr>
        <p:spPr>
          <a:xfrm>
            <a:off x="1514385" y="5144301"/>
            <a:ext cx="114185" cy="103197"/>
          </a:xfrm>
          <a:prstGeom prst="triangle">
            <a:avLst>
              <a:gd name="adj" fmla="val 50000"/>
            </a:avLst>
          </a:prstGeom>
          <a:solidFill>
            <a:srgbClr val="0080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53" name="Google Shape;1153;p20">
            <a:extLst>
              <a:ext uri="{FF2B5EF4-FFF2-40B4-BE49-F238E27FC236}">
                <a16:creationId xmlns:a16="http://schemas.microsoft.com/office/drawing/2014/main" id="{79F871AD-54BE-822C-1576-3D19C07CC2A9}"/>
              </a:ext>
            </a:extLst>
          </p:cNvPr>
          <p:cNvSpPr/>
          <p:nvPr/>
        </p:nvSpPr>
        <p:spPr>
          <a:xfrm>
            <a:off x="2077000" y="5035180"/>
            <a:ext cx="114185" cy="103197"/>
          </a:xfrm>
          <a:prstGeom prst="triangle">
            <a:avLst>
              <a:gd name="adj" fmla="val 50000"/>
            </a:avLst>
          </a:prstGeom>
          <a:solidFill>
            <a:srgbClr val="0080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54" name="Google Shape;1154;p20">
            <a:extLst>
              <a:ext uri="{FF2B5EF4-FFF2-40B4-BE49-F238E27FC236}">
                <a16:creationId xmlns:a16="http://schemas.microsoft.com/office/drawing/2014/main" id="{F9985B3F-F380-6E77-EAB1-7C5F0FBDB9B6}"/>
              </a:ext>
            </a:extLst>
          </p:cNvPr>
          <p:cNvSpPr/>
          <p:nvPr/>
        </p:nvSpPr>
        <p:spPr>
          <a:xfrm>
            <a:off x="1921736" y="4908239"/>
            <a:ext cx="328399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Itaguaí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55" name="Google Shape;1155;p20">
            <a:extLst>
              <a:ext uri="{FF2B5EF4-FFF2-40B4-BE49-F238E27FC236}">
                <a16:creationId xmlns:a16="http://schemas.microsoft.com/office/drawing/2014/main" id="{D9E361FE-BE7A-1741-8205-E749843B90D9}"/>
              </a:ext>
            </a:extLst>
          </p:cNvPr>
          <p:cNvSpPr/>
          <p:nvPr/>
        </p:nvSpPr>
        <p:spPr>
          <a:xfrm>
            <a:off x="1434872" y="5568969"/>
            <a:ext cx="37372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Angra 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dos Reis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56" name="Google Shape;1156;p20">
            <a:extLst>
              <a:ext uri="{FF2B5EF4-FFF2-40B4-BE49-F238E27FC236}">
                <a16:creationId xmlns:a16="http://schemas.microsoft.com/office/drawing/2014/main" id="{D0A6C1BD-8470-3182-1E21-29543338F469}"/>
              </a:ext>
            </a:extLst>
          </p:cNvPr>
          <p:cNvSpPr/>
          <p:nvPr/>
        </p:nvSpPr>
        <p:spPr>
          <a:xfrm>
            <a:off x="1945003" y="5363738"/>
            <a:ext cx="59856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Complexo portuário de Itaguaí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57" name="Google Shape;1157;p20">
            <a:extLst>
              <a:ext uri="{FF2B5EF4-FFF2-40B4-BE49-F238E27FC236}">
                <a16:creationId xmlns:a16="http://schemas.microsoft.com/office/drawing/2014/main" id="{8AB33816-3BE1-3F72-389D-EC0B6794A23B}"/>
              </a:ext>
            </a:extLst>
          </p:cNvPr>
          <p:cNvSpPr/>
          <p:nvPr/>
        </p:nvSpPr>
        <p:spPr>
          <a:xfrm>
            <a:off x="2683815" y="5411328"/>
            <a:ext cx="459144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Rio de Janeiro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58" name="Google Shape;1158;p20">
            <a:extLst>
              <a:ext uri="{FF2B5EF4-FFF2-40B4-BE49-F238E27FC236}">
                <a16:creationId xmlns:a16="http://schemas.microsoft.com/office/drawing/2014/main" id="{41202848-A9CC-705B-549F-3CE27290043F}"/>
              </a:ext>
            </a:extLst>
          </p:cNvPr>
          <p:cNvSpPr/>
          <p:nvPr/>
        </p:nvSpPr>
        <p:spPr>
          <a:xfrm>
            <a:off x="2407439" y="3885598"/>
            <a:ext cx="450593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Três Rios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60" name="Google Shape;1160;p20">
            <a:extLst>
              <a:ext uri="{FF2B5EF4-FFF2-40B4-BE49-F238E27FC236}">
                <a16:creationId xmlns:a16="http://schemas.microsoft.com/office/drawing/2014/main" id="{8828DCDD-7C70-0267-30AE-527693AFB3A6}"/>
              </a:ext>
            </a:extLst>
          </p:cNvPr>
          <p:cNvSpPr/>
          <p:nvPr/>
        </p:nvSpPr>
        <p:spPr>
          <a:xfrm>
            <a:off x="2678645" y="3230559"/>
            <a:ext cx="370746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Juiz de Fora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61" name="Google Shape;1161;p20">
            <a:extLst>
              <a:ext uri="{FF2B5EF4-FFF2-40B4-BE49-F238E27FC236}">
                <a16:creationId xmlns:a16="http://schemas.microsoft.com/office/drawing/2014/main" id="{DE9A96F1-B646-7152-6996-93DAA39E2928}"/>
              </a:ext>
            </a:extLst>
          </p:cNvPr>
          <p:cNvSpPr/>
          <p:nvPr/>
        </p:nvSpPr>
        <p:spPr>
          <a:xfrm>
            <a:off x="2599826" y="3297750"/>
            <a:ext cx="53544" cy="62262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162" name="Google Shape;1162;p20">
            <a:extLst>
              <a:ext uri="{FF2B5EF4-FFF2-40B4-BE49-F238E27FC236}">
                <a16:creationId xmlns:a16="http://schemas.microsoft.com/office/drawing/2014/main" id="{0A99685C-46CF-39A7-41D0-0CA4712A8AEB}"/>
              </a:ext>
            </a:extLst>
          </p:cNvPr>
          <p:cNvSpPr/>
          <p:nvPr/>
        </p:nvSpPr>
        <p:spPr>
          <a:xfrm>
            <a:off x="2887012" y="5002925"/>
            <a:ext cx="75697" cy="8802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163" name="Google Shape;1163;p20">
            <a:extLst>
              <a:ext uri="{FF2B5EF4-FFF2-40B4-BE49-F238E27FC236}">
                <a16:creationId xmlns:a16="http://schemas.microsoft.com/office/drawing/2014/main" id="{0A405882-F62F-4552-D84B-7EBFD1CA9548}"/>
              </a:ext>
            </a:extLst>
          </p:cNvPr>
          <p:cNvSpPr/>
          <p:nvPr/>
        </p:nvSpPr>
        <p:spPr>
          <a:xfrm>
            <a:off x="2856295" y="4925158"/>
            <a:ext cx="114185" cy="103197"/>
          </a:xfrm>
          <a:prstGeom prst="triangle">
            <a:avLst>
              <a:gd name="adj" fmla="val 50000"/>
            </a:avLst>
          </a:prstGeom>
          <a:solidFill>
            <a:srgbClr val="0099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64" name="Google Shape;1164;p20">
            <a:extLst>
              <a:ext uri="{FF2B5EF4-FFF2-40B4-BE49-F238E27FC236}">
                <a16:creationId xmlns:a16="http://schemas.microsoft.com/office/drawing/2014/main" id="{61EFF99E-4C4F-665B-EE6C-E7923D182C07}"/>
              </a:ext>
            </a:extLst>
          </p:cNvPr>
          <p:cNvSpPr/>
          <p:nvPr/>
        </p:nvSpPr>
        <p:spPr>
          <a:xfrm>
            <a:off x="3454565" y="4627030"/>
            <a:ext cx="442751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Rio Bonito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65" name="Google Shape;1165;p20">
            <a:extLst>
              <a:ext uri="{FF2B5EF4-FFF2-40B4-BE49-F238E27FC236}">
                <a16:creationId xmlns:a16="http://schemas.microsoft.com/office/drawing/2014/main" id="{E798843C-B2AF-5612-065F-D0F1BCE95FE5}"/>
              </a:ext>
            </a:extLst>
          </p:cNvPr>
          <p:cNvSpPr/>
          <p:nvPr/>
        </p:nvSpPr>
        <p:spPr>
          <a:xfrm>
            <a:off x="4603981" y="4162077"/>
            <a:ext cx="32012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Macaé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66" name="Google Shape;1166;p20">
            <a:extLst>
              <a:ext uri="{FF2B5EF4-FFF2-40B4-BE49-F238E27FC236}">
                <a16:creationId xmlns:a16="http://schemas.microsoft.com/office/drawing/2014/main" id="{8B8CC43F-B94E-16A1-4E76-ED6B66A2C3EE}"/>
              </a:ext>
            </a:extLst>
          </p:cNvPr>
          <p:cNvSpPr/>
          <p:nvPr/>
        </p:nvSpPr>
        <p:spPr>
          <a:xfrm>
            <a:off x="2140763" y="4981443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167" name="Google Shape;1167;p20">
            <a:extLst>
              <a:ext uri="{FF2B5EF4-FFF2-40B4-BE49-F238E27FC236}">
                <a16:creationId xmlns:a16="http://schemas.microsoft.com/office/drawing/2014/main" id="{F23D6AED-DDCB-8573-A664-D8B35B8F3D41}"/>
              </a:ext>
            </a:extLst>
          </p:cNvPr>
          <p:cNvSpPr/>
          <p:nvPr/>
        </p:nvSpPr>
        <p:spPr>
          <a:xfrm>
            <a:off x="4597901" y="4285956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1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168" name="Google Shape;1168;p20">
            <a:extLst>
              <a:ext uri="{FF2B5EF4-FFF2-40B4-BE49-F238E27FC236}">
                <a16:creationId xmlns:a16="http://schemas.microsoft.com/office/drawing/2014/main" id="{6104222C-1282-57BA-5DD7-4303F1A46022}"/>
              </a:ext>
            </a:extLst>
          </p:cNvPr>
          <p:cNvSpPr/>
          <p:nvPr/>
        </p:nvSpPr>
        <p:spPr>
          <a:xfrm>
            <a:off x="4591666" y="4275988"/>
            <a:ext cx="114185" cy="103197"/>
          </a:xfrm>
          <a:prstGeom prst="triangle">
            <a:avLst>
              <a:gd name="adj" fmla="val 50000"/>
            </a:avLst>
          </a:prstGeom>
          <a:solidFill>
            <a:srgbClr val="0080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69" name="Google Shape;1169;p20">
            <a:extLst>
              <a:ext uri="{FF2B5EF4-FFF2-40B4-BE49-F238E27FC236}">
                <a16:creationId xmlns:a16="http://schemas.microsoft.com/office/drawing/2014/main" id="{2914FC3D-255D-7787-F6E3-C4D03BFE5804}"/>
              </a:ext>
            </a:extLst>
          </p:cNvPr>
          <p:cNvSpPr/>
          <p:nvPr/>
        </p:nvSpPr>
        <p:spPr>
          <a:xfrm>
            <a:off x="645273" y="4411223"/>
            <a:ext cx="2127971" cy="530758"/>
          </a:xfrm>
          <a:custGeom>
            <a:avLst/>
            <a:gdLst/>
            <a:ahLst/>
            <a:cxnLst/>
            <a:rect l="l" t="t" r="r" b="b"/>
            <a:pathLst>
              <a:path w="2681287" h="569135" extrusionOk="0">
                <a:moveTo>
                  <a:pt x="2681287" y="569135"/>
                </a:moveTo>
                <a:cubicBezTo>
                  <a:pt x="2664816" y="553657"/>
                  <a:pt x="2648346" y="538179"/>
                  <a:pt x="2631281" y="528654"/>
                </a:cubicBezTo>
                <a:cubicBezTo>
                  <a:pt x="2614216" y="519129"/>
                  <a:pt x="2593181" y="519129"/>
                  <a:pt x="2578894" y="511985"/>
                </a:cubicBezTo>
                <a:cubicBezTo>
                  <a:pt x="2564606" y="504841"/>
                  <a:pt x="2545556" y="485791"/>
                  <a:pt x="2545556" y="485791"/>
                </a:cubicBezTo>
                <a:cubicBezTo>
                  <a:pt x="2533650" y="476663"/>
                  <a:pt x="2518965" y="463963"/>
                  <a:pt x="2507456" y="457216"/>
                </a:cubicBezTo>
                <a:cubicBezTo>
                  <a:pt x="2495947" y="450469"/>
                  <a:pt x="2491581" y="446104"/>
                  <a:pt x="2476500" y="445310"/>
                </a:cubicBezTo>
                <a:cubicBezTo>
                  <a:pt x="2461419" y="444516"/>
                  <a:pt x="2438400" y="454438"/>
                  <a:pt x="2416969" y="452454"/>
                </a:cubicBezTo>
                <a:cubicBezTo>
                  <a:pt x="2395538" y="450470"/>
                  <a:pt x="2361406" y="436976"/>
                  <a:pt x="2347912" y="433404"/>
                </a:cubicBezTo>
                <a:cubicBezTo>
                  <a:pt x="2334418" y="429832"/>
                  <a:pt x="2346721" y="432214"/>
                  <a:pt x="2336006" y="431023"/>
                </a:cubicBezTo>
                <a:cubicBezTo>
                  <a:pt x="2325291" y="429832"/>
                  <a:pt x="2299494" y="426657"/>
                  <a:pt x="2283619" y="426260"/>
                </a:cubicBezTo>
                <a:cubicBezTo>
                  <a:pt x="2267744" y="425863"/>
                  <a:pt x="2257425" y="429832"/>
                  <a:pt x="2240756" y="428641"/>
                </a:cubicBezTo>
                <a:cubicBezTo>
                  <a:pt x="2224087" y="427450"/>
                  <a:pt x="2183606" y="419116"/>
                  <a:pt x="2183606" y="419116"/>
                </a:cubicBezTo>
                <a:cubicBezTo>
                  <a:pt x="2161778" y="415544"/>
                  <a:pt x="2128043" y="409194"/>
                  <a:pt x="2109787" y="407210"/>
                </a:cubicBezTo>
                <a:cubicBezTo>
                  <a:pt x="2091531" y="405226"/>
                  <a:pt x="2085578" y="410782"/>
                  <a:pt x="2074069" y="407210"/>
                </a:cubicBezTo>
                <a:cubicBezTo>
                  <a:pt x="2062560" y="403638"/>
                  <a:pt x="2056209" y="392129"/>
                  <a:pt x="2040731" y="385779"/>
                </a:cubicBezTo>
                <a:cubicBezTo>
                  <a:pt x="2025253" y="379429"/>
                  <a:pt x="1997472" y="373079"/>
                  <a:pt x="1981200" y="369110"/>
                </a:cubicBezTo>
                <a:cubicBezTo>
                  <a:pt x="1964928" y="365141"/>
                  <a:pt x="1951831" y="367522"/>
                  <a:pt x="1943100" y="361966"/>
                </a:cubicBezTo>
                <a:cubicBezTo>
                  <a:pt x="1934369" y="356410"/>
                  <a:pt x="1933574" y="344901"/>
                  <a:pt x="1928812" y="335773"/>
                </a:cubicBezTo>
                <a:cubicBezTo>
                  <a:pt x="1924050" y="326645"/>
                  <a:pt x="1920081" y="310769"/>
                  <a:pt x="1914525" y="307197"/>
                </a:cubicBezTo>
                <a:cubicBezTo>
                  <a:pt x="1908969" y="303625"/>
                  <a:pt x="1900238" y="311166"/>
                  <a:pt x="1895475" y="314341"/>
                </a:cubicBezTo>
                <a:cubicBezTo>
                  <a:pt x="1890713" y="317516"/>
                  <a:pt x="1892300" y="323470"/>
                  <a:pt x="1885950" y="326248"/>
                </a:cubicBezTo>
                <a:cubicBezTo>
                  <a:pt x="1879600" y="329026"/>
                  <a:pt x="1867297" y="331010"/>
                  <a:pt x="1857375" y="331010"/>
                </a:cubicBezTo>
                <a:cubicBezTo>
                  <a:pt x="1847453" y="331010"/>
                  <a:pt x="1833563" y="332201"/>
                  <a:pt x="1826419" y="326248"/>
                </a:cubicBezTo>
                <a:cubicBezTo>
                  <a:pt x="1819275" y="320295"/>
                  <a:pt x="1818481" y="304022"/>
                  <a:pt x="1814512" y="295291"/>
                </a:cubicBezTo>
                <a:cubicBezTo>
                  <a:pt x="1810543" y="286560"/>
                  <a:pt x="1810543" y="280210"/>
                  <a:pt x="1802606" y="273860"/>
                </a:cubicBezTo>
                <a:cubicBezTo>
                  <a:pt x="1794669" y="267510"/>
                  <a:pt x="1775221" y="263144"/>
                  <a:pt x="1766887" y="257191"/>
                </a:cubicBezTo>
                <a:cubicBezTo>
                  <a:pt x="1758553" y="251238"/>
                  <a:pt x="1757362" y="242903"/>
                  <a:pt x="1752600" y="238141"/>
                </a:cubicBezTo>
                <a:cubicBezTo>
                  <a:pt x="1747838" y="233379"/>
                  <a:pt x="1745059" y="234569"/>
                  <a:pt x="1738312" y="228616"/>
                </a:cubicBezTo>
                <a:cubicBezTo>
                  <a:pt x="1731565" y="222663"/>
                  <a:pt x="1722041" y="207979"/>
                  <a:pt x="1712119" y="202423"/>
                </a:cubicBezTo>
                <a:cubicBezTo>
                  <a:pt x="1702197" y="196867"/>
                  <a:pt x="1691481" y="194485"/>
                  <a:pt x="1678781" y="195279"/>
                </a:cubicBezTo>
                <a:cubicBezTo>
                  <a:pt x="1666081" y="196073"/>
                  <a:pt x="1646238" y="206391"/>
                  <a:pt x="1635919" y="207185"/>
                </a:cubicBezTo>
                <a:cubicBezTo>
                  <a:pt x="1625600" y="207979"/>
                  <a:pt x="1625997" y="200835"/>
                  <a:pt x="1616869" y="200041"/>
                </a:cubicBezTo>
                <a:cubicBezTo>
                  <a:pt x="1607741" y="199247"/>
                  <a:pt x="1593056" y="199645"/>
                  <a:pt x="1581150" y="202423"/>
                </a:cubicBezTo>
                <a:cubicBezTo>
                  <a:pt x="1569244" y="205201"/>
                  <a:pt x="1556940" y="215520"/>
                  <a:pt x="1545431" y="216710"/>
                </a:cubicBezTo>
                <a:cubicBezTo>
                  <a:pt x="1533922" y="217900"/>
                  <a:pt x="1521222" y="210757"/>
                  <a:pt x="1512094" y="209566"/>
                </a:cubicBezTo>
                <a:cubicBezTo>
                  <a:pt x="1502966" y="208375"/>
                  <a:pt x="1496615" y="212741"/>
                  <a:pt x="1490662" y="209566"/>
                </a:cubicBezTo>
                <a:cubicBezTo>
                  <a:pt x="1484709" y="206391"/>
                  <a:pt x="1479947" y="195675"/>
                  <a:pt x="1476375" y="190516"/>
                </a:cubicBezTo>
                <a:cubicBezTo>
                  <a:pt x="1472803" y="185357"/>
                  <a:pt x="1472803" y="183769"/>
                  <a:pt x="1469231" y="178610"/>
                </a:cubicBezTo>
                <a:cubicBezTo>
                  <a:pt x="1465659" y="173451"/>
                  <a:pt x="1462088" y="163926"/>
                  <a:pt x="1454944" y="159560"/>
                </a:cubicBezTo>
                <a:cubicBezTo>
                  <a:pt x="1447800" y="155194"/>
                  <a:pt x="1436688" y="157972"/>
                  <a:pt x="1426369" y="152416"/>
                </a:cubicBezTo>
                <a:cubicBezTo>
                  <a:pt x="1416050" y="146860"/>
                  <a:pt x="1405731" y="135748"/>
                  <a:pt x="1393031" y="126223"/>
                </a:cubicBezTo>
                <a:cubicBezTo>
                  <a:pt x="1380331" y="116698"/>
                  <a:pt x="1367234" y="105982"/>
                  <a:pt x="1350169" y="95266"/>
                </a:cubicBezTo>
                <a:cubicBezTo>
                  <a:pt x="1333104" y="84550"/>
                  <a:pt x="1310878" y="73041"/>
                  <a:pt x="1290637" y="61929"/>
                </a:cubicBezTo>
                <a:cubicBezTo>
                  <a:pt x="1270396" y="50817"/>
                  <a:pt x="1246584" y="36925"/>
                  <a:pt x="1228725" y="28591"/>
                </a:cubicBezTo>
                <a:cubicBezTo>
                  <a:pt x="1210866" y="20257"/>
                  <a:pt x="1194593" y="16685"/>
                  <a:pt x="1183481" y="11923"/>
                </a:cubicBezTo>
                <a:cubicBezTo>
                  <a:pt x="1172369" y="7161"/>
                  <a:pt x="1176734" y="413"/>
                  <a:pt x="1162050" y="16"/>
                </a:cubicBezTo>
                <a:cubicBezTo>
                  <a:pt x="1147366" y="-381"/>
                  <a:pt x="1124744" y="6366"/>
                  <a:pt x="1095375" y="9541"/>
                </a:cubicBezTo>
                <a:cubicBezTo>
                  <a:pt x="1066006" y="12716"/>
                  <a:pt x="1016000" y="15891"/>
                  <a:pt x="985837" y="19066"/>
                </a:cubicBezTo>
                <a:cubicBezTo>
                  <a:pt x="955674" y="22241"/>
                  <a:pt x="932656" y="25416"/>
                  <a:pt x="914400" y="28591"/>
                </a:cubicBezTo>
                <a:cubicBezTo>
                  <a:pt x="896144" y="31766"/>
                  <a:pt x="890191" y="33750"/>
                  <a:pt x="876300" y="38116"/>
                </a:cubicBezTo>
                <a:cubicBezTo>
                  <a:pt x="862409" y="42482"/>
                  <a:pt x="845343" y="52007"/>
                  <a:pt x="831056" y="54785"/>
                </a:cubicBezTo>
                <a:cubicBezTo>
                  <a:pt x="816768" y="57563"/>
                  <a:pt x="804069" y="50816"/>
                  <a:pt x="790575" y="54785"/>
                </a:cubicBezTo>
                <a:cubicBezTo>
                  <a:pt x="777081" y="58754"/>
                  <a:pt x="750094" y="78598"/>
                  <a:pt x="750094" y="78598"/>
                </a:cubicBezTo>
                <a:cubicBezTo>
                  <a:pt x="739378" y="84948"/>
                  <a:pt x="734615" y="90901"/>
                  <a:pt x="726281" y="92885"/>
                </a:cubicBezTo>
                <a:cubicBezTo>
                  <a:pt x="717947" y="94869"/>
                  <a:pt x="713184" y="93679"/>
                  <a:pt x="700087" y="90504"/>
                </a:cubicBezTo>
                <a:cubicBezTo>
                  <a:pt x="686990" y="87329"/>
                  <a:pt x="660797" y="73835"/>
                  <a:pt x="647700" y="73835"/>
                </a:cubicBezTo>
                <a:cubicBezTo>
                  <a:pt x="634603" y="73835"/>
                  <a:pt x="633809" y="84948"/>
                  <a:pt x="621506" y="90504"/>
                </a:cubicBezTo>
                <a:cubicBezTo>
                  <a:pt x="609203" y="96060"/>
                  <a:pt x="573881" y="107173"/>
                  <a:pt x="573881" y="107173"/>
                </a:cubicBezTo>
                <a:cubicBezTo>
                  <a:pt x="560387" y="111936"/>
                  <a:pt x="550069" y="116698"/>
                  <a:pt x="540544" y="119079"/>
                </a:cubicBezTo>
                <a:cubicBezTo>
                  <a:pt x="531019" y="121460"/>
                  <a:pt x="529034" y="117888"/>
                  <a:pt x="516731" y="121460"/>
                </a:cubicBezTo>
                <a:cubicBezTo>
                  <a:pt x="504428" y="125032"/>
                  <a:pt x="483394" y="133763"/>
                  <a:pt x="466725" y="140510"/>
                </a:cubicBezTo>
                <a:cubicBezTo>
                  <a:pt x="450056" y="147257"/>
                  <a:pt x="434975" y="153607"/>
                  <a:pt x="416719" y="161941"/>
                </a:cubicBezTo>
                <a:cubicBezTo>
                  <a:pt x="398463" y="170275"/>
                  <a:pt x="357187" y="190516"/>
                  <a:pt x="357187" y="190516"/>
                </a:cubicBezTo>
                <a:cubicBezTo>
                  <a:pt x="336946" y="200041"/>
                  <a:pt x="311150" y="207978"/>
                  <a:pt x="295275" y="219091"/>
                </a:cubicBezTo>
                <a:cubicBezTo>
                  <a:pt x="279400" y="230203"/>
                  <a:pt x="275034" y="245285"/>
                  <a:pt x="261937" y="257191"/>
                </a:cubicBezTo>
                <a:cubicBezTo>
                  <a:pt x="248840" y="269097"/>
                  <a:pt x="234553" y="278623"/>
                  <a:pt x="216694" y="290529"/>
                </a:cubicBezTo>
                <a:cubicBezTo>
                  <a:pt x="198835" y="302435"/>
                  <a:pt x="175815" y="314738"/>
                  <a:pt x="154781" y="328629"/>
                </a:cubicBezTo>
                <a:cubicBezTo>
                  <a:pt x="133747" y="342520"/>
                  <a:pt x="90487" y="373873"/>
                  <a:pt x="90487" y="373873"/>
                </a:cubicBezTo>
                <a:cubicBezTo>
                  <a:pt x="79375" y="381810"/>
                  <a:pt x="11112" y="420704"/>
                  <a:pt x="0" y="428641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71" name="Google Shape;1171;p20">
            <a:extLst>
              <a:ext uri="{FF2B5EF4-FFF2-40B4-BE49-F238E27FC236}">
                <a16:creationId xmlns:a16="http://schemas.microsoft.com/office/drawing/2014/main" id="{2102B4B8-B33C-1AFC-45D1-059C3F292342}"/>
              </a:ext>
            </a:extLst>
          </p:cNvPr>
          <p:cNvSpPr/>
          <p:nvPr/>
        </p:nvSpPr>
        <p:spPr>
          <a:xfrm>
            <a:off x="3097219" y="1926436"/>
            <a:ext cx="974542" cy="2763278"/>
          </a:xfrm>
          <a:custGeom>
            <a:avLst/>
            <a:gdLst/>
            <a:ahLst/>
            <a:cxnLst/>
            <a:rect l="l" t="t" r="r" b="b"/>
            <a:pathLst>
              <a:path w="1235075" h="3063875" extrusionOk="0">
                <a:moveTo>
                  <a:pt x="1235075" y="0"/>
                </a:moveTo>
                <a:cubicBezTo>
                  <a:pt x="1222375" y="43391"/>
                  <a:pt x="1209675" y="86783"/>
                  <a:pt x="1203325" y="111125"/>
                </a:cubicBezTo>
                <a:cubicBezTo>
                  <a:pt x="1196975" y="135467"/>
                  <a:pt x="1202267" y="135996"/>
                  <a:pt x="1196975" y="146050"/>
                </a:cubicBezTo>
                <a:cubicBezTo>
                  <a:pt x="1191683" y="156104"/>
                  <a:pt x="1174221" y="162983"/>
                  <a:pt x="1171575" y="171450"/>
                </a:cubicBezTo>
                <a:cubicBezTo>
                  <a:pt x="1168929" y="179917"/>
                  <a:pt x="1184275" y="185737"/>
                  <a:pt x="1181100" y="196850"/>
                </a:cubicBezTo>
                <a:cubicBezTo>
                  <a:pt x="1177925" y="207963"/>
                  <a:pt x="1160462" y="222779"/>
                  <a:pt x="1152525" y="238125"/>
                </a:cubicBezTo>
                <a:cubicBezTo>
                  <a:pt x="1144588" y="253471"/>
                  <a:pt x="1135062" y="277283"/>
                  <a:pt x="1133475" y="288925"/>
                </a:cubicBezTo>
                <a:cubicBezTo>
                  <a:pt x="1131888" y="300567"/>
                  <a:pt x="1145117" y="300038"/>
                  <a:pt x="1143000" y="307975"/>
                </a:cubicBezTo>
                <a:cubicBezTo>
                  <a:pt x="1140883" y="315912"/>
                  <a:pt x="1128712" y="323850"/>
                  <a:pt x="1120775" y="336550"/>
                </a:cubicBezTo>
                <a:cubicBezTo>
                  <a:pt x="1112838" y="349250"/>
                  <a:pt x="1096433" y="370417"/>
                  <a:pt x="1095375" y="384175"/>
                </a:cubicBezTo>
                <a:cubicBezTo>
                  <a:pt x="1094317" y="397933"/>
                  <a:pt x="1114954" y="402696"/>
                  <a:pt x="1114425" y="419100"/>
                </a:cubicBezTo>
                <a:cubicBezTo>
                  <a:pt x="1113896" y="435504"/>
                  <a:pt x="1099079" y="461963"/>
                  <a:pt x="1092200" y="482600"/>
                </a:cubicBezTo>
                <a:cubicBezTo>
                  <a:pt x="1085321" y="503237"/>
                  <a:pt x="1075796" y="525992"/>
                  <a:pt x="1073150" y="542925"/>
                </a:cubicBezTo>
                <a:cubicBezTo>
                  <a:pt x="1070504" y="559858"/>
                  <a:pt x="1077383" y="566738"/>
                  <a:pt x="1076325" y="584200"/>
                </a:cubicBezTo>
                <a:cubicBezTo>
                  <a:pt x="1075267" y="601662"/>
                  <a:pt x="1071562" y="627592"/>
                  <a:pt x="1066800" y="647700"/>
                </a:cubicBezTo>
                <a:cubicBezTo>
                  <a:pt x="1062038" y="667808"/>
                  <a:pt x="1051983" y="690563"/>
                  <a:pt x="1047750" y="704850"/>
                </a:cubicBezTo>
                <a:cubicBezTo>
                  <a:pt x="1043517" y="719137"/>
                  <a:pt x="1040871" y="721254"/>
                  <a:pt x="1041400" y="733425"/>
                </a:cubicBezTo>
                <a:cubicBezTo>
                  <a:pt x="1041929" y="745596"/>
                  <a:pt x="1046162" y="763058"/>
                  <a:pt x="1050925" y="777875"/>
                </a:cubicBezTo>
                <a:cubicBezTo>
                  <a:pt x="1055688" y="792692"/>
                  <a:pt x="1072092" y="811742"/>
                  <a:pt x="1069975" y="822325"/>
                </a:cubicBezTo>
                <a:cubicBezTo>
                  <a:pt x="1067858" y="832908"/>
                  <a:pt x="1045633" y="829204"/>
                  <a:pt x="1038225" y="841375"/>
                </a:cubicBezTo>
                <a:cubicBezTo>
                  <a:pt x="1030817" y="853546"/>
                  <a:pt x="1025525" y="895350"/>
                  <a:pt x="1025525" y="895350"/>
                </a:cubicBezTo>
                <a:cubicBezTo>
                  <a:pt x="1021292" y="913342"/>
                  <a:pt x="1020233" y="933450"/>
                  <a:pt x="1012825" y="949325"/>
                </a:cubicBezTo>
                <a:cubicBezTo>
                  <a:pt x="1005417" y="965200"/>
                  <a:pt x="995892" y="968375"/>
                  <a:pt x="981075" y="990600"/>
                </a:cubicBezTo>
                <a:cubicBezTo>
                  <a:pt x="966258" y="1012825"/>
                  <a:pt x="940329" y="1057275"/>
                  <a:pt x="923925" y="1082675"/>
                </a:cubicBezTo>
                <a:cubicBezTo>
                  <a:pt x="907521" y="1108075"/>
                  <a:pt x="895350" y="1124479"/>
                  <a:pt x="882650" y="1143000"/>
                </a:cubicBezTo>
                <a:cubicBezTo>
                  <a:pt x="869950" y="1161521"/>
                  <a:pt x="860954" y="1182688"/>
                  <a:pt x="847725" y="1193800"/>
                </a:cubicBezTo>
                <a:cubicBezTo>
                  <a:pt x="834496" y="1204912"/>
                  <a:pt x="815446" y="1198562"/>
                  <a:pt x="803275" y="1209675"/>
                </a:cubicBezTo>
                <a:cubicBezTo>
                  <a:pt x="791104" y="1220788"/>
                  <a:pt x="787400" y="1244600"/>
                  <a:pt x="774700" y="1260475"/>
                </a:cubicBezTo>
                <a:cubicBezTo>
                  <a:pt x="762000" y="1276350"/>
                  <a:pt x="741362" y="1292754"/>
                  <a:pt x="727075" y="1304925"/>
                </a:cubicBezTo>
                <a:cubicBezTo>
                  <a:pt x="712788" y="1317096"/>
                  <a:pt x="703792" y="1324504"/>
                  <a:pt x="688975" y="1333500"/>
                </a:cubicBezTo>
                <a:cubicBezTo>
                  <a:pt x="674158" y="1342496"/>
                  <a:pt x="654050" y="1350433"/>
                  <a:pt x="638175" y="1358900"/>
                </a:cubicBezTo>
                <a:cubicBezTo>
                  <a:pt x="622300" y="1367367"/>
                  <a:pt x="603779" y="1374246"/>
                  <a:pt x="593725" y="1384300"/>
                </a:cubicBezTo>
                <a:cubicBezTo>
                  <a:pt x="583671" y="1394354"/>
                  <a:pt x="583671" y="1407583"/>
                  <a:pt x="577850" y="1419225"/>
                </a:cubicBezTo>
                <a:cubicBezTo>
                  <a:pt x="572029" y="1430867"/>
                  <a:pt x="561975" y="1441450"/>
                  <a:pt x="558800" y="1454150"/>
                </a:cubicBezTo>
                <a:cubicBezTo>
                  <a:pt x="555625" y="1466850"/>
                  <a:pt x="566208" y="1478492"/>
                  <a:pt x="558800" y="1495425"/>
                </a:cubicBezTo>
                <a:cubicBezTo>
                  <a:pt x="551392" y="1512358"/>
                  <a:pt x="521758" y="1537229"/>
                  <a:pt x="514350" y="1555750"/>
                </a:cubicBezTo>
                <a:cubicBezTo>
                  <a:pt x="506942" y="1574271"/>
                  <a:pt x="512763" y="1587500"/>
                  <a:pt x="514350" y="1606550"/>
                </a:cubicBezTo>
                <a:cubicBezTo>
                  <a:pt x="515937" y="1625600"/>
                  <a:pt x="524404" y="1654704"/>
                  <a:pt x="523875" y="1670050"/>
                </a:cubicBezTo>
                <a:cubicBezTo>
                  <a:pt x="523346" y="1685396"/>
                  <a:pt x="508529" y="1686454"/>
                  <a:pt x="511175" y="1698625"/>
                </a:cubicBezTo>
                <a:cubicBezTo>
                  <a:pt x="513821" y="1710796"/>
                  <a:pt x="529696" y="1729846"/>
                  <a:pt x="539750" y="1743075"/>
                </a:cubicBezTo>
                <a:cubicBezTo>
                  <a:pt x="549804" y="1756304"/>
                  <a:pt x="560917" y="1765829"/>
                  <a:pt x="571500" y="1778000"/>
                </a:cubicBezTo>
                <a:cubicBezTo>
                  <a:pt x="582083" y="1790171"/>
                  <a:pt x="593725" y="1803929"/>
                  <a:pt x="603250" y="1816100"/>
                </a:cubicBezTo>
                <a:cubicBezTo>
                  <a:pt x="612775" y="1828271"/>
                  <a:pt x="631296" y="1839383"/>
                  <a:pt x="628650" y="1851025"/>
                </a:cubicBezTo>
                <a:cubicBezTo>
                  <a:pt x="626004" y="1862667"/>
                  <a:pt x="596900" y="1870604"/>
                  <a:pt x="587375" y="1885950"/>
                </a:cubicBezTo>
                <a:cubicBezTo>
                  <a:pt x="577850" y="1901296"/>
                  <a:pt x="578379" y="1928813"/>
                  <a:pt x="571500" y="1943100"/>
                </a:cubicBezTo>
                <a:cubicBezTo>
                  <a:pt x="564621" y="1957388"/>
                  <a:pt x="556683" y="1963208"/>
                  <a:pt x="546100" y="1971675"/>
                </a:cubicBezTo>
                <a:cubicBezTo>
                  <a:pt x="535517" y="1980142"/>
                  <a:pt x="520700" y="1979083"/>
                  <a:pt x="508000" y="1993900"/>
                </a:cubicBezTo>
                <a:cubicBezTo>
                  <a:pt x="495300" y="2008717"/>
                  <a:pt x="480483" y="2042583"/>
                  <a:pt x="469900" y="2060575"/>
                </a:cubicBezTo>
                <a:cubicBezTo>
                  <a:pt x="459317" y="2078567"/>
                  <a:pt x="452967" y="2084917"/>
                  <a:pt x="444500" y="2101850"/>
                </a:cubicBezTo>
                <a:cubicBezTo>
                  <a:pt x="436033" y="2118783"/>
                  <a:pt x="427567" y="2146300"/>
                  <a:pt x="419100" y="2162175"/>
                </a:cubicBezTo>
                <a:cubicBezTo>
                  <a:pt x="410633" y="2178050"/>
                  <a:pt x="391583" y="2183871"/>
                  <a:pt x="393700" y="2197100"/>
                </a:cubicBezTo>
                <a:cubicBezTo>
                  <a:pt x="395817" y="2210329"/>
                  <a:pt x="423862" y="2230438"/>
                  <a:pt x="431800" y="2241550"/>
                </a:cubicBezTo>
                <a:cubicBezTo>
                  <a:pt x="439737" y="2252663"/>
                  <a:pt x="449792" y="2251075"/>
                  <a:pt x="441325" y="2263775"/>
                </a:cubicBezTo>
                <a:cubicBezTo>
                  <a:pt x="432858" y="2276475"/>
                  <a:pt x="401108" y="2302933"/>
                  <a:pt x="381000" y="2317750"/>
                </a:cubicBezTo>
                <a:cubicBezTo>
                  <a:pt x="360892" y="2332567"/>
                  <a:pt x="306388" y="2349500"/>
                  <a:pt x="282576" y="2368550"/>
                </a:cubicBezTo>
                <a:cubicBezTo>
                  <a:pt x="258764" y="2387600"/>
                  <a:pt x="257705" y="2380721"/>
                  <a:pt x="238126" y="2432050"/>
                </a:cubicBezTo>
                <a:cubicBezTo>
                  <a:pt x="218547" y="2483379"/>
                  <a:pt x="180844" y="2627048"/>
                  <a:pt x="165101" y="2676525"/>
                </a:cubicBezTo>
                <a:cubicBezTo>
                  <a:pt x="173170" y="2735527"/>
                  <a:pt x="172245" y="2746772"/>
                  <a:pt x="162720" y="2764631"/>
                </a:cubicBezTo>
                <a:cubicBezTo>
                  <a:pt x="153195" y="2782490"/>
                  <a:pt x="117873" y="2774553"/>
                  <a:pt x="107951" y="2783681"/>
                </a:cubicBezTo>
                <a:cubicBezTo>
                  <a:pt x="98029" y="2792809"/>
                  <a:pt x="97103" y="2806039"/>
                  <a:pt x="96045" y="2819400"/>
                </a:cubicBezTo>
                <a:cubicBezTo>
                  <a:pt x="94987" y="2832761"/>
                  <a:pt x="98426" y="2851944"/>
                  <a:pt x="101601" y="2863850"/>
                </a:cubicBezTo>
                <a:cubicBezTo>
                  <a:pt x="104776" y="2875756"/>
                  <a:pt x="130308" y="2870464"/>
                  <a:pt x="122238" y="2890837"/>
                </a:cubicBezTo>
                <a:lnTo>
                  <a:pt x="53182" y="3002756"/>
                </a:lnTo>
                <a:lnTo>
                  <a:pt x="0" y="3063875"/>
                </a:ln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72" name="Google Shape;1172;p20">
            <a:extLst>
              <a:ext uri="{FF2B5EF4-FFF2-40B4-BE49-F238E27FC236}">
                <a16:creationId xmlns:a16="http://schemas.microsoft.com/office/drawing/2014/main" id="{907C95B0-B3B3-A56C-E262-82DBB47D2EE9}"/>
              </a:ext>
            </a:extLst>
          </p:cNvPr>
          <p:cNvSpPr/>
          <p:nvPr/>
        </p:nvSpPr>
        <p:spPr>
          <a:xfrm>
            <a:off x="2265931" y="4686737"/>
            <a:ext cx="995836" cy="302213"/>
          </a:xfrm>
          <a:custGeom>
            <a:avLst/>
            <a:gdLst/>
            <a:ahLst/>
            <a:cxnLst/>
            <a:rect l="l" t="t" r="r" b="b"/>
            <a:pathLst>
              <a:path w="1262062" h="335089" extrusionOk="0">
                <a:moveTo>
                  <a:pt x="0" y="335089"/>
                </a:moveTo>
                <a:lnTo>
                  <a:pt x="73819" y="277939"/>
                </a:lnTo>
                <a:cubicBezTo>
                  <a:pt x="92472" y="264048"/>
                  <a:pt x="100807" y="261667"/>
                  <a:pt x="111919" y="251745"/>
                </a:cubicBezTo>
                <a:cubicBezTo>
                  <a:pt x="123031" y="241823"/>
                  <a:pt x="125016" y="227535"/>
                  <a:pt x="140494" y="218407"/>
                </a:cubicBezTo>
                <a:cubicBezTo>
                  <a:pt x="155972" y="209279"/>
                  <a:pt x="186531" y="206501"/>
                  <a:pt x="204787" y="196976"/>
                </a:cubicBezTo>
                <a:cubicBezTo>
                  <a:pt x="223043" y="187451"/>
                  <a:pt x="235347" y="174354"/>
                  <a:pt x="250031" y="161257"/>
                </a:cubicBezTo>
                <a:cubicBezTo>
                  <a:pt x="264715" y="148160"/>
                  <a:pt x="270272" y="129507"/>
                  <a:pt x="292894" y="118395"/>
                </a:cubicBezTo>
                <a:cubicBezTo>
                  <a:pt x="315516" y="107283"/>
                  <a:pt x="355599" y="102520"/>
                  <a:pt x="385762" y="94582"/>
                </a:cubicBezTo>
                <a:cubicBezTo>
                  <a:pt x="415925" y="86644"/>
                  <a:pt x="446882" y="76723"/>
                  <a:pt x="473869" y="70770"/>
                </a:cubicBezTo>
                <a:cubicBezTo>
                  <a:pt x="500857" y="64817"/>
                  <a:pt x="547687" y="58864"/>
                  <a:pt x="547687" y="58864"/>
                </a:cubicBezTo>
                <a:cubicBezTo>
                  <a:pt x="574277" y="54895"/>
                  <a:pt x="609996" y="50529"/>
                  <a:pt x="633412" y="46957"/>
                </a:cubicBezTo>
                <a:cubicBezTo>
                  <a:pt x="656828" y="43385"/>
                  <a:pt x="669925" y="41797"/>
                  <a:pt x="688181" y="37432"/>
                </a:cubicBezTo>
                <a:cubicBezTo>
                  <a:pt x="706437" y="33067"/>
                  <a:pt x="725091" y="26717"/>
                  <a:pt x="742950" y="20764"/>
                </a:cubicBezTo>
                <a:cubicBezTo>
                  <a:pt x="760809" y="14811"/>
                  <a:pt x="772715" y="4889"/>
                  <a:pt x="795337" y="1714"/>
                </a:cubicBezTo>
                <a:cubicBezTo>
                  <a:pt x="817959" y="-1461"/>
                  <a:pt x="855265" y="524"/>
                  <a:pt x="878681" y="1714"/>
                </a:cubicBezTo>
                <a:cubicBezTo>
                  <a:pt x="902097" y="2904"/>
                  <a:pt x="923528" y="6079"/>
                  <a:pt x="935831" y="8857"/>
                </a:cubicBezTo>
                <a:cubicBezTo>
                  <a:pt x="948134" y="11635"/>
                  <a:pt x="941784" y="16795"/>
                  <a:pt x="952500" y="18382"/>
                </a:cubicBezTo>
                <a:cubicBezTo>
                  <a:pt x="963216" y="19969"/>
                  <a:pt x="987425" y="19969"/>
                  <a:pt x="1000125" y="18382"/>
                </a:cubicBezTo>
                <a:cubicBezTo>
                  <a:pt x="1012825" y="16795"/>
                  <a:pt x="1019572" y="11238"/>
                  <a:pt x="1028700" y="8857"/>
                </a:cubicBezTo>
                <a:cubicBezTo>
                  <a:pt x="1037828" y="6476"/>
                  <a:pt x="1044178" y="2110"/>
                  <a:pt x="1054894" y="4095"/>
                </a:cubicBezTo>
                <a:cubicBezTo>
                  <a:pt x="1065610" y="6079"/>
                  <a:pt x="1079104" y="17589"/>
                  <a:pt x="1092994" y="20764"/>
                </a:cubicBezTo>
                <a:cubicBezTo>
                  <a:pt x="1106885" y="23939"/>
                  <a:pt x="1123553" y="19970"/>
                  <a:pt x="1138237" y="23145"/>
                </a:cubicBezTo>
                <a:cubicBezTo>
                  <a:pt x="1152921" y="26320"/>
                  <a:pt x="1168797" y="33067"/>
                  <a:pt x="1181100" y="39814"/>
                </a:cubicBezTo>
                <a:cubicBezTo>
                  <a:pt x="1193403" y="46561"/>
                  <a:pt x="1207294" y="54498"/>
                  <a:pt x="1212056" y="63626"/>
                </a:cubicBezTo>
                <a:cubicBezTo>
                  <a:pt x="1216818" y="72754"/>
                  <a:pt x="1208484" y="86644"/>
                  <a:pt x="1209675" y="94582"/>
                </a:cubicBezTo>
                <a:cubicBezTo>
                  <a:pt x="1210866" y="102520"/>
                  <a:pt x="1219597" y="104901"/>
                  <a:pt x="1219200" y="111251"/>
                </a:cubicBezTo>
                <a:cubicBezTo>
                  <a:pt x="1218803" y="117601"/>
                  <a:pt x="1204516" y="124348"/>
                  <a:pt x="1207294" y="132682"/>
                </a:cubicBezTo>
                <a:cubicBezTo>
                  <a:pt x="1210072" y="141016"/>
                  <a:pt x="1226741" y="152923"/>
                  <a:pt x="1235869" y="161257"/>
                </a:cubicBezTo>
                <a:cubicBezTo>
                  <a:pt x="1244997" y="169591"/>
                  <a:pt x="1253529" y="176140"/>
                  <a:pt x="1262062" y="182689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76" name="Google Shape;1176;p20">
            <a:extLst>
              <a:ext uri="{FF2B5EF4-FFF2-40B4-BE49-F238E27FC236}">
                <a16:creationId xmlns:a16="http://schemas.microsoft.com/office/drawing/2014/main" id="{72C7B281-8D33-4456-FAAE-6EAD7B1FCB65}"/>
              </a:ext>
            </a:extLst>
          </p:cNvPr>
          <p:cNvSpPr/>
          <p:nvPr/>
        </p:nvSpPr>
        <p:spPr>
          <a:xfrm>
            <a:off x="2102400" y="4744938"/>
            <a:ext cx="551535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Seropédica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77" name="Google Shape;1177;p20">
            <a:extLst>
              <a:ext uri="{FF2B5EF4-FFF2-40B4-BE49-F238E27FC236}">
                <a16:creationId xmlns:a16="http://schemas.microsoft.com/office/drawing/2014/main" id="{9E3F1DAA-665A-676A-8DE9-0F8E9FF6C859}"/>
              </a:ext>
            </a:extLst>
          </p:cNvPr>
          <p:cNvSpPr/>
          <p:nvPr/>
        </p:nvSpPr>
        <p:spPr>
          <a:xfrm>
            <a:off x="1712228" y="4479359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178" name="Google Shape;1178;p20">
            <a:extLst>
              <a:ext uri="{FF2B5EF4-FFF2-40B4-BE49-F238E27FC236}">
                <a16:creationId xmlns:a16="http://schemas.microsoft.com/office/drawing/2014/main" id="{B27FB543-28F2-9601-0084-D5E23E632B99}"/>
              </a:ext>
            </a:extLst>
          </p:cNvPr>
          <p:cNvSpPr/>
          <p:nvPr/>
        </p:nvSpPr>
        <p:spPr>
          <a:xfrm>
            <a:off x="1653352" y="4205764"/>
            <a:ext cx="492227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Volta Redonda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79" name="Google Shape;1179;p20">
            <a:extLst>
              <a:ext uri="{FF2B5EF4-FFF2-40B4-BE49-F238E27FC236}">
                <a16:creationId xmlns:a16="http://schemas.microsoft.com/office/drawing/2014/main" id="{EA16BBEF-CC26-1CFD-AB38-12AE2CAD7D7D}"/>
              </a:ext>
            </a:extLst>
          </p:cNvPr>
          <p:cNvSpPr/>
          <p:nvPr/>
        </p:nvSpPr>
        <p:spPr>
          <a:xfrm>
            <a:off x="1260457" y="4435412"/>
            <a:ext cx="53544" cy="62262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180" name="Google Shape;1180;p20">
            <a:extLst>
              <a:ext uri="{FF2B5EF4-FFF2-40B4-BE49-F238E27FC236}">
                <a16:creationId xmlns:a16="http://schemas.microsoft.com/office/drawing/2014/main" id="{A7854E18-E637-1F4A-3DA7-8A9E8205683A}"/>
              </a:ext>
            </a:extLst>
          </p:cNvPr>
          <p:cNvSpPr/>
          <p:nvPr/>
        </p:nvSpPr>
        <p:spPr>
          <a:xfrm>
            <a:off x="1078874" y="4317554"/>
            <a:ext cx="383586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Resende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81" name="Google Shape;1181;p20">
            <a:extLst>
              <a:ext uri="{FF2B5EF4-FFF2-40B4-BE49-F238E27FC236}">
                <a16:creationId xmlns:a16="http://schemas.microsoft.com/office/drawing/2014/main" id="{3EA76BCB-BB90-1926-976F-DACF7E3B5EA2}"/>
              </a:ext>
            </a:extLst>
          </p:cNvPr>
          <p:cNvSpPr/>
          <p:nvPr/>
        </p:nvSpPr>
        <p:spPr>
          <a:xfrm>
            <a:off x="5619816" y="3445451"/>
            <a:ext cx="19649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Açu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82" name="Google Shape;1182;p20">
            <a:extLst>
              <a:ext uri="{FF2B5EF4-FFF2-40B4-BE49-F238E27FC236}">
                <a16:creationId xmlns:a16="http://schemas.microsoft.com/office/drawing/2014/main" id="{31DD9F23-9D7D-E450-F904-344EC835E828}"/>
              </a:ext>
            </a:extLst>
          </p:cNvPr>
          <p:cNvSpPr/>
          <p:nvPr/>
        </p:nvSpPr>
        <p:spPr>
          <a:xfrm>
            <a:off x="5442804" y="2995278"/>
            <a:ext cx="386986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São João da Barra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183" name="Google Shape;1183;p20">
            <a:extLst>
              <a:ext uri="{FF2B5EF4-FFF2-40B4-BE49-F238E27FC236}">
                <a16:creationId xmlns:a16="http://schemas.microsoft.com/office/drawing/2014/main" id="{755BC4A1-9A44-DB3B-D586-50CE0318DAA9}"/>
              </a:ext>
            </a:extLst>
          </p:cNvPr>
          <p:cNvCxnSpPr>
            <a:stCxn id="1184" idx="3"/>
            <a:endCxn id="1185" idx="0"/>
          </p:cNvCxnSpPr>
          <p:nvPr/>
        </p:nvCxnSpPr>
        <p:spPr>
          <a:xfrm>
            <a:off x="3071916" y="4991415"/>
            <a:ext cx="38714" cy="302626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1185" name="Google Shape;1185;p20">
            <a:extLst>
              <a:ext uri="{FF2B5EF4-FFF2-40B4-BE49-F238E27FC236}">
                <a16:creationId xmlns:a16="http://schemas.microsoft.com/office/drawing/2014/main" id="{E3B32051-7A83-94F9-4D1A-9BD253ECBB12}"/>
              </a:ext>
            </a:extLst>
          </p:cNvPr>
          <p:cNvSpPr/>
          <p:nvPr/>
        </p:nvSpPr>
        <p:spPr>
          <a:xfrm>
            <a:off x="2941898" y="5294041"/>
            <a:ext cx="337464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Niterói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186" name="Google Shape;1186;p20">
            <a:extLst>
              <a:ext uri="{FF2B5EF4-FFF2-40B4-BE49-F238E27FC236}">
                <a16:creationId xmlns:a16="http://schemas.microsoft.com/office/drawing/2014/main" id="{5080BC77-6128-A4E6-BF1A-3CA21F800559}"/>
              </a:ext>
            </a:extLst>
          </p:cNvPr>
          <p:cNvCxnSpPr>
            <a:stCxn id="1163" idx="3"/>
            <a:endCxn id="1157" idx="0"/>
          </p:cNvCxnSpPr>
          <p:nvPr/>
        </p:nvCxnSpPr>
        <p:spPr>
          <a:xfrm flipH="1">
            <a:off x="2913387" y="5028355"/>
            <a:ext cx="1" cy="382973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1187" name="Google Shape;1187;p20">
            <a:extLst>
              <a:ext uri="{FF2B5EF4-FFF2-40B4-BE49-F238E27FC236}">
                <a16:creationId xmlns:a16="http://schemas.microsoft.com/office/drawing/2014/main" id="{FB23FE53-8636-8E91-5AF4-2F680411A8F3}"/>
              </a:ext>
            </a:extLst>
          </p:cNvPr>
          <p:cNvCxnSpPr>
            <a:stCxn id="1153" idx="3"/>
          </p:cNvCxnSpPr>
          <p:nvPr/>
        </p:nvCxnSpPr>
        <p:spPr>
          <a:xfrm>
            <a:off x="2134093" y="5138377"/>
            <a:ext cx="0" cy="1890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1188" name="Google Shape;1188;p20">
            <a:extLst>
              <a:ext uri="{FF2B5EF4-FFF2-40B4-BE49-F238E27FC236}">
                <a16:creationId xmlns:a16="http://schemas.microsoft.com/office/drawing/2014/main" id="{DDC54C17-318C-3007-424D-5D8E2286F857}"/>
              </a:ext>
            </a:extLst>
          </p:cNvPr>
          <p:cNvCxnSpPr>
            <a:stCxn id="1152" idx="3"/>
            <a:endCxn id="1155" idx="0"/>
          </p:cNvCxnSpPr>
          <p:nvPr/>
        </p:nvCxnSpPr>
        <p:spPr>
          <a:xfrm>
            <a:off x="1571478" y="5247498"/>
            <a:ext cx="50258" cy="321471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1189" name="Google Shape;1189;p20">
            <a:extLst>
              <a:ext uri="{FF2B5EF4-FFF2-40B4-BE49-F238E27FC236}">
                <a16:creationId xmlns:a16="http://schemas.microsoft.com/office/drawing/2014/main" id="{F026B410-57E0-66DB-A3EE-13BDB927C9A5}"/>
              </a:ext>
            </a:extLst>
          </p:cNvPr>
          <p:cNvSpPr/>
          <p:nvPr/>
        </p:nvSpPr>
        <p:spPr>
          <a:xfrm>
            <a:off x="3281722" y="4162597"/>
            <a:ext cx="431797" cy="670865"/>
          </a:xfrm>
          <a:custGeom>
            <a:avLst/>
            <a:gdLst/>
            <a:ahLst/>
            <a:cxnLst/>
            <a:rect l="l" t="t" r="r" b="b"/>
            <a:pathLst>
              <a:path w="580627" h="789235" extrusionOk="0">
                <a:moveTo>
                  <a:pt x="0" y="789235"/>
                </a:moveTo>
                <a:cubicBezTo>
                  <a:pt x="24627" y="774748"/>
                  <a:pt x="49255" y="760262"/>
                  <a:pt x="59106" y="744037"/>
                </a:cubicBezTo>
                <a:cubicBezTo>
                  <a:pt x="68957" y="727812"/>
                  <a:pt x="45199" y="704633"/>
                  <a:pt x="59106" y="691885"/>
                </a:cubicBezTo>
                <a:cubicBezTo>
                  <a:pt x="73013" y="679137"/>
                  <a:pt x="124586" y="676818"/>
                  <a:pt x="142549" y="667547"/>
                </a:cubicBezTo>
                <a:cubicBezTo>
                  <a:pt x="160512" y="658276"/>
                  <a:pt x="167466" y="649004"/>
                  <a:pt x="166887" y="636256"/>
                </a:cubicBezTo>
                <a:cubicBezTo>
                  <a:pt x="166308" y="623508"/>
                  <a:pt x="129801" y="607861"/>
                  <a:pt x="139072" y="591057"/>
                </a:cubicBezTo>
                <a:cubicBezTo>
                  <a:pt x="148344" y="574252"/>
                  <a:pt x="200496" y="561505"/>
                  <a:pt x="222516" y="535429"/>
                </a:cubicBezTo>
                <a:cubicBezTo>
                  <a:pt x="244536" y="509353"/>
                  <a:pt x="257284" y="469369"/>
                  <a:pt x="271191" y="434601"/>
                </a:cubicBezTo>
                <a:cubicBezTo>
                  <a:pt x="285098" y="399833"/>
                  <a:pt x="294949" y="354634"/>
                  <a:pt x="305959" y="326820"/>
                </a:cubicBezTo>
                <a:cubicBezTo>
                  <a:pt x="316969" y="299005"/>
                  <a:pt x="301323" y="292631"/>
                  <a:pt x="337250" y="267714"/>
                </a:cubicBezTo>
                <a:cubicBezTo>
                  <a:pt x="373177" y="242797"/>
                  <a:pt x="484435" y="195861"/>
                  <a:pt x="521521" y="177318"/>
                </a:cubicBezTo>
                <a:cubicBezTo>
                  <a:pt x="558607" y="158775"/>
                  <a:pt x="554551" y="176159"/>
                  <a:pt x="559766" y="156457"/>
                </a:cubicBezTo>
                <a:cubicBezTo>
                  <a:pt x="564981" y="136755"/>
                  <a:pt x="551653" y="82864"/>
                  <a:pt x="552812" y="59106"/>
                </a:cubicBezTo>
                <a:cubicBezTo>
                  <a:pt x="553971" y="35348"/>
                  <a:pt x="566720" y="13908"/>
                  <a:pt x="566720" y="13908"/>
                </a:cubicBezTo>
                <a:cubicBezTo>
                  <a:pt x="571356" y="4057"/>
                  <a:pt x="575991" y="2028"/>
                  <a:pt x="580627" y="0"/>
                </a:cubicBezTo>
              </a:path>
            </a:pathLst>
          </a:custGeom>
          <a:noFill/>
          <a:ln w="19050" cap="flat" cmpd="sng">
            <a:solidFill>
              <a:srgbClr val="F4B08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90" name="Google Shape;1190;p20">
            <a:extLst>
              <a:ext uri="{FF2B5EF4-FFF2-40B4-BE49-F238E27FC236}">
                <a16:creationId xmlns:a16="http://schemas.microsoft.com/office/drawing/2014/main" id="{C0A91C45-BFC6-509F-9D4F-1BB7B80CFF1D}"/>
              </a:ext>
            </a:extLst>
          </p:cNvPr>
          <p:cNvSpPr/>
          <p:nvPr/>
        </p:nvSpPr>
        <p:spPr>
          <a:xfrm>
            <a:off x="3711774" y="3289081"/>
            <a:ext cx="1035988" cy="873516"/>
          </a:xfrm>
          <a:custGeom>
            <a:avLst/>
            <a:gdLst/>
            <a:ahLst/>
            <a:cxnLst/>
            <a:rect l="l" t="t" r="r" b="b"/>
            <a:pathLst>
              <a:path w="1393069" h="1027642" extrusionOk="0">
                <a:moveTo>
                  <a:pt x="0" y="1027642"/>
                </a:moveTo>
                <a:cubicBezTo>
                  <a:pt x="7823" y="1006781"/>
                  <a:pt x="20499" y="985921"/>
                  <a:pt x="37115" y="968537"/>
                </a:cubicBezTo>
                <a:cubicBezTo>
                  <a:pt x="53731" y="951153"/>
                  <a:pt x="84631" y="936666"/>
                  <a:pt x="99697" y="923338"/>
                </a:cubicBezTo>
                <a:cubicBezTo>
                  <a:pt x="114763" y="910010"/>
                  <a:pt x="113025" y="899000"/>
                  <a:pt x="127512" y="888570"/>
                </a:cubicBezTo>
                <a:cubicBezTo>
                  <a:pt x="141999" y="878140"/>
                  <a:pt x="179664" y="874084"/>
                  <a:pt x="186618" y="860756"/>
                </a:cubicBezTo>
                <a:cubicBezTo>
                  <a:pt x="193572" y="847428"/>
                  <a:pt x="167496" y="824250"/>
                  <a:pt x="169234" y="808604"/>
                </a:cubicBezTo>
                <a:cubicBezTo>
                  <a:pt x="170972" y="792958"/>
                  <a:pt x="186038" y="774415"/>
                  <a:pt x="197048" y="766882"/>
                </a:cubicBezTo>
                <a:cubicBezTo>
                  <a:pt x="208058" y="759349"/>
                  <a:pt x="227181" y="773835"/>
                  <a:pt x="235293" y="763405"/>
                </a:cubicBezTo>
                <a:cubicBezTo>
                  <a:pt x="243405" y="752975"/>
                  <a:pt x="233554" y="718786"/>
                  <a:pt x="245723" y="704299"/>
                </a:cubicBezTo>
                <a:cubicBezTo>
                  <a:pt x="257892" y="689812"/>
                  <a:pt x="290343" y="685177"/>
                  <a:pt x="308306" y="676485"/>
                </a:cubicBezTo>
                <a:cubicBezTo>
                  <a:pt x="326269" y="667793"/>
                  <a:pt x="340756" y="665475"/>
                  <a:pt x="353504" y="652147"/>
                </a:cubicBezTo>
                <a:cubicBezTo>
                  <a:pt x="366252" y="638819"/>
                  <a:pt x="373785" y="606369"/>
                  <a:pt x="384795" y="596518"/>
                </a:cubicBezTo>
                <a:cubicBezTo>
                  <a:pt x="395805" y="586667"/>
                  <a:pt x="405077" y="597678"/>
                  <a:pt x="419564" y="593042"/>
                </a:cubicBezTo>
                <a:cubicBezTo>
                  <a:pt x="434051" y="588406"/>
                  <a:pt x="451435" y="577396"/>
                  <a:pt x="471716" y="568704"/>
                </a:cubicBezTo>
                <a:cubicBezTo>
                  <a:pt x="491997" y="560012"/>
                  <a:pt x="522130" y="554218"/>
                  <a:pt x="541252" y="540890"/>
                </a:cubicBezTo>
                <a:cubicBezTo>
                  <a:pt x="560374" y="527562"/>
                  <a:pt x="567907" y="502644"/>
                  <a:pt x="586450" y="488737"/>
                </a:cubicBezTo>
                <a:cubicBezTo>
                  <a:pt x="604993" y="474830"/>
                  <a:pt x="630490" y="481204"/>
                  <a:pt x="652510" y="457446"/>
                </a:cubicBezTo>
                <a:cubicBezTo>
                  <a:pt x="674530" y="433688"/>
                  <a:pt x="695970" y="375741"/>
                  <a:pt x="718569" y="346188"/>
                </a:cubicBezTo>
                <a:cubicBezTo>
                  <a:pt x="741168" y="316635"/>
                  <a:pt x="767824" y="298092"/>
                  <a:pt x="788105" y="280129"/>
                </a:cubicBezTo>
                <a:cubicBezTo>
                  <a:pt x="808386" y="262166"/>
                  <a:pt x="824032" y="246519"/>
                  <a:pt x="840257" y="238407"/>
                </a:cubicBezTo>
                <a:cubicBezTo>
                  <a:pt x="856482" y="230294"/>
                  <a:pt x="874446" y="245361"/>
                  <a:pt x="885456" y="231454"/>
                </a:cubicBezTo>
                <a:cubicBezTo>
                  <a:pt x="896466" y="217547"/>
                  <a:pt x="889512" y="170610"/>
                  <a:pt x="906316" y="154964"/>
                </a:cubicBezTo>
                <a:cubicBezTo>
                  <a:pt x="923121" y="139318"/>
                  <a:pt x="963684" y="140477"/>
                  <a:pt x="986283" y="137580"/>
                </a:cubicBezTo>
                <a:cubicBezTo>
                  <a:pt x="1008882" y="134683"/>
                  <a:pt x="1022210" y="146851"/>
                  <a:pt x="1041912" y="137580"/>
                </a:cubicBezTo>
                <a:cubicBezTo>
                  <a:pt x="1061614" y="128309"/>
                  <a:pt x="1087690" y="95858"/>
                  <a:pt x="1104494" y="81951"/>
                </a:cubicBezTo>
                <a:cubicBezTo>
                  <a:pt x="1121298" y="68044"/>
                  <a:pt x="1133468" y="59932"/>
                  <a:pt x="1142739" y="54137"/>
                </a:cubicBezTo>
                <a:cubicBezTo>
                  <a:pt x="1152011" y="48342"/>
                  <a:pt x="1153169" y="55296"/>
                  <a:pt x="1160123" y="47183"/>
                </a:cubicBezTo>
                <a:cubicBezTo>
                  <a:pt x="1167077" y="39070"/>
                  <a:pt x="1171713" y="12994"/>
                  <a:pt x="1184461" y="5461"/>
                </a:cubicBezTo>
                <a:cubicBezTo>
                  <a:pt x="1197209" y="-2072"/>
                  <a:pt x="1215752" y="-333"/>
                  <a:pt x="1236613" y="1985"/>
                </a:cubicBezTo>
                <a:cubicBezTo>
                  <a:pt x="1257474" y="4303"/>
                  <a:pt x="1283550" y="15892"/>
                  <a:pt x="1309626" y="19369"/>
                </a:cubicBezTo>
                <a:cubicBezTo>
                  <a:pt x="1335702" y="22846"/>
                  <a:pt x="1364385" y="22845"/>
                  <a:pt x="1393069" y="22845"/>
                </a:cubicBezTo>
              </a:path>
            </a:pathLst>
          </a:custGeom>
          <a:noFill/>
          <a:ln w="19050" cap="flat" cmpd="sng">
            <a:solidFill>
              <a:srgbClr val="F4B08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91" name="Google Shape;1191;p20">
            <a:extLst>
              <a:ext uri="{FF2B5EF4-FFF2-40B4-BE49-F238E27FC236}">
                <a16:creationId xmlns:a16="http://schemas.microsoft.com/office/drawing/2014/main" id="{600AFFD8-E54B-2927-BDE5-408E8CE54437}"/>
              </a:ext>
            </a:extLst>
          </p:cNvPr>
          <p:cNvSpPr/>
          <p:nvPr/>
        </p:nvSpPr>
        <p:spPr>
          <a:xfrm>
            <a:off x="4717747" y="3266217"/>
            <a:ext cx="416584" cy="198160"/>
          </a:xfrm>
          <a:custGeom>
            <a:avLst/>
            <a:gdLst/>
            <a:ahLst/>
            <a:cxnLst/>
            <a:rect l="l" t="t" r="r" b="b"/>
            <a:pathLst>
              <a:path w="560171" h="233124" extrusionOk="0">
                <a:moveTo>
                  <a:pt x="0" y="55888"/>
                </a:moveTo>
                <a:cubicBezTo>
                  <a:pt x="47516" y="48065"/>
                  <a:pt x="109858" y="37277"/>
                  <a:pt x="146432" y="27992"/>
                </a:cubicBezTo>
                <a:cubicBezTo>
                  <a:pt x="183006" y="18707"/>
                  <a:pt x="196265" y="-2140"/>
                  <a:pt x="219444" y="178"/>
                </a:cubicBezTo>
                <a:cubicBezTo>
                  <a:pt x="242623" y="2496"/>
                  <a:pt x="264643" y="22777"/>
                  <a:pt x="285504" y="41899"/>
                </a:cubicBezTo>
                <a:cubicBezTo>
                  <a:pt x="306365" y="61021"/>
                  <a:pt x="324907" y="93472"/>
                  <a:pt x="344609" y="114912"/>
                </a:cubicBezTo>
                <a:cubicBezTo>
                  <a:pt x="364311" y="136352"/>
                  <a:pt x="377639" y="154895"/>
                  <a:pt x="403715" y="170541"/>
                </a:cubicBezTo>
                <a:cubicBezTo>
                  <a:pt x="429791" y="186187"/>
                  <a:pt x="474990" y="198356"/>
                  <a:pt x="501066" y="208786"/>
                </a:cubicBezTo>
                <a:cubicBezTo>
                  <a:pt x="527142" y="219216"/>
                  <a:pt x="543656" y="226170"/>
                  <a:pt x="560171" y="233124"/>
                </a:cubicBezTo>
              </a:path>
            </a:pathLst>
          </a:custGeom>
          <a:noFill/>
          <a:ln w="19050" cap="flat" cmpd="sng">
            <a:solidFill>
              <a:srgbClr val="F4B08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92" name="Google Shape;1192;p20">
            <a:extLst>
              <a:ext uri="{FF2B5EF4-FFF2-40B4-BE49-F238E27FC236}">
                <a16:creationId xmlns:a16="http://schemas.microsoft.com/office/drawing/2014/main" id="{ECA44AD1-5D15-F36F-E64C-36A0A5288224}"/>
              </a:ext>
            </a:extLst>
          </p:cNvPr>
          <p:cNvSpPr/>
          <p:nvPr/>
        </p:nvSpPr>
        <p:spPr>
          <a:xfrm>
            <a:off x="3260527" y="4133867"/>
            <a:ext cx="452779" cy="70473"/>
          </a:xfrm>
          <a:custGeom>
            <a:avLst/>
            <a:gdLst/>
            <a:ahLst/>
            <a:cxnLst/>
            <a:rect l="l" t="t" r="r" b="b"/>
            <a:pathLst>
              <a:path w="608841" h="82907" extrusionOk="0">
                <a:moveTo>
                  <a:pt x="0" y="43698"/>
                </a:moveTo>
                <a:lnTo>
                  <a:pt x="90275" y="64083"/>
                </a:lnTo>
                <a:cubicBezTo>
                  <a:pt x="116969" y="70393"/>
                  <a:pt x="138325" y="87865"/>
                  <a:pt x="160166" y="81556"/>
                </a:cubicBezTo>
                <a:cubicBezTo>
                  <a:pt x="182007" y="75247"/>
                  <a:pt x="199965" y="35448"/>
                  <a:pt x="221320" y="26226"/>
                </a:cubicBezTo>
                <a:cubicBezTo>
                  <a:pt x="242675" y="17004"/>
                  <a:pt x="272282" y="23314"/>
                  <a:pt x="288298" y="26226"/>
                </a:cubicBezTo>
                <a:cubicBezTo>
                  <a:pt x="304314" y="29138"/>
                  <a:pt x="289754" y="48066"/>
                  <a:pt x="317419" y="43698"/>
                </a:cubicBezTo>
                <a:cubicBezTo>
                  <a:pt x="345084" y="39330"/>
                  <a:pt x="424196" y="-954"/>
                  <a:pt x="454288" y="17"/>
                </a:cubicBezTo>
                <a:cubicBezTo>
                  <a:pt x="484380" y="988"/>
                  <a:pt x="485351" y="41272"/>
                  <a:pt x="497970" y="49523"/>
                </a:cubicBezTo>
                <a:cubicBezTo>
                  <a:pt x="510589" y="57774"/>
                  <a:pt x="521267" y="51465"/>
                  <a:pt x="530003" y="49523"/>
                </a:cubicBezTo>
                <a:cubicBezTo>
                  <a:pt x="538739" y="47582"/>
                  <a:pt x="538740" y="39330"/>
                  <a:pt x="550388" y="37874"/>
                </a:cubicBezTo>
                <a:cubicBezTo>
                  <a:pt x="562036" y="36418"/>
                  <a:pt x="599893" y="40786"/>
                  <a:pt x="599893" y="40786"/>
                </a:cubicBezTo>
                <a:cubicBezTo>
                  <a:pt x="609600" y="41271"/>
                  <a:pt x="609115" y="41028"/>
                  <a:pt x="608630" y="40786"/>
                </a:cubicBezTo>
              </a:path>
            </a:pathLst>
          </a:custGeom>
          <a:noFill/>
          <a:ln w="19050" cap="flat" cmpd="sng">
            <a:solidFill>
              <a:srgbClr val="F4B08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94" name="Google Shape;1194;p20">
            <a:extLst>
              <a:ext uri="{FF2B5EF4-FFF2-40B4-BE49-F238E27FC236}">
                <a16:creationId xmlns:a16="http://schemas.microsoft.com/office/drawing/2014/main" id="{D4AD4AF3-44B1-12DD-400D-48A7B48A5E36}"/>
              </a:ext>
            </a:extLst>
          </p:cNvPr>
          <p:cNvSpPr/>
          <p:nvPr/>
        </p:nvSpPr>
        <p:spPr>
          <a:xfrm>
            <a:off x="3006599" y="4322806"/>
            <a:ext cx="210219" cy="62838"/>
          </a:xfrm>
          <a:custGeom>
            <a:avLst/>
            <a:gdLst/>
            <a:ahLst/>
            <a:cxnLst/>
            <a:rect l="l" t="t" r="r" b="b"/>
            <a:pathLst>
              <a:path w="282677" h="73925" extrusionOk="0">
                <a:moveTo>
                  <a:pt x="0" y="0"/>
                </a:moveTo>
                <a:cubicBezTo>
                  <a:pt x="11266" y="17206"/>
                  <a:pt x="30726" y="38510"/>
                  <a:pt x="41787" y="44245"/>
                </a:cubicBezTo>
                <a:cubicBezTo>
                  <a:pt x="52848" y="49981"/>
                  <a:pt x="54487" y="29497"/>
                  <a:pt x="66367" y="34413"/>
                </a:cubicBezTo>
                <a:cubicBezTo>
                  <a:pt x="78247" y="39329"/>
                  <a:pt x="102418" y="71284"/>
                  <a:pt x="113070" y="73742"/>
                </a:cubicBezTo>
                <a:cubicBezTo>
                  <a:pt x="123722" y="76200"/>
                  <a:pt x="119625" y="53258"/>
                  <a:pt x="130277" y="49161"/>
                </a:cubicBezTo>
                <a:cubicBezTo>
                  <a:pt x="140929" y="45064"/>
                  <a:pt x="159774" y="54077"/>
                  <a:pt x="176980" y="49161"/>
                </a:cubicBezTo>
                <a:cubicBezTo>
                  <a:pt x="194186" y="44245"/>
                  <a:pt x="215900" y="22532"/>
                  <a:pt x="233516" y="19664"/>
                </a:cubicBezTo>
                <a:cubicBezTo>
                  <a:pt x="251132" y="16796"/>
                  <a:pt x="266904" y="24375"/>
                  <a:pt x="282677" y="31955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95" name="Google Shape;1195;p20">
            <a:extLst>
              <a:ext uri="{FF2B5EF4-FFF2-40B4-BE49-F238E27FC236}">
                <a16:creationId xmlns:a16="http://schemas.microsoft.com/office/drawing/2014/main" id="{AEA22092-1899-B408-0E5B-E661C9B3624A}"/>
              </a:ext>
            </a:extLst>
          </p:cNvPr>
          <p:cNvSpPr/>
          <p:nvPr/>
        </p:nvSpPr>
        <p:spPr>
          <a:xfrm>
            <a:off x="1882380" y="3955071"/>
            <a:ext cx="1071206" cy="511922"/>
          </a:xfrm>
          <a:custGeom>
            <a:avLst/>
            <a:gdLst/>
            <a:ahLst/>
            <a:cxnLst/>
            <a:rect l="l" t="t" r="r" b="b"/>
            <a:pathLst>
              <a:path w="1440426" h="602248" extrusionOk="0">
                <a:moveTo>
                  <a:pt x="0" y="577645"/>
                </a:moveTo>
                <a:cubicBezTo>
                  <a:pt x="50595" y="573958"/>
                  <a:pt x="101190" y="570271"/>
                  <a:pt x="127819" y="572729"/>
                </a:cubicBezTo>
                <a:cubicBezTo>
                  <a:pt x="154448" y="575187"/>
                  <a:pt x="147074" y="591164"/>
                  <a:pt x="159774" y="592393"/>
                </a:cubicBezTo>
                <a:cubicBezTo>
                  <a:pt x="172474" y="593622"/>
                  <a:pt x="187632" y="578464"/>
                  <a:pt x="204019" y="580103"/>
                </a:cubicBezTo>
                <a:cubicBezTo>
                  <a:pt x="220406" y="581742"/>
                  <a:pt x="235155" y="603044"/>
                  <a:pt x="258097" y="602225"/>
                </a:cubicBezTo>
                <a:cubicBezTo>
                  <a:pt x="281039" y="601406"/>
                  <a:pt x="316681" y="588706"/>
                  <a:pt x="341671" y="575187"/>
                </a:cubicBezTo>
                <a:cubicBezTo>
                  <a:pt x="366661" y="561668"/>
                  <a:pt x="383868" y="532170"/>
                  <a:pt x="408039" y="521109"/>
                </a:cubicBezTo>
                <a:cubicBezTo>
                  <a:pt x="432210" y="510048"/>
                  <a:pt x="460478" y="510458"/>
                  <a:pt x="486697" y="508819"/>
                </a:cubicBezTo>
                <a:cubicBezTo>
                  <a:pt x="512916" y="507180"/>
                  <a:pt x="545281" y="514145"/>
                  <a:pt x="565355" y="511277"/>
                </a:cubicBezTo>
                <a:cubicBezTo>
                  <a:pt x="585429" y="508409"/>
                  <a:pt x="585020" y="505951"/>
                  <a:pt x="607142" y="491612"/>
                </a:cubicBezTo>
                <a:cubicBezTo>
                  <a:pt x="629264" y="477273"/>
                  <a:pt x="659171" y="447368"/>
                  <a:pt x="698090" y="425245"/>
                </a:cubicBezTo>
                <a:cubicBezTo>
                  <a:pt x="737009" y="403122"/>
                  <a:pt x="810342" y="377722"/>
                  <a:pt x="840658" y="358877"/>
                </a:cubicBezTo>
                <a:cubicBezTo>
                  <a:pt x="870974" y="340032"/>
                  <a:pt x="859503" y="329790"/>
                  <a:pt x="879987" y="312174"/>
                </a:cubicBezTo>
                <a:cubicBezTo>
                  <a:pt x="900471" y="294558"/>
                  <a:pt x="934884" y="275712"/>
                  <a:pt x="963561" y="253180"/>
                </a:cubicBezTo>
                <a:cubicBezTo>
                  <a:pt x="992238" y="230648"/>
                  <a:pt x="1033615" y="195006"/>
                  <a:pt x="1052051" y="176980"/>
                </a:cubicBezTo>
                <a:cubicBezTo>
                  <a:pt x="1070487" y="158954"/>
                  <a:pt x="1054919" y="153218"/>
                  <a:pt x="1074174" y="145025"/>
                </a:cubicBezTo>
                <a:cubicBezTo>
                  <a:pt x="1093429" y="136832"/>
                  <a:pt x="1141361" y="143387"/>
                  <a:pt x="1167580" y="127819"/>
                </a:cubicBezTo>
                <a:cubicBezTo>
                  <a:pt x="1193799" y="112251"/>
                  <a:pt x="1201993" y="70874"/>
                  <a:pt x="1231490" y="51619"/>
                </a:cubicBezTo>
                <a:cubicBezTo>
                  <a:pt x="1260987" y="32364"/>
                  <a:pt x="1309738" y="20893"/>
                  <a:pt x="1344561" y="12290"/>
                </a:cubicBezTo>
                <a:cubicBezTo>
                  <a:pt x="1379384" y="3687"/>
                  <a:pt x="1409905" y="1843"/>
                  <a:pt x="1440426" y="0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97" name="Google Shape;1197;p20">
            <a:extLst>
              <a:ext uri="{FF2B5EF4-FFF2-40B4-BE49-F238E27FC236}">
                <a16:creationId xmlns:a16="http://schemas.microsoft.com/office/drawing/2014/main" id="{3AC04F26-B6E2-3A6A-CEED-38A4131A2857}"/>
              </a:ext>
            </a:extLst>
          </p:cNvPr>
          <p:cNvSpPr/>
          <p:nvPr/>
        </p:nvSpPr>
        <p:spPr>
          <a:xfrm>
            <a:off x="2386908" y="4886944"/>
            <a:ext cx="50234" cy="104471"/>
          </a:xfrm>
          <a:custGeom>
            <a:avLst/>
            <a:gdLst/>
            <a:ahLst/>
            <a:cxnLst/>
            <a:rect l="l" t="t" r="r" b="b"/>
            <a:pathLst>
              <a:path w="67549" h="122904" extrusionOk="0">
                <a:moveTo>
                  <a:pt x="0" y="0"/>
                </a:moveTo>
                <a:cubicBezTo>
                  <a:pt x="21508" y="23147"/>
                  <a:pt x="43016" y="46294"/>
                  <a:pt x="54077" y="63910"/>
                </a:cubicBezTo>
                <a:cubicBezTo>
                  <a:pt x="65138" y="81526"/>
                  <a:pt x="64319" y="95865"/>
                  <a:pt x="66367" y="105697"/>
                </a:cubicBezTo>
                <a:cubicBezTo>
                  <a:pt x="68415" y="115529"/>
                  <a:pt x="67391" y="119216"/>
                  <a:pt x="66367" y="122904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98" name="Google Shape;1198;p20">
            <a:extLst>
              <a:ext uri="{FF2B5EF4-FFF2-40B4-BE49-F238E27FC236}">
                <a16:creationId xmlns:a16="http://schemas.microsoft.com/office/drawing/2014/main" id="{F6894B8A-D1FC-5530-FF17-D988E0A2EB57}"/>
              </a:ext>
            </a:extLst>
          </p:cNvPr>
          <p:cNvSpPr/>
          <p:nvPr/>
        </p:nvSpPr>
        <p:spPr>
          <a:xfrm>
            <a:off x="5174778" y="3313623"/>
            <a:ext cx="335718" cy="179709"/>
          </a:xfrm>
          <a:custGeom>
            <a:avLst/>
            <a:gdLst/>
            <a:ahLst/>
            <a:cxnLst/>
            <a:rect l="l" t="t" r="r" b="b"/>
            <a:pathLst>
              <a:path w="2017644" h="944915" extrusionOk="0">
                <a:moveTo>
                  <a:pt x="0" y="795131"/>
                </a:moveTo>
                <a:cubicBezTo>
                  <a:pt x="48867" y="864704"/>
                  <a:pt x="97735" y="934278"/>
                  <a:pt x="168966" y="944217"/>
                </a:cubicBezTo>
                <a:cubicBezTo>
                  <a:pt x="240197" y="954156"/>
                  <a:pt x="427383" y="854765"/>
                  <a:pt x="427383" y="854765"/>
                </a:cubicBezTo>
                <a:cubicBezTo>
                  <a:pt x="548309" y="810039"/>
                  <a:pt x="765313" y="738809"/>
                  <a:pt x="894522" y="675861"/>
                </a:cubicBezTo>
                <a:cubicBezTo>
                  <a:pt x="1023731" y="612913"/>
                  <a:pt x="1096618" y="493643"/>
                  <a:pt x="1202635" y="477078"/>
                </a:cubicBezTo>
                <a:cubicBezTo>
                  <a:pt x="1308652" y="460513"/>
                  <a:pt x="1419640" y="559905"/>
                  <a:pt x="1530627" y="576470"/>
                </a:cubicBezTo>
                <a:cubicBezTo>
                  <a:pt x="1641614" y="593035"/>
                  <a:pt x="1787387" y="672548"/>
                  <a:pt x="1868557" y="576470"/>
                </a:cubicBezTo>
                <a:cubicBezTo>
                  <a:pt x="1949727" y="480392"/>
                  <a:pt x="1983685" y="240196"/>
                  <a:pt x="2017644" y="0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99" name="Google Shape;1199;p20">
            <a:extLst>
              <a:ext uri="{FF2B5EF4-FFF2-40B4-BE49-F238E27FC236}">
                <a16:creationId xmlns:a16="http://schemas.microsoft.com/office/drawing/2014/main" id="{6FF78190-B417-553F-96E4-3DEF1DD68520}"/>
              </a:ext>
            </a:extLst>
          </p:cNvPr>
          <p:cNvSpPr/>
          <p:nvPr/>
        </p:nvSpPr>
        <p:spPr>
          <a:xfrm>
            <a:off x="5481002" y="3236803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200" name="Google Shape;1200;p20">
            <a:extLst>
              <a:ext uri="{FF2B5EF4-FFF2-40B4-BE49-F238E27FC236}">
                <a16:creationId xmlns:a16="http://schemas.microsoft.com/office/drawing/2014/main" id="{6074D7C8-A60F-42E9-101D-E24269A1BC4F}"/>
              </a:ext>
            </a:extLst>
          </p:cNvPr>
          <p:cNvSpPr/>
          <p:nvPr/>
        </p:nvSpPr>
        <p:spPr>
          <a:xfrm>
            <a:off x="4208724" y="2523533"/>
            <a:ext cx="912965" cy="966945"/>
          </a:xfrm>
          <a:custGeom>
            <a:avLst/>
            <a:gdLst/>
            <a:ahLst/>
            <a:cxnLst/>
            <a:rect l="l" t="t" r="r" b="b"/>
            <a:pathLst>
              <a:path w="5939327" h="5503492" extrusionOk="0">
                <a:moveTo>
                  <a:pt x="0" y="0"/>
                </a:moveTo>
                <a:cubicBezTo>
                  <a:pt x="71215" y="42729"/>
                  <a:pt x="142430" y="85458"/>
                  <a:pt x="205099" y="111095"/>
                </a:cubicBezTo>
                <a:cubicBezTo>
                  <a:pt x="267768" y="136732"/>
                  <a:pt x="320467" y="116792"/>
                  <a:pt x="376015" y="153824"/>
                </a:cubicBezTo>
                <a:cubicBezTo>
                  <a:pt x="431563" y="190856"/>
                  <a:pt x="475716" y="303376"/>
                  <a:pt x="538385" y="333286"/>
                </a:cubicBezTo>
                <a:cubicBezTo>
                  <a:pt x="601054" y="363196"/>
                  <a:pt x="703604" y="323316"/>
                  <a:pt x="752030" y="333286"/>
                </a:cubicBezTo>
                <a:cubicBezTo>
                  <a:pt x="800456" y="343256"/>
                  <a:pt x="703604" y="374591"/>
                  <a:pt x="828942" y="393107"/>
                </a:cubicBezTo>
                <a:cubicBezTo>
                  <a:pt x="954280" y="411623"/>
                  <a:pt x="1310355" y="410198"/>
                  <a:pt x="1504060" y="444381"/>
                </a:cubicBezTo>
                <a:cubicBezTo>
                  <a:pt x="1697765" y="478564"/>
                  <a:pt x="1890045" y="559750"/>
                  <a:pt x="1991170" y="598206"/>
                </a:cubicBezTo>
                <a:cubicBezTo>
                  <a:pt x="2092295" y="636662"/>
                  <a:pt x="2072355" y="649481"/>
                  <a:pt x="2110811" y="675118"/>
                </a:cubicBezTo>
                <a:cubicBezTo>
                  <a:pt x="2149267" y="700755"/>
                  <a:pt x="2163511" y="737787"/>
                  <a:pt x="2221907" y="752030"/>
                </a:cubicBezTo>
                <a:cubicBezTo>
                  <a:pt x="2280303" y="766273"/>
                  <a:pt x="2355791" y="710725"/>
                  <a:pt x="2461189" y="760576"/>
                </a:cubicBezTo>
                <a:cubicBezTo>
                  <a:pt x="2566587" y="810427"/>
                  <a:pt x="2747474" y="957129"/>
                  <a:pt x="2854296" y="1051133"/>
                </a:cubicBezTo>
                <a:cubicBezTo>
                  <a:pt x="2961119" y="1145137"/>
                  <a:pt x="3018091" y="1251959"/>
                  <a:pt x="3102124" y="1324598"/>
                </a:cubicBezTo>
                <a:cubicBezTo>
                  <a:pt x="3186158" y="1397237"/>
                  <a:pt x="3324314" y="1375873"/>
                  <a:pt x="3358497" y="1486968"/>
                </a:cubicBezTo>
                <a:cubicBezTo>
                  <a:pt x="3392680" y="1598063"/>
                  <a:pt x="3287283" y="1868680"/>
                  <a:pt x="3307223" y="1991170"/>
                </a:cubicBezTo>
                <a:cubicBezTo>
                  <a:pt x="3327163" y="2113660"/>
                  <a:pt x="3445380" y="2106539"/>
                  <a:pt x="3478139" y="2221907"/>
                </a:cubicBezTo>
                <a:cubicBezTo>
                  <a:pt x="3510898" y="2337275"/>
                  <a:pt x="3489533" y="2565163"/>
                  <a:pt x="3503776" y="2683380"/>
                </a:cubicBezTo>
                <a:cubicBezTo>
                  <a:pt x="3518019" y="2801597"/>
                  <a:pt x="3480987" y="2831507"/>
                  <a:pt x="3563596" y="2931208"/>
                </a:cubicBezTo>
                <a:cubicBezTo>
                  <a:pt x="3646205" y="3030909"/>
                  <a:pt x="3876942" y="3221765"/>
                  <a:pt x="3999432" y="3281585"/>
                </a:cubicBezTo>
                <a:cubicBezTo>
                  <a:pt x="4121922" y="3341406"/>
                  <a:pt x="4215926" y="3258796"/>
                  <a:pt x="4298535" y="3290131"/>
                </a:cubicBezTo>
                <a:cubicBezTo>
                  <a:pt x="4381144" y="3321466"/>
                  <a:pt x="4385417" y="3406924"/>
                  <a:pt x="4495088" y="3469593"/>
                </a:cubicBezTo>
                <a:cubicBezTo>
                  <a:pt x="4604759" y="3532262"/>
                  <a:pt x="4825526" y="3553627"/>
                  <a:pt x="4956561" y="3666146"/>
                </a:cubicBezTo>
                <a:cubicBezTo>
                  <a:pt x="5087596" y="3778665"/>
                  <a:pt x="5205813" y="4003704"/>
                  <a:pt x="5281301" y="4144710"/>
                </a:cubicBezTo>
                <a:cubicBezTo>
                  <a:pt x="5356789" y="4285716"/>
                  <a:pt x="5342546" y="4418176"/>
                  <a:pt x="5409488" y="4512180"/>
                </a:cubicBezTo>
                <a:cubicBezTo>
                  <a:pt x="5476430" y="4606184"/>
                  <a:pt x="5635952" y="4630397"/>
                  <a:pt x="5682954" y="4708733"/>
                </a:cubicBezTo>
                <a:cubicBezTo>
                  <a:pt x="5729956" y="4787069"/>
                  <a:pt x="5675832" y="4895316"/>
                  <a:pt x="5691499" y="4982198"/>
                </a:cubicBezTo>
                <a:cubicBezTo>
                  <a:pt x="5707166" y="5069080"/>
                  <a:pt x="5735652" y="5143144"/>
                  <a:pt x="5776957" y="5230026"/>
                </a:cubicBezTo>
                <a:cubicBezTo>
                  <a:pt x="5818262" y="5316908"/>
                  <a:pt x="5878794" y="5410200"/>
                  <a:pt x="5939327" y="5503492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01" name="Google Shape;1201;p20">
            <a:extLst>
              <a:ext uri="{FF2B5EF4-FFF2-40B4-BE49-F238E27FC236}">
                <a16:creationId xmlns:a16="http://schemas.microsoft.com/office/drawing/2014/main" id="{8F50A09D-0C44-36D0-5B0F-B0B6D4FFD1A9}"/>
              </a:ext>
            </a:extLst>
          </p:cNvPr>
          <p:cNvSpPr/>
          <p:nvPr/>
        </p:nvSpPr>
        <p:spPr>
          <a:xfrm>
            <a:off x="5120150" y="3444375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202" name="Google Shape;1202;p20">
            <a:extLst>
              <a:ext uri="{FF2B5EF4-FFF2-40B4-BE49-F238E27FC236}">
                <a16:creationId xmlns:a16="http://schemas.microsoft.com/office/drawing/2014/main" id="{73CE5E62-D8C4-9A4C-8CAB-4688980BEF40}"/>
              </a:ext>
            </a:extLst>
          </p:cNvPr>
          <p:cNvSpPr/>
          <p:nvPr/>
        </p:nvSpPr>
        <p:spPr>
          <a:xfrm>
            <a:off x="2459079" y="4773744"/>
            <a:ext cx="53544" cy="62262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203" name="Google Shape;1203;p20">
            <a:extLst>
              <a:ext uri="{FF2B5EF4-FFF2-40B4-BE49-F238E27FC236}">
                <a16:creationId xmlns:a16="http://schemas.microsoft.com/office/drawing/2014/main" id="{4C6C8552-EEBB-33DE-1B46-F61818494742}"/>
              </a:ext>
            </a:extLst>
          </p:cNvPr>
          <p:cNvSpPr/>
          <p:nvPr/>
        </p:nvSpPr>
        <p:spPr>
          <a:xfrm>
            <a:off x="3648242" y="4759636"/>
            <a:ext cx="660877" cy="315707"/>
          </a:xfrm>
          <a:custGeom>
            <a:avLst/>
            <a:gdLst/>
            <a:ahLst/>
            <a:cxnLst/>
            <a:rect l="l" t="t" r="r" b="b"/>
            <a:pathLst>
              <a:path w="4137434" h="1729212" extrusionOk="0">
                <a:moveTo>
                  <a:pt x="0" y="0"/>
                </a:moveTo>
                <a:cubicBezTo>
                  <a:pt x="93552" y="208230"/>
                  <a:pt x="187105" y="416460"/>
                  <a:pt x="298764" y="516048"/>
                </a:cubicBezTo>
                <a:cubicBezTo>
                  <a:pt x="410423" y="615636"/>
                  <a:pt x="591493" y="558297"/>
                  <a:pt x="669956" y="597529"/>
                </a:cubicBezTo>
                <a:cubicBezTo>
                  <a:pt x="748419" y="636761"/>
                  <a:pt x="662412" y="728804"/>
                  <a:pt x="769545" y="751438"/>
                </a:cubicBezTo>
                <a:cubicBezTo>
                  <a:pt x="876678" y="774072"/>
                  <a:pt x="1087925" y="703153"/>
                  <a:pt x="1312753" y="733331"/>
                </a:cubicBezTo>
                <a:cubicBezTo>
                  <a:pt x="1537581" y="763509"/>
                  <a:pt x="1843889" y="882713"/>
                  <a:pt x="2118511" y="932507"/>
                </a:cubicBezTo>
                <a:cubicBezTo>
                  <a:pt x="2393133" y="982301"/>
                  <a:pt x="2786958" y="988337"/>
                  <a:pt x="2960483" y="1032095"/>
                </a:cubicBezTo>
                <a:cubicBezTo>
                  <a:pt x="3134008" y="1075854"/>
                  <a:pt x="3064598" y="1173933"/>
                  <a:pt x="3159659" y="1195058"/>
                </a:cubicBezTo>
                <a:cubicBezTo>
                  <a:pt x="3254720" y="1216183"/>
                  <a:pt x="3423719" y="1142246"/>
                  <a:pt x="3530852" y="1158844"/>
                </a:cubicBezTo>
                <a:cubicBezTo>
                  <a:pt x="3637985" y="1175442"/>
                  <a:pt x="3716447" y="1225236"/>
                  <a:pt x="3802455" y="1294646"/>
                </a:cubicBezTo>
                <a:cubicBezTo>
                  <a:pt x="3888463" y="1364056"/>
                  <a:pt x="3991069" y="1502875"/>
                  <a:pt x="4046899" y="1575303"/>
                </a:cubicBezTo>
                <a:cubicBezTo>
                  <a:pt x="4102729" y="1647731"/>
                  <a:pt x="4120081" y="1688471"/>
                  <a:pt x="4137434" y="1729212"/>
                </a:cubicBezTo>
              </a:path>
            </a:pathLst>
          </a:custGeom>
          <a:noFill/>
          <a:ln w="19050" cap="flat" cmpd="sng">
            <a:solidFill>
              <a:srgbClr val="F4B08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04" name="Google Shape;1204;p20">
            <a:extLst>
              <a:ext uri="{FF2B5EF4-FFF2-40B4-BE49-F238E27FC236}">
                <a16:creationId xmlns:a16="http://schemas.microsoft.com/office/drawing/2014/main" id="{78CAD3A2-5DD3-C11E-93A3-15D8EB7E6271}"/>
              </a:ext>
            </a:extLst>
          </p:cNvPr>
          <p:cNvSpPr/>
          <p:nvPr/>
        </p:nvSpPr>
        <p:spPr>
          <a:xfrm>
            <a:off x="3599714" y="4728104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205" name="Google Shape;1205;p20">
            <a:extLst>
              <a:ext uri="{FF2B5EF4-FFF2-40B4-BE49-F238E27FC236}">
                <a16:creationId xmlns:a16="http://schemas.microsoft.com/office/drawing/2014/main" id="{AB73FAB3-C974-0C2E-E164-B90B716E7E21}"/>
              </a:ext>
            </a:extLst>
          </p:cNvPr>
          <p:cNvSpPr/>
          <p:nvPr/>
        </p:nvSpPr>
        <p:spPr>
          <a:xfrm>
            <a:off x="3072998" y="4913364"/>
            <a:ext cx="1096030" cy="120561"/>
          </a:xfrm>
          <a:custGeom>
            <a:avLst/>
            <a:gdLst/>
            <a:ahLst/>
            <a:cxnLst/>
            <a:rect l="l" t="t" r="r" b="b"/>
            <a:pathLst>
              <a:path w="6725941" h="647277" extrusionOk="0">
                <a:moveTo>
                  <a:pt x="0" y="163249"/>
                </a:moveTo>
                <a:cubicBezTo>
                  <a:pt x="47530" y="176829"/>
                  <a:pt x="95061" y="190409"/>
                  <a:pt x="172016" y="163249"/>
                </a:cubicBezTo>
                <a:cubicBezTo>
                  <a:pt x="248971" y="136089"/>
                  <a:pt x="384773" y="-7258"/>
                  <a:pt x="461727" y="287"/>
                </a:cubicBezTo>
                <a:cubicBezTo>
                  <a:pt x="538681" y="7831"/>
                  <a:pt x="579421" y="139106"/>
                  <a:pt x="633742" y="208516"/>
                </a:cubicBezTo>
                <a:cubicBezTo>
                  <a:pt x="688063" y="277926"/>
                  <a:pt x="719750" y="388077"/>
                  <a:pt x="787651" y="416746"/>
                </a:cubicBezTo>
                <a:cubicBezTo>
                  <a:pt x="855552" y="445415"/>
                  <a:pt x="973247" y="344318"/>
                  <a:pt x="1041148" y="380532"/>
                </a:cubicBezTo>
                <a:cubicBezTo>
                  <a:pt x="1109049" y="416746"/>
                  <a:pt x="1072835" y="597815"/>
                  <a:pt x="1195057" y="634029"/>
                </a:cubicBezTo>
                <a:cubicBezTo>
                  <a:pt x="1317279" y="670243"/>
                  <a:pt x="1605481" y="623466"/>
                  <a:pt x="1774479" y="597815"/>
                </a:cubicBezTo>
                <a:cubicBezTo>
                  <a:pt x="1943477" y="572164"/>
                  <a:pt x="2052118" y="480120"/>
                  <a:pt x="2209045" y="480120"/>
                </a:cubicBezTo>
                <a:cubicBezTo>
                  <a:pt x="2365972" y="480120"/>
                  <a:pt x="2557603" y="590270"/>
                  <a:pt x="2716039" y="597815"/>
                </a:cubicBezTo>
                <a:cubicBezTo>
                  <a:pt x="2874475" y="605360"/>
                  <a:pt x="3013295" y="578200"/>
                  <a:pt x="3159659" y="525388"/>
                </a:cubicBezTo>
                <a:cubicBezTo>
                  <a:pt x="3306023" y="472576"/>
                  <a:pt x="3441826" y="321685"/>
                  <a:pt x="3594226" y="280944"/>
                </a:cubicBezTo>
                <a:cubicBezTo>
                  <a:pt x="3746626" y="240203"/>
                  <a:pt x="3930713" y="238695"/>
                  <a:pt x="4074059" y="280944"/>
                </a:cubicBezTo>
                <a:cubicBezTo>
                  <a:pt x="4217405" y="323193"/>
                  <a:pt x="4330574" y="496718"/>
                  <a:pt x="4454305" y="534441"/>
                </a:cubicBezTo>
                <a:cubicBezTo>
                  <a:pt x="4578036" y="572164"/>
                  <a:pt x="4644427" y="504263"/>
                  <a:pt x="4816443" y="507281"/>
                </a:cubicBezTo>
                <a:cubicBezTo>
                  <a:pt x="4988459" y="510299"/>
                  <a:pt x="5303822" y="546512"/>
                  <a:pt x="5486400" y="552548"/>
                </a:cubicBezTo>
                <a:cubicBezTo>
                  <a:pt x="5668978" y="558584"/>
                  <a:pt x="5795727" y="572164"/>
                  <a:pt x="5911913" y="543495"/>
                </a:cubicBezTo>
                <a:cubicBezTo>
                  <a:pt x="6028099" y="514826"/>
                  <a:pt x="6047846" y="412316"/>
                  <a:pt x="6183517" y="380532"/>
                </a:cubicBezTo>
                <a:cubicBezTo>
                  <a:pt x="6319188" y="348748"/>
                  <a:pt x="6585612" y="364860"/>
                  <a:pt x="6725941" y="352789"/>
                </a:cubicBezTo>
              </a:path>
            </a:pathLst>
          </a:custGeom>
          <a:noFill/>
          <a:ln w="19050" cap="flat" cmpd="sng">
            <a:solidFill>
              <a:srgbClr val="F4B08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84" name="Google Shape;1184;p20">
            <a:extLst>
              <a:ext uri="{FF2B5EF4-FFF2-40B4-BE49-F238E27FC236}">
                <a16:creationId xmlns:a16="http://schemas.microsoft.com/office/drawing/2014/main" id="{6CBA5E9C-95E1-C1A9-3D0E-91D9CB58694F}"/>
              </a:ext>
            </a:extLst>
          </p:cNvPr>
          <p:cNvSpPr/>
          <p:nvPr/>
        </p:nvSpPr>
        <p:spPr>
          <a:xfrm>
            <a:off x="3014823" y="4888218"/>
            <a:ext cx="114185" cy="103197"/>
          </a:xfrm>
          <a:prstGeom prst="triangle">
            <a:avLst>
              <a:gd name="adj" fmla="val 50000"/>
            </a:avLst>
          </a:prstGeom>
          <a:solidFill>
            <a:srgbClr val="0080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06" name="Google Shape;1206;p20">
            <a:extLst>
              <a:ext uri="{FF2B5EF4-FFF2-40B4-BE49-F238E27FC236}">
                <a16:creationId xmlns:a16="http://schemas.microsoft.com/office/drawing/2014/main" id="{37DE6658-F430-7072-FE3E-466FEA524828}"/>
              </a:ext>
            </a:extLst>
          </p:cNvPr>
          <p:cNvSpPr/>
          <p:nvPr/>
        </p:nvSpPr>
        <p:spPr>
          <a:xfrm>
            <a:off x="3541785" y="3602782"/>
            <a:ext cx="190299" cy="534807"/>
          </a:xfrm>
          <a:custGeom>
            <a:avLst/>
            <a:gdLst/>
            <a:ahLst/>
            <a:cxnLst/>
            <a:rect l="l" t="t" r="r" b="b"/>
            <a:pathLst>
              <a:path w="1164194" h="2862470" extrusionOk="0">
                <a:moveTo>
                  <a:pt x="249347" y="0"/>
                </a:moveTo>
                <a:cubicBezTo>
                  <a:pt x="311466" y="32302"/>
                  <a:pt x="373586" y="64605"/>
                  <a:pt x="428251" y="129209"/>
                </a:cubicBezTo>
                <a:cubicBezTo>
                  <a:pt x="482916" y="193813"/>
                  <a:pt x="575682" y="323022"/>
                  <a:pt x="577338" y="387626"/>
                </a:cubicBezTo>
                <a:cubicBezTo>
                  <a:pt x="578994" y="452230"/>
                  <a:pt x="522673" y="473765"/>
                  <a:pt x="438190" y="516835"/>
                </a:cubicBezTo>
                <a:cubicBezTo>
                  <a:pt x="353707" y="559905"/>
                  <a:pt x="141672" y="611257"/>
                  <a:pt x="70442" y="646044"/>
                </a:cubicBezTo>
                <a:cubicBezTo>
                  <a:pt x="-788" y="680831"/>
                  <a:pt x="-12383" y="654327"/>
                  <a:pt x="10808" y="725557"/>
                </a:cubicBezTo>
                <a:cubicBezTo>
                  <a:pt x="33999" y="796787"/>
                  <a:pt x="191368" y="972378"/>
                  <a:pt x="209590" y="1073426"/>
                </a:cubicBezTo>
                <a:cubicBezTo>
                  <a:pt x="227812" y="1174474"/>
                  <a:pt x="144986" y="1273866"/>
                  <a:pt x="120138" y="1331844"/>
                </a:cubicBezTo>
                <a:cubicBezTo>
                  <a:pt x="95290" y="1389822"/>
                  <a:pt x="9151" y="1333500"/>
                  <a:pt x="60503" y="1421296"/>
                </a:cubicBezTo>
                <a:cubicBezTo>
                  <a:pt x="111855" y="1509092"/>
                  <a:pt x="327203" y="1774135"/>
                  <a:pt x="428251" y="1858618"/>
                </a:cubicBezTo>
                <a:cubicBezTo>
                  <a:pt x="529299" y="1943101"/>
                  <a:pt x="592247" y="1858618"/>
                  <a:pt x="666790" y="1928192"/>
                </a:cubicBezTo>
                <a:cubicBezTo>
                  <a:pt x="741333" y="1997766"/>
                  <a:pt x="809251" y="2193235"/>
                  <a:pt x="875512" y="2276061"/>
                </a:cubicBezTo>
                <a:cubicBezTo>
                  <a:pt x="941773" y="2358887"/>
                  <a:pt x="1016316" y="2365513"/>
                  <a:pt x="1064355" y="2425148"/>
                </a:cubicBezTo>
                <a:cubicBezTo>
                  <a:pt x="1112394" y="2484783"/>
                  <a:pt x="1158777" y="2560983"/>
                  <a:pt x="1163747" y="2633870"/>
                </a:cubicBezTo>
                <a:cubicBezTo>
                  <a:pt x="1168717" y="2706757"/>
                  <a:pt x="1131445" y="2784613"/>
                  <a:pt x="1094173" y="2862470"/>
                </a:cubicBezTo>
              </a:path>
            </a:pathLst>
          </a:custGeom>
          <a:noFill/>
          <a:ln w="19050" cap="flat" cmpd="sng">
            <a:solidFill>
              <a:srgbClr val="F4B08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07" name="Google Shape;1207;p20">
            <a:extLst>
              <a:ext uri="{FF2B5EF4-FFF2-40B4-BE49-F238E27FC236}">
                <a16:creationId xmlns:a16="http://schemas.microsoft.com/office/drawing/2014/main" id="{999A93FE-8C4A-0FA3-739D-85A9D6A88D52}"/>
              </a:ext>
            </a:extLst>
          </p:cNvPr>
          <p:cNvSpPr/>
          <p:nvPr/>
        </p:nvSpPr>
        <p:spPr>
          <a:xfrm>
            <a:off x="3578282" y="2625689"/>
            <a:ext cx="1256670" cy="967354"/>
          </a:xfrm>
          <a:custGeom>
            <a:avLst/>
            <a:gdLst/>
            <a:ahLst/>
            <a:cxnLst/>
            <a:rect l="l" t="t" r="r" b="b"/>
            <a:pathLst>
              <a:path w="6210677" h="4182701" extrusionOk="0">
                <a:moveTo>
                  <a:pt x="0" y="4182701"/>
                </a:moveTo>
                <a:cubicBezTo>
                  <a:pt x="113168" y="4154032"/>
                  <a:pt x="226336" y="4125363"/>
                  <a:pt x="280657" y="4092167"/>
                </a:cubicBezTo>
                <a:cubicBezTo>
                  <a:pt x="334978" y="4058971"/>
                  <a:pt x="255006" y="4039355"/>
                  <a:pt x="325925" y="3983525"/>
                </a:cubicBezTo>
                <a:cubicBezTo>
                  <a:pt x="396844" y="3927695"/>
                  <a:pt x="623180" y="3813019"/>
                  <a:pt x="706170" y="3757189"/>
                </a:cubicBezTo>
                <a:cubicBezTo>
                  <a:pt x="789160" y="3701359"/>
                  <a:pt x="781615" y="3666654"/>
                  <a:pt x="823865" y="3648547"/>
                </a:cubicBezTo>
                <a:cubicBezTo>
                  <a:pt x="866115" y="3630440"/>
                  <a:pt x="891766" y="3665145"/>
                  <a:pt x="959667" y="3648547"/>
                </a:cubicBezTo>
                <a:cubicBezTo>
                  <a:pt x="1027568" y="3631949"/>
                  <a:pt x="1112067" y="3636476"/>
                  <a:pt x="1231271" y="3548959"/>
                </a:cubicBezTo>
                <a:cubicBezTo>
                  <a:pt x="1350475" y="3461442"/>
                  <a:pt x="1569267" y="3206436"/>
                  <a:pt x="1674891" y="3123446"/>
                </a:cubicBezTo>
                <a:cubicBezTo>
                  <a:pt x="1780515" y="3040456"/>
                  <a:pt x="1785042" y="3058562"/>
                  <a:pt x="1865014" y="3051018"/>
                </a:cubicBezTo>
                <a:cubicBezTo>
                  <a:pt x="1944986" y="3043473"/>
                  <a:pt x="2049101" y="3115902"/>
                  <a:pt x="2154725" y="3078179"/>
                </a:cubicBezTo>
                <a:cubicBezTo>
                  <a:pt x="2260349" y="3040456"/>
                  <a:pt x="2498756" y="2824682"/>
                  <a:pt x="2498756" y="2824682"/>
                </a:cubicBezTo>
                <a:cubicBezTo>
                  <a:pt x="2623996" y="2731129"/>
                  <a:pt x="2797520" y="2593818"/>
                  <a:pt x="2906162" y="2516864"/>
                </a:cubicBezTo>
                <a:cubicBezTo>
                  <a:pt x="3014804" y="2439909"/>
                  <a:pt x="3084214" y="2382571"/>
                  <a:pt x="3150606" y="2362955"/>
                </a:cubicBezTo>
                <a:cubicBezTo>
                  <a:pt x="3216998" y="2343339"/>
                  <a:pt x="3262265" y="2417276"/>
                  <a:pt x="3304515" y="2399169"/>
                </a:cubicBezTo>
                <a:cubicBezTo>
                  <a:pt x="3346765" y="2381062"/>
                  <a:pt x="3321113" y="2317687"/>
                  <a:pt x="3404103" y="2254313"/>
                </a:cubicBezTo>
                <a:cubicBezTo>
                  <a:pt x="3487093" y="2190939"/>
                  <a:pt x="3690796" y="2103422"/>
                  <a:pt x="3802455" y="2018923"/>
                </a:cubicBezTo>
                <a:cubicBezTo>
                  <a:pt x="3914114" y="1934424"/>
                  <a:pt x="4001631" y="1825782"/>
                  <a:pt x="4074059" y="1747319"/>
                </a:cubicBezTo>
                <a:cubicBezTo>
                  <a:pt x="4146487" y="1668856"/>
                  <a:pt x="4149505" y="1623588"/>
                  <a:pt x="4237022" y="1548143"/>
                </a:cubicBezTo>
                <a:cubicBezTo>
                  <a:pt x="4324539" y="1472698"/>
                  <a:pt x="4460340" y="1386689"/>
                  <a:pt x="4599160" y="1294646"/>
                </a:cubicBezTo>
                <a:cubicBezTo>
                  <a:pt x="4737980" y="1202602"/>
                  <a:pt x="4949227" y="1053221"/>
                  <a:pt x="5069940" y="995882"/>
                </a:cubicBezTo>
                <a:cubicBezTo>
                  <a:pt x="5190653" y="938543"/>
                  <a:pt x="5252518" y="983810"/>
                  <a:pt x="5323437" y="950614"/>
                </a:cubicBezTo>
                <a:cubicBezTo>
                  <a:pt x="5394356" y="917418"/>
                  <a:pt x="5429061" y="872150"/>
                  <a:pt x="5495453" y="796705"/>
                </a:cubicBezTo>
                <a:cubicBezTo>
                  <a:pt x="5561845" y="721260"/>
                  <a:pt x="5628238" y="586967"/>
                  <a:pt x="5721790" y="497941"/>
                </a:cubicBezTo>
                <a:cubicBezTo>
                  <a:pt x="5815342" y="408915"/>
                  <a:pt x="5975287" y="345541"/>
                  <a:pt x="6056768" y="262551"/>
                </a:cubicBezTo>
                <a:cubicBezTo>
                  <a:pt x="6138249" y="179561"/>
                  <a:pt x="6174463" y="89780"/>
                  <a:pt x="6210677" y="0"/>
                </a:cubicBezTo>
              </a:path>
            </a:pathLst>
          </a:custGeom>
          <a:noFill/>
          <a:ln w="19050" cap="flat" cmpd="sng">
            <a:solidFill>
              <a:srgbClr val="F4B08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09" name="Google Shape;1209;p20">
            <a:extLst>
              <a:ext uri="{FF2B5EF4-FFF2-40B4-BE49-F238E27FC236}">
                <a16:creationId xmlns:a16="http://schemas.microsoft.com/office/drawing/2014/main" id="{1EB14F3A-1B2B-716B-F7B2-31C47332FAE9}"/>
              </a:ext>
            </a:extLst>
          </p:cNvPr>
          <p:cNvSpPr/>
          <p:nvPr/>
        </p:nvSpPr>
        <p:spPr>
          <a:xfrm>
            <a:off x="4184191" y="3058392"/>
            <a:ext cx="134330" cy="176434"/>
          </a:xfrm>
          <a:custGeom>
            <a:avLst/>
            <a:gdLst/>
            <a:ahLst/>
            <a:cxnLst/>
            <a:rect l="l" t="t" r="r" b="b"/>
            <a:pathLst>
              <a:path w="190235" h="165100" extrusionOk="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chemeClr val="accent2"/>
          </a:solidFill>
          <a:ln w="9525" cap="flat" cmpd="sng">
            <a:solidFill>
              <a:srgbClr val="1913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Arial"/>
              <a:buNone/>
            </a:pPr>
            <a:r>
              <a:rPr lang="pt-BR" sz="600" b="1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RJ</a:t>
            </a:r>
            <a:br>
              <a:rPr lang="pt-BR" sz="600" b="1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</a:br>
            <a:r>
              <a:rPr lang="pt-BR" sz="600" b="1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186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10" name="Google Shape;1210;p20">
            <a:extLst>
              <a:ext uri="{FF2B5EF4-FFF2-40B4-BE49-F238E27FC236}">
                <a16:creationId xmlns:a16="http://schemas.microsoft.com/office/drawing/2014/main" id="{7BC8884B-331C-C455-FE21-66E1991CD23E}"/>
              </a:ext>
            </a:extLst>
          </p:cNvPr>
          <p:cNvSpPr/>
          <p:nvPr/>
        </p:nvSpPr>
        <p:spPr>
          <a:xfrm>
            <a:off x="2395702" y="4946333"/>
            <a:ext cx="136994" cy="179933"/>
          </a:xfrm>
          <a:custGeom>
            <a:avLst/>
            <a:gdLst/>
            <a:ahLst/>
            <a:cxnLst/>
            <a:rect l="l" t="t" r="r" b="b"/>
            <a:pathLst>
              <a:path w="190235" h="165100" extrusionOk="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9525" cap="flat" cmpd="sng">
            <a:solidFill>
              <a:srgbClr val="1913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Arial"/>
              <a:buNone/>
            </a:pPr>
            <a:r>
              <a:rPr lang="pt-BR" sz="600" b="1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BR</a:t>
            </a:r>
            <a:br>
              <a:rPr lang="pt-BR" sz="600" b="1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</a:br>
            <a:r>
              <a:rPr lang="pt-BR" sz="600" b="1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101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11" name="Google Shape;1211;p20">
            <a:extLst>
              <a:ext uri="{FF2B5EF4-FFF2-40B4-BE49-F238E27FC236}">
                <a16:creationId xmlns:a16="http://schemas.microsoft.com/office/drawing/2014/main" id="{231B79E2-A75A-BE3F-F89C-2BA009F0EBF0}"/>
              </a:ext>
            </a:extLst>
          </p:cNvPr>
          <p:cNvSpPr/>
          <p:nvPr/>
        </p:nvSpPr>
        <p:spPr>
          <a:xfrm>
            <a:off x="1578515" y="4533616"/>
            <a:ext cx="294350" cy="633176"/>
          </a:xfrm>
          <a:custGeom>
            <a:avLst/>
            <a:gdLst/>
            <a:ahLst/>
            <a:cxnLst/>
            <a:rect l="l" t="t" r="r" b="b"/>
            <a:pathLst>
              <a:path w="1927892" h="3628253" extrusionOk="0">
                <a:moveTo>
                  <a:pt x="1222822" y="0"/>
                </a:moveTo>
                <a:cubicBezTo>
                  <a:pt x="1235522" y="147637"/>
                  <a:pt x="1286886" y="469257"/>
                  <a:pt x="1307319" y="589778"/>
                </a:cubicBezTo>
                <a:cubicBezTo>
                  <a:pt x="1327752" y="710299"/>
                  <a:pt x="1343832" y="680266"/>
                  <a:pt x="1345419" y="723128"/>
                </a:cubicBezTo>
                <a:cubicBezTo>
                  <a:pt x="1347006" y="765990"/>
                  <a:pt x="1286682" y="769166"/>
                  <a:pt x="1316844" y="846953"/>
                </a:cubicBezTo>
                <a:cubicBezTo>
                  <a:pt x="1347007" y="924741"/>
                  <a:pt x="1440669" y="1142228"/>
                  <a:pt x="1526394" y="1189853"/>
                </a:cubicBezTo>
                <a:cubicBezTo>
                  <a:pt x="1612119" y="1237478"/>
                  <a:pt x="1764519" y="1113653"/>
                  <a:pt x="1831194" y="1132703"/>
                </a:cubicBezTo>
                <a:cubicBezTo>
                  <a:pt x="1897869" y="1151753"/>
                  <a:pt x="1935969" y="1250178"/>
                  <a:pt x="1926444" y="1304153"/>
                </a:cubicBezTo>
                <a:cubicBezTo>
                  <a:pt x="1916919" y="1358128"/>
                  <a:pt x="1834369" y="1412103"/>
                  <a:pt x="1774044" y="1456553"/>
                </a:cubicBezTo>
                <a:cubicBezTo>
                  <a:pt x="1713719" y="1501003"/>
                  <a:pt x="1623231" y="1513703"/>
                  <a:pt x="1564494" y="1570853"/>
                </a:cubicBezTo>
                <a:cubicBezTo>
                  <a:pt x="1505757" y="1628003"/>
                  <a:pt x="1421619" y="1799453"/>
                  <a:pt x="1421619" y="1799453"/>
                </a:cubicBezTo>
                <a:cubicBezTo>
                  <a:pt x="1362882" y="1893115"/>
                  <a:pt x="1267631" y="2066153"/>
                  <a:pt x="1212069" y="2132828"/>
                </a:cubicBezTo>
                <a:cubicBezTo>
                  <a:pt x="1156507" y="2199503"/>
                  <a:pt x="1126344" y="2150291"/>
                  <a:pt x="1088244" y="2199503"/>
                </a:cubicBezTo>
                <a:cubicBezTo>
                  <a:pt x="1050144" y="2248716"/>
                  <a:pt x="1031094" y="2374128"/>
                  <a:pt x="983469" y="2428103"/>
                </a:cubicBezTo>
                <a:cubicBezTo>
                  <a:pt x="935844" y="2482078"/>
                  <a:pt x="869169" y="2490016"/>
                  <a:pt x="802494" y="2523353"/>
                </a:cubicBezTo>
                <a:cubicBezTo>
                  <a:pt x="735819" y="2556691"/>
                  <a:pt x="619931" y="2590028"/>
                  <a:pt x="583419" y="2628128"/>
                </a:cubicBezTo>
                <a:cubicBezTo>
                  <a:pt x="546907" y="2666228"/>
                  <a:pt x="611994" y="2728141"/>
                  <a:pt x="583419" y="2751953"/>
                </a:cubicBezTo>
                <a:cubicBezTo>
                  <a:pt x="554844" y="2775765"/>
                  <a:pt x="459594" y="2732903"/>
                  <a:pt x="411969" y="2771003"/>
                </a:cubicBezTo>
                <a:cubicBezTo>
                  <a:pt x="364344" y="2809103"/>
                  <a:pt x="361169" y="2929753"/>
                  <a:pt x="297669" y="2980553"/>
                </a:cubicBezTo>
                <a:cubicBezTo>
                  <a:pt x="234169" y="3031353"/>
                  <a:pt x="77006" y="3031353"/>
                  <a:pt x="30969" y="3075803"/>
                </a:cubicBezTo>
                <a:cubicBezTo>
                  <a:pt x="-15068" y="3120253"/>
                  <a:pt x="-2369" y="3201216"/>
                  <a:pt x="21444" y="3247253"/>
                </a:cubicBezTo>
                <a:cubicBezTo>
                  <a:pt x="45256" y="3293291"/>
                  <a:pt x="148444" y="3288528"/>
                  <a:pt x="173844" y="3352028"/>
                </a:cubicBezTo>
                <a:cubicBezTo>
                  <a:pt x="199244" y="3415528"/>
                  <a:pt x="169082" y="3559991"/>
                  <a:pt x="173844" y="3628253"/>
                </a:cubicBezTo>
              </a:path>
            </a:pathLst>
          </a:custGeom>
          <a:noFill/>
          <a:ln w="19050" cap="flat" cmpd="sng">
            <a:solidFill>
              <a:srgbClr val="F4B08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12" name="Google Shape;1212;p20">
            <a:extLst>
              <a:ext uri="{FF2B5EF4-FFF2-40B4-BE49-F238E27FC236}">
                <a16:creationId xmlns:a16="http://schemas.microsoft.com/office/drawing/2014/main" id="{78E38807-EE7F-52B5-A629-26CCAF27200E}"/>
              </a:ext>
            </a:extLst>
          </p:cNvPr>
          <p:cNvSpPr/>
          <p:nvPr/>
        </p:nvSpPr>
        <p:spPr>
          <a:xfrm>
            <a:off x="1797196" y="4452008"/>
            <a:ext cx="88543" cy="106064"/>
          </a:xfrm>
          <a:custGeom>
            <a:avLst/>
            <a:gdLst/>
            <a:ahLst/>
            <a:cxnLst/>
            <a:rect l="l" t="t" r="r" b="b"/>
            <a:pathLst>
              <a:path w="119062" h="124778" extrusionOk="0">
                <a:moveTo>
                  <a:pt x="119062" y="0"/>
                </a:moveTo>
                <a:lnTo>
                  <a:pt x="50483" y="21909"/>
                </a:lnTo>
                <a:cubicBezTo>
                  <a:pt x="44450" y="52706"/>
                  <a:pt x="12700" y="100648"/>
                  <a:pt x="0" y="124778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13" name="Google Shape;1213;p20">
            <a:extLst>
              <a:ext uri="{FF2B5EF4-FFF2-40B4-BE49-F238E27FC236}">
                <a16:creationId xmlns:a16="http://schemas.microsoft.com/office/drawing/2014/main" id="{9C2B5697-1504-B8B3-7C3A-958AB540BB16}"/>
              </a:ext>
            </a:extLst>
          </p:cNvPr>
          <p:cNvSpPr/>
          <p:nvPr/>
        </p:nvSpPr>
        <p:spPr>
          <a:xfrm>
            <a:off x="1889360" y="4414626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214" name="Google Shape;1214;p20">
            <a:extLst>
              <a:ext uri="{FF2B5EF4-FFF2-40B4-BE49-F238E27FC236}">
                <a16:creationId xmlns:a16="http://schemas.microsoft.com/office/drawing/2014/main" id="{BACCC2DE-2F81-EADA-449C-C1C43600691B}"/>
              </a:ext>
            </a:extLst>
          </p:cNvPr>
          <p:cNvSpPr/>
          <p:nvPr/>
        </p:nvSpPr>
        <p:spPr>
          <a:xfrm>
            <a:off x="857575" y="5470400"/>
            <a:ext cx="194314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Paraty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15" name="Google Shape;1215;p20">
            <a:extLst>
              <a:ext uri="{FF2B5EF4-FFF2-40B4-BE49-F238E27FC236}">
                <a16:creationId xmlns:a16="http://schemas.microsoft.com/office/drawing/2014/main" id="{53A24C7B-11CB-7DCF-0C23-8BB87617A1E3}"/>
              </a:ext>
            </a:extLst>
          </p:cNvPr>
          <p:cNvSpPr/>
          <p:nvPr/>
        </p:nvSpPr>
        <p:spPr>
          <a:xfrm>
            <a:off x="960527" y="5389097"/>
            <a:ext cx="126837" cy="95882"/>
          </a:xfrm>
          <a:custGeom>
            <a:avLst/>
            <a:gdLst/>
            <a:ahLst/>
            <a:cxnLst/>
            <a:rect l="l" t="t" r="r" b="b"/>
            <a:pathLst>
              <a:path w="923453" h="610747" extrusionOk="0">
                <a:moveTo>
                  <a:pt x="0" y="0"/>
                </a:moveTo>
                <a:cubicBezTo>
                  <a:pt x="49794" y="58093"/>
                  <a:pt x="99588" y="116186"/>
                  <a:pt x="108641" y="181069"/>
                </a:cubicBezTo>
                <a:cubicBezTo>
                  <a:pt x="117695" y="245952"/>
                  <a:pt x="36214" y="347049"/>
                  <a:pt x="54321" y="389299"/>
                </a:cubicBezTo>
                <a:cubicBezTo>
                  <a:pt x="72428" y="431549"/>
                  <a:pt x="125240" y="401370"/>
                  <a:pt x="217283" y="434566"/>
                </a:cubicBezTo>
                <a:cubicBezTo>
                  <a:pt x="309327" y="467762"/>
                  <a:pt x="488887" y="559806"/>
                  <a:pt x="606582" y="588475"/>
                </a:cubicBezTo>
                <a:cubicBezTo>
                  <a:pt x="724277" y="617144"/>
                  <a:pt x="823865" y="611863"/>
                  <a:pt x="923453" y="606582"/>
                </a:cubicBezTo>
              </a:path>
            </a:pathLst>
          </a:custGeom>
          <a:noFill/>
          <a:ln w="19050" cap="flat" cmpd="sng">
            <a:solidFill>
              <a:srgbClr val="7030A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16" name="Google Shape;1216;p20">
            <a:extLst>
              <a:ext uri="{FF2B5EF4-FFF2-40B4-BE49-F238E27FC236}">
                <a16:creationId xmlns:a16="http://schemas.microsoft.com/office/drawing/2014/main" id="{45702FE0-BC65-0838-D840-D120384FB018}"/>
              </a:ext>
            </a:extLst>
          </p:cNvPr>
          <p:cNvSpPr/>
          <p:nvPr/>
        </p:nvSpPr>
        <p:spPr>
          <a:xfrm>
            <a:off x="1057390" y="5447198"/>
            <a:ext cx="53544" cy="62262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217" name="Google Shape;1217;p20">
            <a:extLst>
              <a:ext uri="{FF2B5EF4-FFF2-40B4-BE49-F238E27FC236}">
                <a16:creationId xmlns:a16="http://schemas.microsoft.com/office/drawing/2014/main" id="{526F7502-EB27-A117-9018-4D837FE9B256}"/>
              </a:ext>
            </a:extLst>
          </p:cNvPr>
          <p:cNvSpPr/>
          <p:nvPr/>
        </p:nvSpPr>
        <p:spPr>
          <a:xfrm>
            <a:off x="4315496" y="5072604"/>
            <a:ext cx="55136" cy="101534"/>
          </a:xfrm>
          <a:custGeom>
            <a:avLst/>
            <a:gdLst/>
            <a:ahLst/>
            <a:cxnLst/>
            <a:rect l="l" t="t" r="r" b="b"/>
            <a:pathLst>
              <a:path w="74140" h="119449" extrusionOk="0">
                <a:moveTo>
                  <a:pt x="0" y="0"/>
                </a:moveTo>
                <a:lnTo>
                  <a:pt x="74140" y="119449"/>
                </a:lnTo>
              </a:path>
            </a:pathLst>
          </a:custGeom>
          <a:noFill/>
          <a:ln w="19050" cap="flat" cmpd="sng">
            <a:solidFill>
              <a:srgbClr val="7030A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18" name="Google Shape;1218;p20">
            <a:extLst>
              <a:ext uri="{FF2B5EF4-FFF2-40B4-BE49-F238E27FC236}">
                <a16:creationId xmlns:a16="http://schemas.microsoft.com/office/drawing/2014/main" id="{351998FA-E56F-5791-1C09-AC0046A74411}"/>
              </a:ext>
            </a:extLst>
          </p:cNvPr>
          <p:cNvSpPr/>
          <p:nvPr/>
        </p:nvSpPr>
        <p:spPr>
          <a:xfrm>
            <a:off x="4309120" y="5088798"/>
            <a:ext cx="114185" cy="103197"/>
          </a:xfrm>
          <a:prstGeom prst="triangle">
            <a:avLst>
              <a:gd name="adj" fmla="val 50000"/>
            </a:avLst>
          </a:prstGeom>
          <a:solidFill>
            <a:srgbClr val="0080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20" name="Google Shape;1220;p20">
            <a:extLst>
              <a:ext uri="{FF2B5EF4-FFF2-40B4-BE49-F238E27FC236}">
                <a16:creationId xmlns:a16="http://schemas.microsoft.com/office/drawing/2014/main" id="{1E1A53D8-F0A5-7D76-8084-F80BC966D3FA}"/>
              </a:ext>
            </a:extLst>
          </p:cNvPr>
          <p:cNvSpPr/>
          <p:nvPr/>
        </p:nvSpPr>
        <p:spPr>
          <a:xfrm>
            <a:off x="2939659" y="3620704"/>
            <a:ext cx="620131" cy="336057"/>
          </a:xfrm>
          <a:custGeom>
            <a:avLst/>
            <a:gdLst/>
            <a:ahLst/>
            <a:cxnLst/>
            <a:rect l="l" t="t" r="r" b="b"/>
            <a:pathLst>
              <a:path w="3647661" h="1729409" extrusionOk="0">
                <a:moveTo>
                  <a:pt x="0" y="1729409"/>
                </a:moveTo>
                <a:cubicBezTo>
                  <a:pt x="155713" y="1675572"/>
                  <a:pt x="311427" y="1621735"/>
                  <a:pt x="397566" y="1610139"/>
                </a:cubicBezTo>
                <a:cubicBezTo>
                  <a:pt x="483705" y="1598543"/>
                  <a:pt x="488674" y="1668118"/>
                  <a:pt x="516835" y="1659835"/>
                </a:cubicBezTo>
                <a:cubicBezTo>
                  <a:pt x="544996" y="1651552"/>
                  <a:pt x="503583" y="1601856"/>
                  <a:pt x="566531" y="1560443"/>
                </a:cubicBezTo>
                <a:cubicBezTo>
                  <a:pt x="629479" y="1519030"/>
                  <a:pt x="819979" y="1467678"/>
                  <a:pt x="894522" y="1411356"/>
                </a:cubicBezTo>
                <a:cubicBezTo>
                  <a:pt x="969066" y="1355034"/>
                  <a:pt x="970722" y="1255643"/>
                  <a:pt x="1013792" y="1222513"/>
                </a:cubicBezTo>
                <a:cubicBezTo>
                  <a:pt x="1056862" y="1189383"/>
                  <a:pt x="1098275" y="1235765"/>
                  <a:pt x="1152940" y="1212574"/>
                </a:cubicBezTo>
                <a:cubicBezTo>
                  <a:pt x="1207605" y="1189383"/>
                  <a:pt x="1200979" y="1164535"/>
                  <a:pt x="1341783" y="1083365"/>
                </a:cubicBezTo>
                <a:cubicBezTo>
                  <a:pt x="1482587" y="1002195"/>
                  <a:pt x="1997766" y="725556"/>
                  <a:pt x="1997766" y="725556"/>
                </a:cubicBezTo>
                <a:cubicBezTo>
                  <a:pt x="2171701" y="629478"/>
                  <a:pt x="2282688" y="546651"/>
                  <a:pt x="2385392" y="506895"/>
                </a:cubicBezTo>
                <a:cubicBezTo>
                  <a:pt x="2488096" y="467139"/>
                  <a:pt x="2478157" y="536712"/>
                  <a:pt x="2613992" y="487017"/>
                </a:cubicBezTo>
                <a:cubicBezTo>
                  <a:pt x="2749827" y="437322"/>
                  <a:pt x="3028122" y="289891"/>
                  <a:pt x="3200400" y="208722"/>
                </a:cubicBezTo>
                <a:lnTo>
                  <a:pt x="3647661" y="0"/>
                </a:ln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21" name="Google Shape;1221;p20">
            <a:extLst>
              <a:ext uri="{FF2B5EF4-FFF2-40B4-BE49-F238E27FC236}">
                <a16:creationId xmlns:a16="http://schemas.microsoft.com/office/drawing/2014/main" id="{2D006762-E17A-B585-5E9E-39ACA2BFA571}"/>
              </a:ext>
            </a:extLst>
          </p:cNvPr>
          <p:cNvSpPr/>
          <p:nvPr/>
        </p:nvSpPr>
        <p:spPr>
          <a:xfrm>
            <a:off x="2876190" y="3934228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223" name="Google Shape;1223;p20">
            <a:extLst>
              <a:ext uri="{FF2B5EF4-FFF2-40B4-BE49-F238E27FC236}">
                <a16:creationId xmlns:a16="http://schemas.microsoft.com/office/drawing/2014/main" id="{9D560576-F9B3-2E0E-577C-8555CD4CC2DC}"/>
              </a:ext>
            </a:extLst>
          </p:cNvPr>
          <p:cNvSpPr/>
          <p:nvPr/>
        </p:nvSpPr>
        <p:spPr>
          <a:xfrm>
            <a:off x="4305151" y="5219953"/>
            <a:ext cx="286515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Forno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24" name="Google Shape;1224;p20">
            <a:extLst>
              <a:ext uri="{FF2B5EF4-FFF2-40B4-BE49-F238E27FC236}">
                <a16:creationId xmlns:a16="http://schemas.microsoft.com/office/drawing/2014/main" id="{564BB00D-9B37-8983-15A4-83FB24D3798E}"/>
              </a:ext>
            </a:extLst>
          </p:cNvPr>
          <p:cNvSpPr/>
          <p:nvPr/>
        </p:nvSpPr>
        <p:spPr>
          <a:xfrm>
            <a:off x="4442519" y="3295008"/>
            <a:ext cx="62293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Campos dos Goytacazes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26" name="Google Shape;1226;p20">
            <a:extLst>
              <a:ext uri="{FF2B5EF4-FFF2-40B4-BE49-F238E27FC236}">
                <a16:creationId xmlns:a16="http://schemas.microsoft.com/office/drawing/2014/main" id="{AD8B956C-EA6F-193F-E3E4-4E6900BD5C27}"/>
              </a:ext>
            </a:extLst>
          </p:cNvPr>
          <p:cNvSpPr/>
          <p:nvPr/>
        </p:nvSpPr>
        <p:spPr>
          <a:xfrm>
            <a:off x="2828029" y="4342075"/>
            <a:ext cx="134330" cy="176434"/>
          </a:xfrm>
          <a:custGeom>
            <a:avLst/>
            <a:gdLst/>
            <a:ahLst/>
            <a:cxnLst/>
            <a:rect l="l" t="t" r="r" b="b"/>
            <a:pathLst>
              <a:path w="190235" h="165100" extrusionOk="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9525" cap="flat" cmpd="sng">
            <a:solidFill>
              <a:srgbClr val="1913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Arial"/>
              <a:buNone/>
            </a:pPr>
            <a:r>
              <a:rPr lang="pt-BR" sz="600" b="1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BR</a:t>
            </a:r>
            <a:br>
              <a:rPr lang="pt-BR" sz="600" b="1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</a:br>
            <a:r>
              <a:rPr lang="pt-BR" sz="600" b="1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040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27" name="Google Shape;1227;p20">
            <a:extLst>
              <a:ext uri="{FF2B5EF4-FFF2-40B4-BE49-F238E27FC236}">
                <a16:creationId xmlns:a16="http://schemas.microsoft.com/office/drawing/2014/main" id="{C7E18773-1464-97BA-F40B-D40FBCAFEF14}"/>
              </a:ext>
            </a:extLst>
          </p:cNvPr>
          <p:cNvSpPr/>
          <p:nvPr/>
        </p:nvSpPr>
        <p:spPr>
          <a:xfrm>
            <a:off x="3084853" y="4655458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228" name="Google Shape;1228;p20">
            <a:extLst>
              <a:ext uri="{FF2B5EF4-FFF2-40B4-BE49-F238E27FC236}">
                <a16:creationId xmlns:a16="http://schemas.microsoft.com/office/drawing/2014/main" id="{5D29DF13-BAC3-E4B0-E0F8-4E1B43A22ACB}"/>
              </a:ext>
            </a:extLst>
          </p:cNvPr>
          <p:cNvSpPr/>
          <p:nvPr/>
        </p:nvSpPr>
        <p:spPr>
          <a:xfrm>
            <a:off x="2901229" y="4532925"/>
            <a:ext cx="248499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Magé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29" name="Google Shape;1229;p20">
            <a:extLst>
              <a:ext uri="{FF2B5EF4-FFF2-40B4-BE49-F238E27FC236}">
                <a16:creationId xmlns:a16="http://schemas.microsoft.com/office/drawing/2014/main" id="{5D5C5075-E3E6-50B7-4097-4EE076D2864D}"/>
              </a:ext>
            </a:extLst>
          </p:cNvPr>
          <p:cNvSpPr/>
          <p:nvPr/>
        </p:nvSpPr>
        <p:spPr>
          <a:xfrm>
            <a:off x="3281374" y="4801160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230" name="Google Shape;1230;p20">
            <a:extLst>
              <a:ext uri="{FF2B5EF4-FFF2-40B4-BE49-F238E27FC236}">
                <a16:creationId xmlns:a16="http://schemas.microsoft.com/office/drawing/2014/main" id="{7FED005C-0692-B838-D590-31B6AE9E96A0}"/>
              </a:ext>
            </a:extLst>
          </p:cNvPr>
          <p:cNvSpPr/>
          <p:nvPr/>
        </p:nvSpPr>
        <p:spPr>
          <a:xfrm>
            <a:off x="3276576" y="4866245"/>
            <a:ext cx="334726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Itaboraí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31" name="Google Shape;1231;p20">
            <a:extLst>
              <a:ext uri="{FF2B5EF4-FFF2-40B4-BE49-F238E27FC236}">
                <a16:creationId xmlns:a16="http://schemas.microsoft.com/office/drawing/2014/main" id="{9B0903ED-BD90-586D-C508-926B3620DCEF}"/>
              </a:ext>
            </a:extLst>
          </p:cNvPr>
          <p:cNvSpPr/>
          <p:nvPr/>
        </p:nvSpPr>
        <p:spPr>
          <a:xfrm>
            <a:off x="3551966" y="3566229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232" name="Google Shape;1232;p20">
            <a:extLst>
              <a:ext uri="{FF2B5EF4-FFF2-40B4-BE49-F238E27FC236}">
                <a16:creationId xmlns:a16="http://schemas.microsoft.com/office/drawing/2014/main" id="{0B52E61F-C5B2-5723-4F1C-8DB0139873A7}"/>
              </a:ext>
            </a:extLst>
          </p:cNvPr>
          <p:cNvSpPr/>
          <p:nvPr/>
        </p:nvSpPr>
        <p:spPr>
          <a:xfrm>
            <a:off x="3133443" y="3528637"/>
            <a:ext cx="603636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Além Paraíba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33" name="Google Shape;1233;p20">
            <a:extLst>
              <a:ext uri="{FF2B5EF4-FFF2-40B4-BE49-F238E27FC236}">
                <a16:creationId xmlns:a16="http://schemas.microsoft.com/office/drawing/2014/main" id="{20159863-286E-14E9-14D8-53D2A3E62796}"/>
              </a:ext>
            </a:extLst>
          </p:cNvPr>
          <p:cNvSpPr/>
          <p:nvPr/>
        </p:nvSpPr>
        <p:spPr>
          <a:xfrm>
            <a:off x="3976228" y="3291401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234" name="Google Shape;1234;p20">
            <a:extLst>
              <a:ext uri="{FF2B5EF4-FFF2-40B4-BE49-F238E27FC236}">
                <a16:creationId xmlns:a16="http://schemas.microsoft.com/office/drawing/2014/main" id="{D5D5BE7B-4AE5-AB49-5489-53EDF0B5E9E6}"/>
              </a:ext>
            </a:extLst>
          </p:cNvPr>
          <p:cNvSpPr/>
          <p:nvPr/>
        </p:nvSpPr>
        <p:spPr>
          <a:xfrm>
            <a:off x="3626779" y="3352285"/>
            <a:ext cx="63701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 err="1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Pirapetinga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36" name="Google Shape;1236;p20">
            <a:extLst>
              <a:ext uri="{FF2B5EF4-FFF2-40B4-BE49-F238E27FC236}">
                <a16:creationId xmlns:a16="http://schemas.microsoft.com/office/drawing/2014/main" id="{95F200AB-1252-5C9C-035F-5B72833169F1}"/>
              </a:ext>
            </a:extLst>
          </p:cNvPr>
          <p:cNvSpPr/>
          <p:nvPr/>
        </p:nvSpPr>
        <p:spPr>
          <a:xfrm>
            <a:off x="4571584" y="2623954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237" name="Google Shape;1237;p20">
            <a:extLst>
              <a:ext uri="{FF2B5EF4-FFF2-40B4-BE49-F238E27FC236}">
                <a16:creationId xmlns:a16="http://schemas.microsoft.com/office/drawing/2014/main" id="{13A45407-AFCE-0DDA-72D1-55790EE4CC7C}"/>
              </a:ext>
            </a:extLst>
          </p:cNvPr>
          <p:cNvSpPr/>
          <p:nvPr/>
        </p:nvSpPr>
        <p:spPr>
          <a:xfrm>
            <a:off x="4048022" y="2723280"/>
            <a:ext cx="601151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Itaperuna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38" name="Google Shape;1238;p20">
            <a:extLst>
              <a:ext uri="{FF2B5EF4-FFF2-40B4-BE49-F238E27FC236}">
                <a16:creationId xmlns:a16="http://schemas.microsoft.com/office/drawing/2014/main" id="{CA5BB306-8581-A711-86BA-113467AE18DB}"/>
              </a:ext>
            </a:extLst>
          </p:cNvPr>
          <p:cNvSpPr/>
          <p:nvPr/>
        </p:nvSpPr>
        <p:spPr>
          <a:xfrm>
            <a:off x="4787078" y="2595163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239" name="Google Shape;1239;p20">
            <a:extLst>
              <a:ext uri="{FF2B5EF4-FFF2-40B4-BE49-F238E27FC236}">
                <a16:creationId xmlns:a16="http://schemas.microsoft.com/office/drawing/2014/main" id="{2C150D9E-1ACD-87F7-D67B-FF9A9B04DA4D}"/>
              </a:ext>
            </a:extLst>
          </p:cNvPr>
          <p:cNvSpPr/>
          <p:nvPr/>
        </p:nvSpPr>
        <p:spPr>
          <a:xfrm>
            <a:off x="4453513" y="2380077"/>
            <a:ext cx="428110" cy="492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Bom Jesus de Itabapoana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40" name="Google Shape;1240;p20">
            <a:extLst>
              <a:ext uri="{FF2B5EF4-FFF2-40B4-BE49-F238E27FC236}">
                <a16:creationId xmlns:a16="http://schemas.microsoft.com/office/drawing/2014/main" id="{5628CF8A-2E22-0F31-C34A-184D0DAAEB34}"/>
              </a:ext>
            </a:extLst>
          </p:cNvPr>
          <p:cNvSpPr/>
          <p:nvPr/>
        </p:nvSpPr>
        <p:spPr>
          <a:xfrm>
            <a:off x="3671970" y="4304740"/>
            <a:ext cx="573406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Casemiro de Abreu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41" name="Google Shape;1241;p20">
            <a:extLst>
              <a:ext uri="{FF2B5EF4-FFF2-40B4-BE49-F238E27FC236}">
                <a16:creationId xmlns:a16="http://schemas.microsoft.com/office/drawing/2014/main" id="{BB79CCE4-D1DA-D653-00EB-345885FD2EB3}"/>
              </a:ext>
            </a:extLst>
          </p:cNvPr>
          <p:cNvSpPr/>
          <p:nvPr/>
        </p:nvSpPr>
        <p:spPr>
          <a:xfrm>
            <a:off x="4118579" y="4411072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245" name="Google Shape;1245;p20">
            <a:extLst>
              <a:ext uri="{FF2B5EF4-FFF2-40B4-BE49-F238E27FC236}">
                <a16:creationId xmlns:a16="http://schemas.microsoft.com/office/drawing/2014/main" id="{17E45235-CEE5-4D3E-45D2-460578D4BCFC}"/>
              </a:ext>
            </a:extLst>
          </p:cNvPr>
          <p:cNvSpPr/>
          <p:nvPr/>
        </p:nvSpPr>
        <p:spPr>
          <a:xfrm>
            <a:off x="3436223" y="4369548"/>
            <a:ext cx="134330" cy="176434"/>
          </a:xfrm>
          <a:custGeom>
            <a:avLst/>
            <a:gdLst/>
            <a:ahLst/>
            <a:cxnLst/>
            <a:rect l="l" t="t" r="r" b="b"/>
            <a:pathLst>
              <a:path w="190235" h="165100" extrusionOk="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chemeClr val="accent2"/>
          </a:solidFill>
          <a:ln w="9525" cap="flat" cmpd="sng">
            <a:solidFill>
              <a:srgbClr val="1913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Arial"/>
              <a:buNone/>
            </a:pPr>
            <a:r>
              <a:rPr lang="pt-BR" sz="600" b="1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RJ</a:t>
            </a:r>
            <a:br>
              <a:rPr lang="pt-BR" sz="600" b="1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</a:br>
            <a:r>
              <a:rPr lang="pt-BR" sz="600" b="1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116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46" name="Google Shape;1246;p20">
            <a:extLst>
              <a:ext uri="{FF2B5EF4-FFF2-40B4-BE49-F238E27FC236}">
                <a16:creationId xmlns:a16="http://schemas.microsoft.com/office/drawing/2014/main" id="{2088E533-65DC-9F03-4155-D982E27F56C8}"/>
              </a:ext>
            </a:extLst>
          </p:cNvPr>
          <p:cNvSpPr txBox="1"/>
          <p:nvPr/>
        </p:nvSpPr>
        <p:spPr>
          <a:xfrm>
            <a:off x="3477068" y="2415074"/>
            <a:ext cx="591046" cy="215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Muriaé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47" name="Google Shape;1247;p20">
            <a:extLst>
              <a:ext uri="{FF2B5EF4-FFF2-40B4-BE49-F238E27FC236}">
                <a16:creationId xmlns:a16="http://schemas.microsoft.com/office/drawing/2014/main" id="{E4F9CB22-6C30-E10A-8D47-C0700E645487}"/>
              </a:ext>
            </a:extLst>
          </p:cNvPr>
          <p:cNvSpPr/>
          <p:nvPr/>
        </p:nvSpPr>
        <p:spPr>
          <a:xfrm>
            <a:off x="3897370" y="2454566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248" name="Google Shape;1248;p20">
            <a:extLst>
              <a:ext uri="{FF2B5EF4-FFF2-40B4-BE49-F238E27FC236}">
                <a16:creationId xmlns:a16="http://schemas.microsoft.com/office/drawing/2014/main" id="{471C2F85-6F59-C36E-94CE-55FD9DDE0EFD}"/>
              </a:ext>
            </a:extLst>
          </p:cNvPr>
          <p:cNvSpPr/>
          <p:nvPr/>
        </p:nvSpPr>
        <p:spPr>
          <a:xfrm>
            <a:off x="2175844" y="2057755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grpSp>
        <p:nvGrpSpPr>
          <p:cNvPr id="1250" name="Google Shape;1250;p20">
            <a:extLst>
              <a:ext uri="{FF2B5EF4-FFF2-40B4-BE49-F238E27FC236}">
                <a16:creationId xmlns:a16="http://schemas.microsoft.com/office/drawing/2014/main" id="{43669EFB-3604-61B5-DFC3-D2033544AF17}"/>
              </a:ext>
            </a:extLst>
          </p:cNvPr>
          <p:cNvGrpSpPr/>
          <p:nvPr/>
        </p:nvGrpSpPr>
        <p:grpSpPr>
          <a:xfrm>
            <a:off x="4627056" y="4757648"/>
            <a:ext cx="1502853" cy="924241"/>
            <a:chOff x="9658582" y="1484641"/>
            <a:chExt cx="1502853" cy="818135"/>
          </a:xfrm>
        </p:grpSpPr>
        <p:cxnSp>
          <p:nvCxnSpPr>
            <p:cNvPr id="1251" name="Google Shape;1251;p20">
              <a:extLst>
                <a:ext uri="{FF2B5EF4-FFF2-40B4-BE49-F238E27FC236}">
                  <a16:creationId xmlns:a16="http://schemas.microsoft.com/office/drawing/2014/main" id="{3C3BF82D-8AA3-038D-50A0-B91858574C80}"/>
                </a:ext>
              </a:extLst>
            </p:cNvPr>
            <p:cNvCxnSpPr/>
            <p:nvPr/>
          </p:nvCxnSpPr>
          <p:spPr>
            <a:xfrm>
              <a:off x="9658582" y="2257377"/>
              <a:ext cx="180000" cy="0"/>
            </a:xfrm>
            <a:prstGeom prst="straightConnector1">
              <a:avLst/>
            </a:prstGeom>
            <a:noFill/>
            <a:ln w="28575" cap="flat" cmpd="sng">
              <a:solidFill>
                <a:srgbClr val="F4B08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52" name="Google Shape;1252;p20">
              <a:extLst>
                <a:ext uri="{FF2B5EF4-FFF2-40B4-BE49-F238E27FC236}">
                  <a16:creationId xmlns:a16="http://schemas.microsoft.com/office/drawing/2014/main" id="{B1E8BD5C-47B6-9390-E9EC-63D319431A44}"/>
                </a:ext>
              </a:extLst>
            </p:cNvPr>
            <p:cNvSpPr txBox="1"/>
            <p:nvPr/>
          </p:nvSpPr>
          <p:spPr>
            <a:xfrm>
              <a:off x="9881676" y="2180177"/>
              <a:ext cx="1279759" cy="1225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900" b="0" i="0" u="none" strike="noStrike" cap="none">
                  <a:solidFill>
                    <a:schemeClr val="dk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Arial"/>
                </a:rPr>
                <a:t>Rodovias Estaduais</a:t>
              </a:r>
              <a:endPara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53" name="Google Shape;1253;p20">
              <a:extLst>
                <a:ext uri="{FF2B5EF4-FFF2-40B4-BE49-F238E27FC236}">
                  <a16:creationId xmlns:a16="http://schemas.microsoft.com/office/drawing/2014/main" id="{2BA9BBF1-EA3A-F5E6-63BA-F9CF05B98181}"/>
                </a:ext>
              </a:extLst>
            </p:cNvPr>
            <p:cNvSpPr/>
            <p:nvPr/>
          </p:nvSpPr>
          <p:spPr>
            <a:xfrm>
              <a:off x="9661936" y="1865553"/>
              <a:ext cx="153987" cy="121231"/>
            </a:xfrm>
            <a:prstGeom prst="triangle">
              <a:avLst>
                <a:gd name="adj" fmla="val 50000"/>
              </a:avLst>
            </a:prstGeom>
            <a:solidFill>
              <a:srgbClr val="008000"/>
            </a:solidFill>
            <a:ln w="9525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1254" name="Google Shape;1254;p20">
              <a:extLst>
                <a:ext uri="{FF2B5EF4-FFF2-40B4-BE49-F238E27FC236}">
                  <a16:creationId xmlns:a16="http://schemas.microsoft.com/office/drawing/2014/main" id="{420237A6-38F8-8A43-06C5-6F5B7C1799E2}"/>
                </a:ext>
              </a:extLst>
            </p:cNvPr>
            <p:cNvSpPr/>
            <p:nvPr/>
          </p:nvSpPr>
          <p:spPr>
            <a:xfrm>
              <a:off x="9881677" y="1484641"/>
              <a:ext cx="65" cy="1225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342900" marR="0" lvl="0" indent="-3429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9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1255" name="Google Shape;1255;p20">
              <a:extLst>
                <a:ext uri="{FF2B5EF4-FFF2-40B4-BE49-F238E27FC236}">
                  <a16:creationId xmlns:a16="http://schemas.microsoft.com/office/drawing/2014/main" id="{6CD35A72-7879-EE24-1D8A-C2B56E1C5131}"/>
                </a:ext>
              </a:extLst>
            </p:cNvPr>
            <p:cNvSpPr/>
            <p:nvPr/>
          </p:nvSpPr>
          <p:spPr>
            <a:xfrm>
              <a:off x="9872024" y="1856920"/>
              <a:ext cx="275717" cy="1225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342900" marR="0" lvl="0" indent="-3429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900" b="0" i="0" u="none" strike="noStrike" cap="none">
                  <a:solidFill>
                    <a:schemeClr val="dk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Arial"/>
                </a:rPr>
                <a:t>Porto</a:t>
              </a:r>
              <a:endPara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56" name="Google Shape;1256;p20">
              <a:extLst>
                <a:ext uri="{FF2B5EF4-FFF2-40B4-BE49-F238E27FC236}">
                  <a16:creationId xmlns:a16="http://schemas.microsoft.com/office/drawing/2014/main" id="{2676F545-E896-2F43-B2D7-5DEB56B16480}"/>
                </a:ext>
              </a:extLst>
            </p:cNvPr>
            <p:cNvSpPr/>
            <p:nvPr/>
          </p:nvSpPr>
          <p:spPr>
            <a:xfrm>
              <a:off x="9697270" y="1693787"/>
              <a:ext cx="102622" cy="104400"/>
            </a:xfrm>
            <a:prstGeom prst="ellipse">
              <a:avLst/>
            </a:prstGeom>
            <a:solidFill>
              <a:schemeClr val="lt1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ahoma"/>
              </a:endParaRPr>
            </a:p>
          </p:txBody>
        </p:sp>
        <p:sp>
          <p:nvSpPr>
            <p:cNvPr id="1257" name="Google Shape;1257;p20">
              <a:extLst>
                <a:ext uri="{FF2B5EF4-FFF2-40B4-BE49-F238E27FC236}">
                  <a16:creationId xmlns:a16="http://schemas.microsoft.com/office/drawing/2014/main" id="{69E14EFA-C182-4FA2-6A6B-8262D5613DD7}"/>
                </a:ext>
              </a:extLst>
            </p:cNvPr>
            <p:cNvSpPr/>
            <p:nvPr/>
          </p:nvSpPr>
          <p:spPr>
            <a:xfrm>
              <a:off x="9869949" y="1691016"/>
              <a:ext cx="1130410" cy="1225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900" b="0" i="0" u="none" strike="noStrike" cap="none">
                  <a:solidFill>
                    <a:schemeClr val="dk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Arial"/>
                </a:rPr>
                <a:t>Principais Municípios</a:t>
              </a:r>
              <a:endParaRPr sz="105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cxnSp>
          <p:nvCxnSpPr>
            <p:cNvPr id="1258" name="Google Shape;1258;p20">
              <a:extLst>
                <a:ext uri="{FF2B5EF4-FFF2-40B4-BE49-F238E27FC236}">
                  <a16:creationId xmlns:a16="http://schemas.microsoft.com/office/drawing/2014/main" id="{3D5AA49E-3448-B15F-C87A-C3DF05A7FFAE}"/>
                </a:ext>
              </a:extLst>
            </p:cNvPr>
            <p:cNvCxnSpPr/>
            <p:nvPr/>
          </p:nvCxnSpPr>
          <p:spPr>
            <a:xfrm>
              <a:off x="9658582" y="2097249"/>
              <a:ext cx="180000" cy="0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59" name="Google Shape;1259;p20">
              <a:extLst>
                <a:ext uri="{FF2B5EF4-FFF2-40B4-BE49-F238E27FC236}">
                  <a16:creationId xmlns:a16="http://schemas.microsoft.com/office/drawing/2014/main" id="{C8B9E553-CD75-B44E-701B-EE7A2282A5A6}"/>
                </a:ext>
              </a:extLst>
            </p:cNvPr>
            <p:cNvSpPr txBox="1"/>
            <p:nvPr/>
          </p:nvSpPr>
          <p:spPr>
            <a:xfrm>
              <a:off x="9881677" y="2014176"/>
              <a:ext cx="969234" cy="1225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900" b="0" i="0" u="none" strike="noStrike" cap="none">
                  <a:solidFill>
                    <a:schemeClr val="dk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Arial"/>
                </a:rPr>
                <a:t>Rodovias Federais</a:t>
              </a:r>
              <a:endPara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1260" name="Google Shape;1260;p20">
            <a:extLst>
              <a:ext uri="{FF2B5EF4-FFF2-40B4-BE49-F238E27FC236}">
                <a16:creationId xmlns:a16="http://schemas.microsoft.com/office/drawing/2014/main" id="{EDBECD81-5BEC-6120-95A7-23B1C8770E8C}"/>
              </a:ext>
            </a:extLst>
          </p:cNvPr>
          <p:cNvSpPr txBox="1"/>
          <p:nvPr/>
        </p:nvSpPr>
        <p:spPr>
          <a:xfrm>
            <a:off x="4841122" y="5683301"/>
            <a:ext cx="1279759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Projeto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67" name="Google Shape;1267;p20">
            <a:extLst>
              <a:ext uri="{FF2B5EF4-FFF2-40B4-BE49-F238E27FC236}">
                <a16:creationId xmlns:a16="http://schemas.microsoft.com/office/drawing/2014/main" id="{E6DE5CD5-D067-1AF3-8C51-4F1C1C846E6A}"/>
              </a:ext>
            </a:extLst>
          </p:cNvPr>
          <p:cNvSpPr/>
          <p:nvPr/>
        </p:nvSpPr>
        <p:spPr>
          <a:xfrm>
            <a:off x="4655861" y="5719083"/>
            <a:ext cx="108000" cy="108000"/>
          </a:xfrm>
          <a:prstGeom prst="ellipse">
            <a:avLst/>
          </a:prstGeom>
          <a:solidFill>
            <a:schemeClr val="accent1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68" name="Google Shape;1268;p20">
            <a:extLst>
              <a:ext uri="{FF2B5EF4-FFF2-40B4-BE49-F238E27FC236}">
                <a16:creationId xmlns:a16="http://schemas.microsoft.com/office/drawing/2014/main" id="{2FEFA273-C251-38E2-B9AE-AD40A35B70EB}"/>
              </a:ext>
            </a:extLst>
          </p:cNvPr>
          <p:cNvSpPr/>
          <p:nvPr/>
        </p:nvSpPr>
        <p:spPr>
          <a:xfrm>
            <a:off x="5480596" y="3478740"/>
            <a:ext cx="114185" cy="103197"/>
          </a:xfrm>
          <a:prstGeom prst="triangle">
            <a:avLst>
              <a:gd name="adj" fmla="val 50000"/>
            </a:avLst>
          </a:prstGeom>
          <a:solidFill>
            <a:srgbClr val="0099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69" name="Google Shape;1269;p20">
            <a:extLst>
              <a:ext uri="{FF2B5EF4-FFF2-40B4-BE49-F238E27FC236}">
                <a16:creationId xmlns:a16="http://schemas.microsoft.com/office/drawing/2014/main" id="{690BCD1C-57DA-B075-6468-23B1DF81C648}"/>
              </a:ext>
            </a:extLst>
          </p:cNvPr>
          <p:cNvSpPr/>
          <p:nvPr/>
        </p:nvSpPr>
        <p:spPr>
          <a:xfrm>
            <a:off x="2625852" y="3371133"/>
            <a:ext cx="423074" cy="1338987"/>
          </a:xfrm>
          <a:custGeom>
            <a:avLst/>
            <a:gdLst>
              <a:gd name="connsiteX0" fmla="*/ 33050 w 881349"/>
              <a:gd name="connsiteY0" fmla="*/ 0 h 2776250"/>
              <a:gd name="connsiteX1" fmla="*/ 0 w 881349"/>
              <a:gd name="connsiteY1" fmla="*/ 308472 h 2776250"/>
              <a:gd name="connsiteX2" fmla="*/ 55084 w 881349"/>
              <a:gd name="connsiteY2" fmla="*/ 407624 h 2776250"/>
              <a:gd name="connsiteX3" fmla="*/ 121185 w 881349"/>
              <a:gd name="connsiteY3" fmla="*/ 782197 h 2776250"/>
              <a:gd name="connsiteX4" fmla="*/ 176270 w 881349"/>
              <a:gd name="connsiteY4" fmla="*/ 815248 h 2776250"/>
              <a:gd name="connsiteX5" fmla="*/ 286438 w 881349"/>
              <a:gd name="connsiteY5" fmla="*/ 859315 h 2776250"/>
              <a:gd name="connsiteX6" fmla="*/ 308472 w 881349"/>
              <a:gd name="connsiteY6" fmla="*/ 914400 h 2776250"/>
              <a:gd name="connsiteX7" fmla="*/ 330506 w 881349"/>
              <a:gd name="connsiteY7" fmla="*/ 1013551 h 2776250"/>
              <a:gd name="connsiteX8" fmla="*/ 330506 w 881349"/>
              <a:gd name="connsiteY8" fmla="*/ 1112703 h 2776250"/>
              <a:gd name="connsiteX9" fmla="*/ 363557 w 881349"/>
              <a:gd name="connsiteY9" fmla="*/ 1145754 h 2776250"/>
              <a:gd name="connsiteX10" fmla="*/ 418641 w 881349"/>
              <a:gd name="connsiteY10" fmla="*/ 1255922 h 2776250"/>
              <a:gd name="connsiteX11" fmla="*/ 418641 w 881349"/>
              <a:gd name="connsiteY11" fmla="*/ 1255922 h 2776250"/>
              <a:gd name="connsiteX12" fmla="*/ 473725 w 881349"/>
              <a:gd name="connsiteY12" fmla="*/ 1377108 h 2776250"/>
              <a:gd name="connsiteX13" fmla="*/ 473725 w 881349"/>
              <a:gd name="connsiteY13" fmla="*/ 1465243 h 2776250"/>
              <a:gd name="connsiteX14" fmla="*/ 517793 w 881349"/>
              <a:gd name="connsiteY14" fmla="*/ 1553378 h 2776250"/>
              <a:gd name="connsiteX15" fmla="*/ 616944 w 881349"/>
              <a:gd name="connsiteY15" fmla="*/ 1597445 h 2776250"/>
              <a:gd name="connsiteX16" fmla="*/ 649995 w 881349"/>
              <a:gd name="connsiteY16" fmla="*/ 1696597 h 2776250"/>
              <a:gd name="connsiteX17" fmla="*/ 661012 w 881349"/>
              <a:gd name="connsiteY17" fmla="*/ 1762698 h 2776250"/>
              <a:gd name="connsiteX18" fmla="*/ 716096 w 881349"/>
              <a:gd name="connsiteY18" fmla="*/ 1850833 h 2776250"/>
              <a:gd name="connsiteX19" fmla="*/ 749147 w 881349"/>
              <a:gd name="connsiteY19" fmla="*/ 1883884 h 2776250"/>
              <a:gd name="connsiteX20" fmla="*/ 749147 w 881349"/>
              <a:gd name="connsiteY20" fmla="*/ 1883884 h 2776250"/>
              <a:gd name="connsiteX21" fmla="*/ 815248 w 881349"/>
              <a:gd name="connsiteY21" fmla="*/ 2038120 h 2776250"/>
              <a:gd name="connsiteX22" fmla="*/ 815248 w 881349"/>
              <a:gd name="connsiteY22" fmla="*/ 2115238 h 2776250"/>
              <a:gd name="connsiteX23" fmla="*/ 870332 w 881349"/>
              <a:gd name="connsiteY23" fmla="*/ 2115238 h 2776250"/>
              <a:gd name="connsiteX24" fmla="*/ 881349 w 881349"/>
              <a:gd name="connsiteY24" fmla="*/ 2214390 h 2776250"/>
              <a:gd name="connsiteX25" fmla="*/ 826265 w 881349"/>
              <a:gd name="connsiteY25" fmla="*/ 2313542 h 2776250"/>
              <a:gd name="connsiteX26" fmla="*/ 793214 w 881349"/>
              <a:gd name="connsiteY26" fmla="*/ 2434727 h 2776250"/>
              <a:gd name="connsiteX27" fmla="*/ 661012 w 881349"/>
              <a:gd name="connsiteY27" fmla="*/ 2577947 h 2776250"/>
              <a:gd name="connsiteX28" fmla="*/ 649995 w 881349"/>
              <a:gd name="connsiteY28" fmla="*/ 2677098 h 2776250"/>
              <a:gd name="connsiteX29" fmla="*/ 605928 w 881349"/>
              <a:gd name="connsiteY29" fmla="*/ 2776250 h 2776250"/>
              <a:gd name="connsiteX0" fmla="*/ 33050 w 881349"/>
              <a:gd name="connsiteY0" fmla="*/ 0 h 2776250"/>
              <a:gd name="connsiteX1" fmla="*/ 0 w 881349"/>
              <a:gd name="connsiteY1" fmla="*/ 308472 h 2776250"/>
              <a:gd name="connsiteX2" fmla="*/ 55084 w 881349"/>
              <a:gd name="connsiteY2" fmla="*/ 407624 h 2776250"/>
              <a:gd name="connsiteX3" fmla="*/ 121185 w 881349"/>
              <a:gd name="connsiteY3" fmla="*/ 782197 h 2776250"/>
              <a:gd name="connsiteX4" fmla="*/ 286438 w 881349"/>
              <a:gd name="connsiteY4" fmla="*/ 859315 h 2776250"/>
              <a:gd name="connsiteX5" fmla="*/ 308472 w 881349"/>
              <a:gd name="connsiteY5" fmla="*/ 914400 h 2776250"/>
              <a:gd name="connsiteX6" fmla="*/ 330506 w 881349"/>
              <a:gd name="connsiteY6" fmla="*/ 1013551 h 2776250"/>
              <a:gd name="connsiteX7" fmla="*/ 330506 w 881349"/>
              <a:gd name="connsiteY7" fmla="*/ 1112703 h 2776250"/>
              <a:gd name="connsiteX8" fmla="*/ 363557 w 881349"/>
              <a:gd name="connsiteY8" fmla="*/ 1145754 h 2776250"/>
              <a:gd name="connsiteX9" fmla="*/ 418641 w 881349"/>
              <a:gd name="connsiteY9" fmla="*/ 1255922 h 2776250"/>
              <a:gd name="connsiteX10" fmla="*/ 418641 w 881349"/>
              <a:gd name="connsiteY10" fmla="*/ 1255922 h 2776250"/>
              <a:gd name="connsiteX11" fmla="*/ 473725 w 881349"/>
              <a:gd name="connsiteY11" fmla="*/ 1377108 h 2776250"/>
              <a:gd name="connsiteX12" fmla="*/ 473725 w 881349"/>
              <a:gd name="connsiteY12" fmla="*/ 1465243 h 2776250"/>
              <a:gd name="connsiteX13" fmla="*/ 517793 w 881349"/>
              <a:gd name="connsiteY13" fmla="*/ 1553378 h 2776250"/>
              <a:gd name="connsiteX14" fmla="*/ 616944 w 881349"/>
              <a:gd name="connsiteY14" fmla="*/ 1597445 h 2776250"/>
              <a:gd name="connsiteX15" fmla="*/ 649995 w 881349"/>
              <a:gd name="connsiteY15" fmla="*/ 1696597 h 2776250"/>
              <a:gd name="connsiteX16" fmla="*/ 661012 w 881349"/>
              <a:gd name="connsiteY16" fmla="*/ 1762698 h 2776250"/>
              <a:gd name="connsiteX17" fmla="*/ 716096 w 881349"/>
              <a:gd name="connsiteY17" fmla="*/ 1850833 h 2776250"/>
              <a:gd name="connsiteX18" fmla="*/ 749147 w 881349"/>
              <a:gd name="connsiteY18" fmla="*/ 1883884 h 2776250"/>
              <a:gd name="connsiteX19" fmla="*/ 749147 w 881349"/>
              <a:gd name="connsiteY19" fmla="*/ 1883884 h 2776250"/>
              <a:gd name="connsiteX20" fmla="*/ 815248 w 881349"/>
              <a:gd name="connsiteY20" fmla="*/ 2038120 h 2776250"/>
              <a:gd name="connsiteX21" fmla="*/ 815248 w 881349"/>
              <a:gd name="connsiteY21" fmla="*/ 2115238 h 2776250"/>
              <a:gd name="connsiteX22" fmla="*/ 870332 w 881349"/>
              <a:gd name="connsiteY22" fmla="*/ 2115238 h 2776250"/>
              <a:gd name="connsiteX23" fmla="*/ 881349 w 881349"/>
              <a:gd name="connsiteY23" fmla="*/ 2214390 h 2776250"/>
              <a:gd name="connsiteX24" fmla="*/ 826265 w 881349"/>
              <a:gd name="connsiteY24" fmla="*/ 2313542 h 2776250"/>
              <a:gd name="connsiteX25" fmla="*/ 793214 w 881349"/>
              <a:gd name="connsiteY25" fmla="*/ 2434727 h 2776250"/>
              <a:gd name="connsiteX26" fmla="*/ 661012 w 881349"/>
              <a:gd name="connsiteY26" fmla="*/ 2577947 h 2776250"/>
              <a:gd name="connsiteX27" fmla="*/ 649995 w 881349"/>
              <a:gd name="connsiteY27" fmla="*/ 2677098 h 2776250"/>
              <a:gd name="connsiteX28" fmla="*/ 605928 w 881349"/>
              <a:gd name="connsiteY28" fmla="*/ 2776250 h 2776250"/>
              <a:gd name="connsiteX0" fmla="*/ 33050 w 881349"/>
              <a:gd name="connsiteY0" fmla="*/ 0 h 2776250"/>
              <a:gd name="connsiteX1" fmla="*/ 0 w 881349"/>
              <a:gd name="connsiteY1" fmla="*/ 308472 h 2776250"/>
              <a:gd name="connsiteX2" fmla="*/ 55084 w 881349"/>
              <a:gd name="connsiteY2" fmla="*/ 407624 h 2776250"/>
              <a:gd name="connsiteX3" fmla="*/ 286438 w 881349"/>
              <a:gd name="connsiteY3" fmla="*/ 859315 h 2776250"/>
              <a:gd name="connsiteX4" fmla="*/ 308472 w 881349"/>
              <a:gd name="connsiteY4" fmla="*/ 914400 h 2776250"/>
              <a:gd name="connsiteX5" fmla="*/ 330506 w 881349"/>
              <a:gd name="connsiteY5" fmla="*/ 1013551 h 2776250"/>
              <a:gd name="connsiteX6" fmla="*/ 330506 w 881349"/>
              <a:gd name="connsiteY6" fmla="*/ 1112703 h 2776250"/>
              <a:gd name="connsiteX7" fmla="*/ 363557 w 881349"/>
              <a:gd name="connsiteY7" fmla="*/ 1145754 h 2776250"/>
              <a:gd name="connsiteX8" fmla="*/ 418641 w 881349"/>
              <a:gd name="connsiteY8" fmla="*/ 1255922 h 2776250"/>
              <a:gd name="connsiteX9" fmla="*/ 418641 w 881349"/>
              <a:gd name="connsiteY9" fmla="*/ 1255922 h 2776250"/>
              <a:gd name="connsiteX10" fmla="*/ 473725 w 881349"/>
              <a:gd name="connsiteY10" fmla="*/ 1377108 h 2776250"/>
              <a:gd name="connsiteX11" fmla="*/ 473725 w 881349"/>
              <a:gd name="connsiteY11" fmla="*/ 1465243 h 2776250"/>
              <a:gd name="connsiteX12" fmla="*/ 517793 w 881349"/>
              <a:gd name="connsiteY12" fmla="*/ 1553378 h 2776250"/>
              <a:gd name="connsiteX13" fmla="*/ 616944 w 881349"/>
              <a:gd name="connsiteY13" fmla="*/ 1597445 h 2776250"/>
              <a:gd name="connsiteX14" fmla="*/ 649995 w 881349"/>
              <a:gd name="connsiteY14" fmla="*/ 1696597 h 2776250"/>
              <a:gd name="connsiteX15" fmla="*/ 661012 w 881349"/>
              <a:gd name="connsiteY15" fmla="*/ 1762698 h 2776250"/>
              <a:gd name="connsiteX16" fmla="*/ 716096 w 881349"/>
              <a:gd name="connsiteY16" fmla="*/ 1850833 h 2776250"/>
              <a:gd name="connsiteX17" fmla="*/ 749147 w 881349"/>
              <a:gd name="connsiteY17" fmla="*/ 1883884 h 2776250"/>
              <a:gd name="connsiteX18" fmla="*/ 749147 w 881349"/>
              <a:gd name="connsiteY18" fmla="*/ 1883884 h 2776250"/>
              <a:gd name="connsiteX19" fmla="*/ 815248 w 881349"/>
              <a:gd name="connsiteY19" fmla="*/ 2038120 h 2776250"/>
              <a:gd name="connsiteX20" fmla="*/ 815248 w 881349"/>
              <a:gd name="connsiteY20" fmla="*/ 2115238 h 2776250"/>
              <a:gd name="connsiteX21" fmla="*/ 870332 w 881349"/>
              <a:gd name="connsiteY21" fmla="*/ 2115238 h 2776250"/>
              <a:gd name="connsiteX22" fmla="*/ 881349 w 881349"/>
              <a:gd name="connsiteY22" fmla="*/ 2214390 h 2776250"/>
              <a:gd name="connsiteX23" fmla="*/ 826265 w 881349"/>
              <a:gd name="connsiteY23" fmla="*/ 2313542 h 2776250"/>
              <a:gd name="connsiteX24" fmla="*/ 793214 w 881349"/>
              <a:gd name="connsiteY24" fmla="*/ 2434727 h 2776250"/>
              <a:gd name="connsiteX25" fmla="*/ 661012 w 881349"/>
              <a:gd name="connsiteY25" fmla="*/ 2577947 h 2776250"/>
              <a:gd name="connsiteX26" fmla="*/ 649995 w 881349"/>
              <a:gd name="connsiteY26" fmla="*/ 2677098 h 2776250"/>
              <a:gd name="connsiteX27" fmla="*/ 605928 w 881349"/>
              <a:gd name="connsiteY27" fmla="*/ 2776250 h 2776250"/>
              <a:gd name="connsiteX0" fmla="*/ 33050 w 881349"/>
              <a:gd name="connsiteY0" fmla="*/ 0 h 2776250"/>
              <a:gd name="connsiteX1" fmla="*/ 0 w 881349"/>
              <a:gd name="connsiteY1" fmla="*/ 308472 h 2776250"/>
              <a:gd name="connsiteX2" fmla="*/ 55084 w 881349"/>
              <a:gd name="connsiteY2" fmla="*/ 407624 h 2776250"/>
              <a:gd name="connsiteX3" fmla="*/ 286438 w 881349"/>
              <a:gd name="connsiteY3" fmla="*/ 859315 h 2776250"/>
              <a:gd name="connsiteX4" fmla="*/ 330506 w 881349"/>
              <a:gd name="connsiteY4" fmla="*/ 1013551 h 2776250"/>
              <a:gd name="connsiteX5" fmla="*/ 330506 w 881349"/>
              <a:gd name="connsiteY5" fmla="*/ 1112703 h 2776250"/>
              <a:gd name="connsiteX6" fmla="*/ 363557 w 881349"/>
              <a:gd name="connsiteY6" fmla="*/ 1145754 h 2776250"/>
              <a:gd name="connsiteX7" fmla="*/ 418641 w 881349"/>
              <a:gd name="connsiteY7" fmla="*/ 1255922 h 2776250"/>
              <a:gd name="connsiteX8" fmla="*/ 418641 w 881349"/>
              <a:gd name="connsiteY8" fmla="*/ 1255922 h 2776250"/>
              <a:gd name="connsiteX9" fmla="*/ 473725 w 881349"/>
              <a:gd name="connsiteY9" fmla="*/ 1377108 h 2776250"/>
              <a:gd name="connsiteX10" fmla="*/ 473725 w 881349"/>
              <a:gd name="connsiteY10" fmla="*/ 1465243 h 2776250"/>
              <a:gd name="connsiteX11" fmla="*/ 517793 w 881349"/>
              <a:gd name="connsiteY11" fmla="*/ 1553378 h 2776250"/>
              <a:gd name="connsiteX12" fmla="*/ 616944 w 881349"/>
              <a:gd name="connsiteY12" fmla="*/ 1597445 h 2776250"/>
              <a:gd name="connsiteX13" fmla="*/ 649995 w 881349"/>
              <a:gd name="connsiteY13" fmla="*/ 1696597 h 2776250"/>
              <a:gd name="connsiteX14" fmla="*/ 661012 w 881349"/>
              <a:gd name="connsiteY14" fmla="*/ 1762698 h 2776250"/>
              <a:gd name="connsiteX15" fmla="*/ 716096 w 881349"/>
              <a:gd name="connsiteY15" fmla="*/ 1850833 h 2776250"/>
              <a:gd name="connsiteX16" fmla="*/ 749147 w 881349"/>
              <a:gd name="connsiteY16" fmla="*/ 1883884 h 2776250"/>
              <a:gd name="connsiteX17" fmla="*/ 749147 w 881349"/>
              <a:gd name="connsiteY17" fmla="*/ 1883884 h 2776250"/>
              <a:gd name="connsiteX18" fmla="*/ 815248 w 881349"/>
              <a:gd name="connsiteY18" fmla="*/ 2038120 h 2776250"/>
              <a:gd name="connsiteX19" fmla="*/ 815248 w 881349"/>
              <a:gd name="connsiteY19" fmla="*/ 2115238 h 2776250"/>
              <a:gd name="connsiteX20" fmla="*/ 870332 w 881349"/>
              <a:gd name="connsiteY20" fmla="*/ 2115238 h 2776250"/>
              <a:gd name="connsiteX21" fmla="*/ 881349 w 881349"/>
              <a:gd name="connsiteY21" fmla="*/ 2214390 h 2776250"/>
              <a:gd name="connsiteX22" fmla="*/ 826265 w 881349"/>
              <a:gd name="connsiteY22" fmla="*/ 2313542 h 2776250"/>
              <a:gd name="connsiteX23" fmla="*/ 793214 w 881349"/>
              <a:gd name="connsiteY23" fmla="*/ 2434727 h 2776250"/>
              <a:gd name="connsiteX24" fmla="*/ 661012 w 881349"/>
              <a:gd name="connsiteY24" fmla="*/ 2577947 h 2776250"/>
              <a:gd name="connsiteX25" fmla="*/ 649995 w 881349"/>
              <a:gd name="connsiteY25" fmla="*/ 2677098 h 2776250"/>
              <a:gd name="connsiteX26" fmla="*/ 605928 w 881349"/>
              <a:gd name="connsiteY26" fmla="*/ 2776250 h 2776250"/>
              <a:gd name="connsiteX0" fmla="*/ 33050 w 881349"/>
              <a:gd name="connsiteY0" fmla="*/ 0 h 2776250"/>
              <a:gd name="connsiteX1" fmla="*/ 0 w 881349"/>
              <a:gd name="connsiteY1" fmla="*/ 308472 h 2776250"/>
              <a:gd name="connsiteX2" fmla="*/ 286438 w 881349"/>
              <a:gd name="connsiteY2" fmla="*/ 859315 h 2776250"/>
              <a:gd name="connsiteX3" fmla="*/ 330506 w 881349"/>
              <a:gd name="connsiteY3" fmla="*/ 1013551 h 2776250"/>
              <a:gd name="connsiteX4" fmla="*/ 330506 w 881349"/>
              <a:gd name="connsiteY4" fmla="*/ 1112703 h 2776250"/>
              <a:gd name="connsiteX5" fmla="*/ 363557 w 881349"/>
              <a:gd name="connsiteY5" fmla="*/ 1145754 h 2776250"/>
              <a:gd name="connsiteX6" fmla="*/ 418641 w 881349"/>
              <a:gd name="connsiteY6" fmla="*/ 1255922 h 2776250"/>
              <a:gd name="connsiteX7" fmla="*/ 418641 w 881349"/>
              <a:gd name="connsiteY7" fmla="*/ 1255922 h 2776250"/>
              <a:gd name="connsiteX8" fmla="*/ 473725 w 881349"/>
              <a:gd name="connsiteY8" fmla="*/ 1377108 h 2776250"/>
              <a:gd name="connsiteX9" fmla="*/ 473725 w 881349"/>
              <a:gd name="connsiteY9" fmla="*/ 1465243 h 2776250"/>
              <a:gd name="connsiteX10" fmla="*/ 517793 w 881349"/>
              <a:gd name="connsiteY10" fmla="*/ 1553378 h 2776250"/>
              <a:gd name="connsiteX11" fmla="*/ 616944 w 881349"/>
              <a:gd name="connsiteY11" fmla="*/ 1597445 h 2776250"/>
              <a:gd name="connsiteX12" fmla="*/ 649995 w 881349"/>
              <a:gd name="connsiteY12" fmla="*/ 1696597 h 2776250"/>
              <a:gd name="connsiteX13" fmla="*/ 661012 w 881349"/>
              <a:gd name="connsiteY13" fmla="*/ 1762698 h 2776250"/>
              <a:gd name="connsiteX14" fmla="*/ 716096 w 881349"/>
              <a:gd name="connsiteY14" fmla="*/ 1850833 h 2776250"/>
              <a:gd name="connsiteX15" fmla="*/ 749147 w 881349"/>
              <a:gd name="connsiteY15" fmla="*/ 1883884 h 2776250"/>
              <a:gd name="connsiteX16" fmla="*/ 749147 w 881349"/>
              <a:gd name="connsiteY16" fmla="*/ 1883884 h 2776250"/>
              <a:gd name="connsiteX17" fmla="*/ 815248 w 881349"/>
              <a:gd name="connsiteY17" fmla="*/ 2038120 h 2776250"/>
              <a:gd name="connsiteX18" fmla="*/ 815248 w 881349"/>
              <a:gd name="connsiteY18" fmla="*/ 2115238 h 2776250"/>
              <a:gd name="connsiteX19" fmla="*/ 870332 w 881349"/>
              <a:gd name="connsiteY19" fmla="*/ 2115238 h 2776250"/>
              <a:gd name="connsiteX20" fmla="*/ 881349 w 881349"/>
              <a:gd name="connsiteY20" fmla="*/ 2214390 h 2776250"/>
              <a:gd name="connsiteX21" fmla="*/ 826265 w 881349"/>
              <a:gd name="connsiteY21" fmla="*/ 2313542 h 2776250"/>
              <a:gd name="connsiteX22" fmla="*/ 793214 w 881349"/>
              <a:gd name="connsiteY22" fmla="*/ 2434727 h 2776250"/>
              <a:gd name="connsiteX23" fmla="*/ 661012 w 881349"/>
              <a:gd name="connsiteY23" fmla="*/ 2577947 h 2776250"/>
              <a:gd name="connsiteX24" fmla="*/ 649995 w 881349"/>
              <a:gd name="connsiteY24" fmla="*/ 2677098 h 2776250"/>
              <a:gd name="connsiteX25" fmla="*/ 605928 w 881349"/>
              <a:gd name="connsiteY25" fmla="*/ 2776250 h 2776250"/>
              <a:gd name="connsiteX0" fmla="*/ 0 w 848299"/>
              <a:gd name="connsiteY0" fmla="*/ 0 h 2776250"/>
              <a:gd name="connsiteX1" fmla="*/ 253388 w 848299"/>
              <a:gd name="connsiteY1" fmla="*/ 859315 h 2776250"/>
              <a:gd name="connsiteX2" fmla="*/ 297456 w 848299"/>
              <a:gd name="connsiteY2" fmla="*/ 1013551 h 2776250"/>
              <a:gd name="connsiteX3" fmla="*/ 297456 w 848299"/>
              <a:gd name="connsiteY3" fmla="*/ 1112703 h 2776250"/>
              <a:gd name="connsiteX4" fmla="*/ 330507 w 848299"/>
              <a:gd name="connsiteY4" fmla="*/ 1145754 h 2776250"/>
              <a:gd name="connsiteX5" fmla="*/ 385591 w 848299"/>
              <a:gd name="connsiteY5" fmla="*/ 1255922 h 2776250"/>
              <a:gd name="connsiteX6" fmla="*/ 385591 w 848299"/>
              <a:gd name="connsiteY6" fmla="*/ 1255922 h 2776250"/>
              <a:gd name="connsiteX7" fmla="*/ 440675 w 848299"/>
              <a:gd name="connsiteY7" fmla="*/ 1377108 h 2776250"/>
              <a:gd name="connsiteX8" fmla="*/ 440675 w 848299"/>
              <a:gd name="connsiteY8" fmla="*/ 1465243 h 2776250"/>
              <a:gd name="connsiteX9" fmla="*/ 484743 w 848299"/>
              <a:gd name="connsiteY9" fmla="*/ 1553378 h 2776250"/>
              <a:gd name="connsiteX10" fmla="*/ 583894 w 848299"/>
              <a:gd name="connsiteY10" fmla="*/ 1597445 h 2776250"/>
              <a:gd name="connsiteX11" fmla="*/ 616945 w 848299"/>
              <a:gd name="connsiteY11" fmla="*/ 1696597 h 2776250"/>
              <a:gd name="connsiteX12" fmla="*/ 627962 w 848299"/>
              <a:gd name="connsiteY12" fmla="*/ 1762698 h 2776250"/>
              <a:gd name="connsiteX13" fmla="*/ 683046 w 848299"/>
              <a:gd name="connsiteY13" fmla="*/ 1850833 h 2776250"/>
              <a:gd name="connsiteX14" fmla="*/ 716097 w 848299"/>
              <a:gd name="connsiteY14" fmla="*/ 1883884 h 2776250"/>
              <a:gd name="connsiteX15" fmla="*/ 716097 w 848299"/>
              <a:gd name="connsiteY15" fmla="*/ 1883884 h 2776250"/>
              <a:gd name="connsiteX16" fmla="*/ 782198 w 848299"/>
              <a:gd name="connsiteY16" fmla="*/ 2038120 h 2776250"/>
              <a:gd name="connsiteX17" fmla="*/ 782198 w 848299"/>
              <a:gd name="connsiteY17" fmla="*/ 2115238 h 2776250"/>
              <a:gd name="connsiteX18" fmla="*/ 837282 w 848299"/>
              <a:gd name="connsiteY18" fmla="*/ 2115238 h 2776250"/>
              <a:gd name="connsiteX19" fmla="*/ 848299 w 848299"/>
              <a:gd name="connsiteY19" fmla="*/ 2214390 h 2776250"/>
              <a:gd name="connsiteX20" fmla="*/ 793215 w 848299"/>
              <a:gd name="connsiteY20" fmla="*/ 2313542 h 2776250"/>
              <a:gd name="connsiteX21" fmla="*/ 760164 w 848299"/>
              <a:gd name="connsiteY21" fmla="*/ 2434727 h 2776250"/>
              <a:gd name="connsiteX22" fmla="*/ 627962 w 848299"/>
              <a:gd name="connsiteY22" fmla="*/ 2577947 h 2776250"/>
              <a:gd name="connsiteX23" fmla="*/ 616945 w 848299"/>
              <a:gd name="connsiteY23" fmla="*/ 2677098 h 2776250"/>
              <a:gd name="connsiteX24" fmla="*/ 572878 w 848299"/>
              <a:gd name="connsiteY24" fmla="*/ 2776250 h 2776250"/>
              <a:gd name="connsiteX0" fmla="*/ 0 w 594911"/>
              <a:gd name="connsiteY0" fmla="*/ 0 h 1916935"/>
              <a:gd name="connsiteX1" fmla="*/ 44068 w 594911"/>
              <a:gd name="connsiteY1" fmla="*/ 154236 h 1916935"/>
              <a:gd name="connsiteX2" fmla="*/ 44068 w 594911"/>
              <a:gd name="connsiteY2" fmla="*/ 253388 h 1916935"/>
              <a:gd name="connsiteX3" fmla="*/ 77119 w 594911"/>
              <a:gd name="connsiteY3" fmla="*/ 286439 h 1916935"/>
              <a:gd name="connsiteX4" fmla="*/ 132203 w 594911"/>
              <a:gd name="connsiteY4" fmla="*/ 396607 h 1916935"/>
              <a:gd name="connsiteX5" fmla="*/ 132203 w 594911"/>
              <a:gd name="connsiteY5" fmla="*/ 396607 h 1916935"/>
              <a:gd name="connsiteX6" fmla="*/ 187287 w 594911"/>
              <a:gd name="connsiteY6" fmla="*/ 517793 h 1916935"/>
              <a:gd name="connsiteX7" fmla="*/ 187287 w 594911"/>
              <a:gd name="connsiteY7" fmla="*/ 605928 h 1916935"/>
              <a:gd name="connsiteX8" fmla="*/ 231355 w 594911"/>
              <a:gd name="connsiteY8" fmla="*/ 694063 h 1916935"/>
              <a:gd name="connsiteX9" fmla="*/ 330506 w 594911"/>
              <a:gd name="connsiteY9" fmla="*/ 738130 h 1916935"/>
              <a:gd name="connsiteX10" fmla="*/ 363557 w 594911"/>
              <a:gd name="connsiteY10" fmla="*/ 837282 h 1916935"/>
              <a:gd name="connsiteX11" fmla="*/ 374574 w 594911"/>
              <a:gd name="connsiteY11" fmla="*/ 903383 h 1916935"/>
              <a:gd name="connsiteX12" fmla="*/ 429658 w 594911"/>
              <a:gd name="connsiteY12" fmla="*/ 991518 h 1916935"/>
              <a:gd name="connsiteX13" fmla="*/ 462709 w 594911"/>
              <a:gd name="connsiteY13" fmla="*/ 1024569 h 1916935"/>
              <a:gd name="connsiteX14" fmla="*/ 462709 w 594911"/>
              <a:gd name="connsiteY14" fmla="*/ 1024569 h 1916935"/>
              <a:gd name="connsiteX15" fmla="*/ 528810 w 594911"/>
              <a:gd name="connsiteY15" fmla="*/ 1178805 h 1916935"/>
              <a:gd name="connsiteX16" fmla="*/ 528810 w 594911"/>
              <a:gd name="connsiteY16" fmla="*/ 1255923 h 1916935"/>
              <a:gd name="connsiteX17" fmla="*/ 583894 w 594911"/>
              <a:gd name="connsiteY17" fmla="*/ 1255923 h 1916935"/>
              <a:gd name="connsiteX18" fmla="*/ 594911 w 594911"/>
              <a:gd name="connsiteY18" fmla="*/ 1355075 h 1916935"/>
              <a:gd name="connsiteX19" fmla="*/ 539827 w 594911"/>
              <a:gd name="connsiteY19" fmla="*/ 1454227 h 1916935"/>
              <a:gd name="connsiteX20" fmla="*/ 506776 w 594911"/>
              <a:gd name="connsiteY20" fmla="*/ 1575412 h 1916935"/>
              <a:gd name="connsiteX21" fmla="*/ 374574 w 594911"/>
              <a:gd name="connsiteY21" fmla="*/ 1718632 h 1916935"/>
              <a:gd name="connsiteX22" fmla="*/ 363557 w 594911"/>
              <a:gd name="connsiteY22" fmla="*/ 1817783 h 1916935"/>
              <a:gd name="connsiteX23" fmla="*/ 319490 w 594911"/>
              <a:gd name="connsiteY23" fmla="*/ 1916935 h 1916935"/>
              <a:gd name="connsiteX0" fmla="*/ 0 w 550843"/>
              <a:gd name="connsiteY0" fmla="*/ 0 h 1762699"/>
              <a:gd name="connsiteX1" fmla="*/ 0 w 550843"/>
              <a:gd name="connsiteY1" fmla="*/ 99152 h 1762699"/>
              <a:gd name="connsiteX2" fmla="*/ 33051 w 550843"/>
              <a:gd name="connsiteY2" fmla="*/ 132203 h 1762699"/>
              <a:gd name="connsiteX3" fmla="*/ 88135 w 550843"/>
              <a:gd name="connsiteY3" fmla="*/ 242371 h 1762699"/>
              <a:gd name="connsiteX4" fmla="*/ 88135 w 550843"/>
              <a:gd name="connsiteY4" fmla="*/ 242371 h 1762699"/>
              <a:gd name="connsiteX5" fmla="*/ 143219 w 550843"/>
              <a:gd name="connsiteY5" fmla="*/ 363557 h 1762699"/>
              <a:gd name="connsiteX6" fmla="*/ 143219 w 550843"/>
              <a:gd name="connsiteY6" fmla="*/ 451692 h 1762699"/>
              <a:gd name="connsiteX7" fmla="*/ 187287 w 550843"/>
              <a:gd name="connsiteY7" fmla="*/ 539827 h 1762699"/>
              <a:gd name="connsiteX8" fmla="*/ 286438 w 550843"/>
              <a:gd name="connsiteY8" fmla="*/ 583894 h 1762699"/>
              <a:gd name="connsiteX9" fmla="*/ 319489 w 550843"/>
              <a:gd name="connsiteY9" fmla="*/ 683046 h 1762699"/>
              <a:gd name="connsiteX10" fmla="*/ 330506 w 550843"/>
              <a:gd name="connsiteY10" fmla="*/ 749147 h 1762699"/>
              <a:gd name="connsiteX11" fmla="*/ 385590 w 550843"/>
              <a:gd name="connsiteY11" fmla="*/ 837282 h 1762699"/>
              <a:gd name="connsiteX12" fmla="*/ 418641 w 550843"/>
              <a:gd name="connsiteY12" fmla="*/ 870333 h 1762699"/>
              <a:gd name="connsiteX13" fmla="*/ 418641 w 550843"/>
              <a:gd name="connsiteY13" fmla="*/ 870333 h 1762699"/>
              <a:gd name="connsiteX14" fmla="*/ 484742 w 550843"/>
              <a:gd name="connsiteY14" fmla="*/ 1024569 h 1762699"/>
              <a:gd name="connsiteX15" fmla="*/ 484742 w 550843"/>
              <a:gd name="connsiteY15" fmla="*/ 1101687 h 1762699"/>
              <a:gd name="connsiteX16" fmla="*/ 539826 w 550843"/>
              <a:gd name="connsiteY16" fmla="*/ 1101687 h 1762699"/>
              <a:gd name="connsiteX17" fmla="*/ 550843 w 550843"/>
              <a:gd name="connsiteY17" fmla="*/ 1200839 h 1762699"/>
              <a:gd name="connsiteX18" fmla="*/ 495759 w 550843"/>
              <a:gd name="connsiteY18" fmla="*/ 1299991 h 1762699"/>
              <a:gd name="connsiteX19" fmla="*/ 462708 w 550843"/>
              <a:gd name="connsiteY19" fmla="*/ 1421176 h 1762699"/>
              <a:gd name="connsiteX20" fmla="*/ 330506 w 550843"/>
              <a:gd name="connsiteY20" fmla="*/ 1564396 h 1762699"/>
              <a:gd name="connsiteX21" fmla="*/ 319489 w 550843"/>
              <a:gd name="connsiteY21" fmla="*/ 1663547 h 1762699"/>
              <a:gd name="connsiteX22" fmla="*/ 275422 w 550843"/>
              <a:gd name="connsiteY22" fmla="*/ 1762699 h 1762699"/>
              <a:gd name="connsiteX0" fmla="*/ 0 w 550843"/>
              <a:gd name="connsiteY0" fmla="*/ 0 h 1762699"/>
              <a:gd name="connsiteX1" fmla="*/ 33051 w 550843"/>
              <a:gd name="connsiteY1" fmla="*/ 132203 h 1762699"/>
              <a:gd name="connsiteX2" fmla="*/ 88135 w 550843"/>
              <a:gd name="connsiteY2" fmla="*/ 242371 h 1762699"/>
              <a:gd name="connsiteX3" fmla="*/ 88135 w 550843"/>
              <a:gd name="connsiteY3" fmla="*/ 242371 h 1762699"/>
              <a:gd name="connsiteX4" fmla="*/ 143219 w 550843"/>
              <a:gd name="connsiteY4" fmla="*/ 363557 h 1762699"/>
              <a:gd name="connsiteX5" fmla="*/ 143219 w 550843"/>
              <a:gd name="connsiteY5" fmla="*/ 451692 h 1762699"/>
              <a:gd name="connsiteX6" fmla="*/ 187287 w 550843"/>
              <a:gd name="connsiteY6" fmla="*/ 539827 h 1762699"/>
              <a:gd name="connsiteX7" fmla="*/ 286438 w 550843"/>
              <a:gd name="connsiteY7" fmla="*/ 583894 h 1762699"/>
              <a:gd name="connsiteX8" fmla="*/ 319489 w 550843"/>
              <a:gd name="connsiteY8" fmla="*/ 683046 h 1762699"/>
              <a:gd name="connsiteX9" fmla="*/ 330506 w 550843"/>
              <a:gd name="connsiteY9" fmla="*/ 749147 h 1762699"/>
              <a:gd name="connsiteX10" fmla="*/ 385590 w 550843"/>
              <a:gd name="connsiteY10" fmla="*/ 837282 h 1762699"/>
              <a:gd name="connsiteX11" fmla="*/ 418641 w 550843"/>
              <a:gd name="connsiteY11" fmla="*/ 870333 h 1762699"/>
              <a:gd name="connsiteX12" fmla="*/ 418641 w 550843"/>
              <a:gd name="connsiteY12" fmla="*/ 870333 h 1762699"/>
              <a:gd name="connsiteX13" fmla="*/ 484742 w 550843"/>
              <a:gd name="connsiteY13" fmla="*/ 1024569 h 1762699"/>
              <a:gd name="connsiteX14" fmla="*/ 484742 w 550843"/>
              <a:gd name="connsiteY14" fmla="*/ 1101687 h 1762699"/>
              <a:gd name="connsiteX15" fmla="*/ 539826 w 550843"/>
              <a:gd name="connsiteY15" fmla="*/ 1101687 h 1762699"/>
              <a:gd name="connsiteX16" fmla="*/ 550843 w 550843"/>
              <a:gd name="connsiteY16" fmla="*/ 1200839 h 1762699"/>
              <a:gd name="connsiteX17" fmla="*/ 495759 w 550843"/>
              <a:gd name="connsiteY17" fmla="*/ 1299991 h 1762699"/>
              <a:gd name="connsiteX18" fmla="*/ 462708 w 550843"/>
              <a:gd name="connsiteY18" fmla="*/ 1421176 h 1762699"/>
              <a:gd name="connsiteX19" fmla="*/ 330506 w 550843"/>
              <a:gd name="connsiteY19" fmla="*/ 1564396 h 1762699"/>
              <a:gd name="connsiteX20" fmla="*/ 319489 w 550843"/>
              <a:gd name="connsiteY20" fmla="*/ 1663547 h 1762699"/>
              <a:gd name="connsiteX21" fmla="*/ 275422 w 550843"/>
              <a:gd name="connsiteY21" fmla="*/ 1762699 h 1762699"/>
              <a:gd name="connsiteX0" fmla="*/ 0 w 517792"/>
              <a:gd name="connsiteY0" fmla="*/ 0 h 1630496"/>
              <a:gd name="connsiteX1" fmla="*/ 55084 w 517792"/>
              <a:gd name="connsiteY1" fmla="*/ 110168 h 1630496"/>
              <a:gd name="connsiteX2" fmla="*/ 55084 w 517792"/>
              <a:gd name="connsiteY2" fmla="*/ 110168 h 1630496"/>
              <a:gd name="connsiteX3" fmla="*/ 110168 w 517792"/>
              <a:gd name="connsiteY3" fmla="*/ 231354 h 1630496"/>
              <a:gd name="connsiteX4" fmla="*/ 110168 w 517792"/>
              <a:gd name="connsiteY4" fmla="*/ 319489 h 1630496"/>
              <a:gd name="connsiteX5" fmla="*/ 154236 w 517792"/>
              <a:gd name="connsiteY5" fmla="*/ 407624 h 1630496"/>
              <a:gd name="connsiteX6" fmla="*/ 253387 w 517792"/>
              <a:gd name="connsiteY6" fmla="*/ 451691 h 1630496"/>
              <a:gd name="connsiteX7" fmla="*/ 286438 w 517792"/>
              <a:gd name="connsiteY7" fmla="*/ 550843 h 1630496"/>
              <a:gd name="connsiteX8" fmla="*/ 297455 w 517792"/>
              <a:gd name="connsiteY8" fmla="*/ 616944 h 1630496"/>
              <a:gd name="connsiteX9" fmla="*/ 352539 w 517792"/>
              <a:gd name="connsiteY9" fmla="*/ 705079 h 1630496"/>
              <a:gd name="connsiteX10" fmla="*/ 385590 w 517792"/>
              <a:gd name="connsiteY10" fmla="*/ 738130 h 1630496"/>
              <a:gd name="connsiteX11" fmla="*/ 385590 w 517792"/>
              <a:gd name="connsiteY11" fmla="*/ 738130 h 1630496"/>
              <a:gd name="connsiteX12" fmla="*/ 451691 w 517792"/>
              <a:gd name="connsiteY12" fmla="*/ 892366 h 1630496"/>
              <a:gd name="connsiteX13" fmla="*/ 451691 w 517792"/>
              <a:gd name="connsiteY13" fmla="*/ 969484 h 1630496"/>
              <a:gd name="connsiteX14" fmla="*/ 506775 w 517792"/>
              <a:gd name="connsiteY14" fmla="*/ 969484 h 1630496"/>
              <a:gd name="connsiteX15" fmla="*/ 517792 w 517792"/>
              <a:gd name="connsiteY15" fmla="*/ 1068636 h 1630496"/>
              <a:gd name="connsiteX16" fmla="*/ 462708 w 517792"/>
              <a:gd name="connsiteY16" fmla="*/ 1167788 h 1630496"/>
              <a:gd name="connsiteX17" fmla="*/ 429657 w 517792"/>
              <a:gd name="connsiteY17" fmla="*/ 1288973 h 1630496"/>
              <a:gd name="connsiteX18" fmla="*/ 297455 w 517792"/>
              <a:gd name="connsiteY18" fmla="*/ 1432193 h 1630496"/>
              <a:gd name="connsiteX19" fmla="*/ 286438 w 517792"/>
              <a:gd name="connsiteY19" fmla="*/ 1531344 h 1630496"/>
              <a:gd name="connsiteX20" fmla="*/ 242371 w 517792"/>
              <a:gd name="connsiteY20" fmla="*/ 1630496 h 1630496"/>
              <a:gd name="connsiteX0" fmla="*/ 0 w 462708"/>
              <a:gd name="connsiteY0" fmla="*/ 0 h 1520328"/>
              <a:gd name="connsiteX1" fmla="*/ 0 w 462708"/>
              <a:gd name="connsiteY1" fmla="*/ 0 h 1520328"/>
              <a:gd name="connsiteX2" fmla="*/ 55084 w 462708"/>
              <a:gd name="connsiteY2" fmla="*/ 121186 h 1520328"/>
              <a:gd name="connsiteX3" fmla="*/ 55084 w 462708"/>
              <a:gd name="connsiteY3" fmla="*/ 209321 h 1520328"/>
              <a:gd name="connsiteX4" fmla="*/ 99152 w 462708"/>
              <a:gd name="connsiteY4" fmla="*/ 297456 h 1520328"/>
              <a:gd name="connsiteX5" fmla="*/ 198303 w 462708"/>
              <a:gd name="connsiteY5" fmla="*/ 341523 h 1520328"/>
              <a:gd name="connsiteX6" fmla="*/ 231354 w 462708"/>
              <a:gd name="connsiteY6" fmla="*/ 440675 h 1520328"/>
              <a:gd name="connsiteX7" fmla="*/ 242371 w 462708"/>
              <a:gd name="connsiteY7" fmla="*/ 506776 h 1520328"/>
              <a:gd name="connsiteX8" fmla="*/ 297455 w 462708"/>
              <a:gd name="connsiteY8" fmla="*/ 594911 h 1520328"/>
              <a:gd name="connsiteX9" fmla="*/ 330506 w 462708"/>
              <a:gd name="connsiteY9" fmla="*/ 627962 h 1520328"/>
              <a:gd name="connsiteX10" fmla="*/ 330506 w 462708"/>
              <a:gd name="connsiteY10" fmla="*/ 627962 h 1520328"/>
              <a:gd name="connsiteX11" fmla="*/ 396607 w 462708"/>
              <a:gd name="connsiteY11" fmla="*/ 782198 h 1520328"/>
              <a:gd name="connsiteX12" fmla="*/ 396607 w 462708"/>
              <a:gd name="connsiteY12" fmla="*/ 859316 h 1520328"/>
              <a:gd name="connsiteX13" fmla="*/ 451691 w 462708"/>
              <a:gd name="connsiteY13" fmla="*/ 859316 h 1520328"/>
              <a:gd name="connsiteX14" fmla="*/ 462708 w 462708"/>
              <a:gd name="connsiteY14" fmla="*/ 958468 h 1520328"/>
              <a:gd name="connsiteX15" fmla="*/ 407624 w 462708"/>
              <a:gd name="connsiteY15" fmla="*/ 1057620 h 1520328"/>
              <a:gd name="connsiteX16" fmla="*/ 374573 w 462708"/>
              <a:gd name="connsiteY16" fmla="*/ 1178805 h 1520328"/>
              <a:gd name="connsiteX17" fmla="*/ 242371 w 462708"/>
              <a:gd name="connsiteY17" fmla="*/ 1322025 h 1520328"/>
              <a:gd name="connsiteX18" fmla="*/ 231354 w 462708"/>
              <a:gd name="connsiteY18" fmla="*/ 1421176 h 1520328"/>
              <a:gd name="connsiteX19" fmla="*/ 187287 w 462708"/>
              <a:gd name="connsiteY19" fmla="*/ 1520328 h 1520328"/>
              <a:gd name="connsiteX0" fmla="*/ 0 w 462708"/>
              <a:gd name="connsiteY0" fmla="*/ 0 h 1520328"/>
              <a:gd name="connsiteX1" fmla="*/ 55084 w 462708"/>
              <a:gd name="connsiteY1" fmla="*/ 121186 h 1520328"/>
              <a:gd name="connsiteX2" fmla="*/ 55084 w 462708"/>
              <a:gd name="connsiteY2" fmla="*/ 209321 h 1520328"/>
              <a:gd name="connsiteX3" fmla="*/ 99152 w 462708"/>
              <a:gd name="connsiteY3" fmla="*/ 297456 h 1520328"/>
              <a:gd name="connsiteX4" fmla="*/ 198303 w 462708"/>
              <a:gd name="connsiteY4" fmla="*/ 341523 h 1520328"/>
              <a:gd name="connsiteX5" fmla="*/ 231354 w 462708"/>
              <a:gd name="connsiteY5" fmla="*/ 440675 h 1520328"/>
              <a:gd name="connsiteX6" fmla="*/ 242371 w 462708"/>
              <a:gd name="connsiteY6" fmla="*/ 506776 h 1520328"/>
              <a:gd name="connsiteX7" fmla="*/ 297455 w 462708"/>
              <a:gd name="connsiteY7" fmla="*/ 594911 h 1520328"/>
              <a:gd name="connsiteX8" fmla="*/ 330506 w 462708"/>
              <a:gd name="connsiteY8" fmla="*/ 627962 h 1520328"/>
              <a:gd name="connsiteX9" fmla="*/ 330506 w 462708"/>
              <a:gd name="connsiteY9" fmla="*/ 627962 h 1520328"/>
              <a:gd name="connsiteX10" fmla="*/ 396607 w 462708"/>
              <a:gd name="connsiteY10" fmla="*/ 782198 h 1520328"/>
              <a:gd name="connsiteX11" fmla="*/ 396607 w 462708"/>
              <a:gd name="connsiteY11" fmla="*/ 859316 h 1520328"/>
              <a:gd name="connsiteX12" fmla="*/ 451691 w 462708"/>
              <a:gd name="connsiteY12" fmla="*/ 859316 h 1520328"/>
              <a:gd name="connsiteX13" fmla="*/ 462708 w 462708"/>
              <a:gd name="connsiteY13" fmla="*/ 958468 h 1520328"/>
              <a:gd name="connsiteX14" fmla="*/ 407624 w 462708"/>
              <a:gd name="connsiteY14" fmla="*/ 1057620 h 1520328"/>
              <a:gd name="connsiteX15" fmla="*/ 374573 w 462708"/>
              <a:gd name="connsiteY15" fmla="*/ 1178805 h 1520328"/>
              <a:gd name="connsiteX16" fmla="*/ 242371 w 462708"/>
              <a:gd name="connsiteY16" fmla="*/ 1322025 h 1520328"/>
              <a:gd name="connsiteX17" fmla="*/ 231354 w 462708"/>
              <a:gd name="connsiteY17" fmla="*/ 1421176 h 1520328"/>
              <a:gd name="connsiteX18" fmla="*/ 187287 w 462708"/>
              <a:gd name="connsiteY18" fmla="*/ 1520328 h 1520328"/>
              <a:gd name="connsiteX0" fmla="*/ 0 w 407624"/>
              <a:gd name="connsiteY0" fmla="*/ 0 h 1399142"/>
              <a:gd name="connsiteX1" fmla="*/ 0 w 407624"/>
              <a:gd name="connsiteY1" fmla="*/ 88135 h 1399142"/>
              <a:gd name="connsiteX2" fmla="*/ 44068 w 407624"/>
              <a:gd name="connsiteY2" fmla="*/ 176270 h 1399142"/>
              <a:gd name="connsiteX3" fmla="*/ 143219 w 407624"/>
              <a:gd name="connsiteY3" fmla="*/ 220337 h 1399142"/>
              <a:gd name="connsiteX4" fmla="*/ 176270 w 407624"/>
              <a:gd name="connsiteY4" fmla="*/ 319489 h 1399142"/>
              <a:gd name="connsiteX5" fmla="*/ 187287 w 407624"/>
              <a:gd name="connsiteY5" fmla="*/ 385590 h 1399142"/>
              <a:gd name="connsiteX6" fmla="*/ 242371 w 407624"/>
              <a:gd name="connsiteY6" fmla="*/ 473725 h 1399142"/>
              <a:gd name="connsiteX7" fmla="*/ 275422 w 407624"/>
              <a:gd name="connsiteY7" fmla="*/ 506776 h 1399142"/>
              <a:gd name="connsiteX8" fmla="*/ 275422 w 407624"/>
              <a:gd name="connsiteY8" fmla="*/ 506776 h 1399142"/>
              <a:gd name="connsiteX9" fmla="*/ 341523 w 407624"/>
              <a:gd name="connsiteY9" fmla="*/ 661012 h 1399142"/>
              <a:gd name="connsiteX10" fmla="*/ 341523 w 407624"/>
              <a:gd name="connsiteY10" fmla="*/ 738130 h 1399142"/>
              <a:gd name="connsiteX11" fmla="*/ 396607 w 407624"/>
              <a:gd name="connsiteY11" fmla="*/ 738130 h 1399142"/>
              <a:gd name="connsiteX12" fmla="*/ 407624 w 407624"/>
              <a:gd name="connsiteY12" fmla="*/ 837282 h 1399142"/>
              <a:gd name="connsiteX13" fmla="*/ 352540 w 407624"/>
              <a:gd name="connsiteY13" fmla="*/ 936434 h 1399142"/>
              <a:gd name="connsiteX14" fmla="*/ 319489 w 407624"/>
              <a:gd name="connsiteY14" fmla="*/ 1057619 h 1399142"/>
              <a:gd name="connsiteX15" fmla="*/ 187287 w 407624"/>
              <a:gd name="connsiteY15" fmla="*/ 1200839 h 1399142"/>
              <a:gd name="connsiteX16" fmla="*/ 176270 w 407624"/>
              <a:gd name="connsiteY16" fmla="*/ 1299990 h 1399142"/>
              <a:gd name="connsiteX17" fmla="*/ 132203 w 407624"/>
              <a:gd name="connsiteY17" fmla="*/ 1399142 h 1399142"/>
              <a:gd name="connsiteX0" fmla="*/ 0 w 407624"/>
              <a:gd name="connsiteY0" fmla="*/ 0 h 1311007"/>
              <a:gd name="connsiteX1" fmla="*/ 44068 w 407624"/>
              <a:gd name="connsiteY1" fmla="*/ 88135 h 1311007"/>
              <a:gd name="connsiteX2" fmla="*/ 143219 w 407624"/>
              <a:gd name="connsiteY2" fmla="*/ 132202 h 1311007"/>
              <a:gd name="connsiteX3" fmla="*/ 176270 w 407624"/>
              <a:gd name="connsiteY3" fmla="*/ 231354 h 1311007"/>
              <a:gd name="connsiteX4" fmla="*/ 187287 w 407624"/>
              <a:gd name="connsiteY4" fmla="*/ 297455 h 1311007"/>
              <a:gd name="connsiteX5" fmla="*/ 242371 w 407624"/>
              <a:gd name="connsiteY5" fmla="*/ 385590 h 1311007"/>
              <a:gd name="connsiteX6" fmla="*/ 275422 w 407624"/>
              <a:gd name="connsiteY6" fmla="*/ 418641 h 1311007"/>
              <a:gd name="connsiteX7" fmla="*/ 275422 w 407624"/>
              <a:gd name="connsiteY7" fmla="*/ 418641 h 1311007"/>
              <a:gd name="connsiteX8" fmla="*/ 341523 w 407624"/>
              <a:gd name="connsiteY8" fmla="*/ 572877 h 1311007"/>
              <a:gd name="connsiteX9" fmla="*/ 341523 w 407624"/>
              <a:gd name="connsiteY9" fmla="*/ 649995 h 1311007"/>
              <a:gd name="connsiteX10" fmla="*/ 396607 w 407624"/>
              <a:gd name="connsiteY10" fmla="*/ 649995 h 1311007"/>
              <a:gd name="connsiteX11" fmla="*/ 407624 w 407624"/>
              <a:gd name="connsiteY11" fmla="*/ 749147 h 1311007"/>
              <a:gd name="connsiteX12" fmla="*/ 352540 w 407624"/>
              <a:gd name="connsiteY12" fmla="*/ 848299 h 1311007"/>
              <a:gd name="connsiteX13" fmla="*/ 319489 w 407624"/>
              <a:gd name="connsiteY13" fmla="*/ 969484 h 1311007"/>
              <a:gd name="connsiteX14" fmla="*/ 187287 w 407624"/>
              <a:gd name="connsiteY14" fmla="*/ 1112704 h 1311007"/>
              <a:gd name="connsiteX15" fmla="*/ 176270 w 407624"/>
              <a:gd name="connsiteY15" fmla="*/ 1211855 h 1311007"/>
              <a:gd name="connsiteX16" fmla="*/ 132203 w 407624"/>
              <a:gd name="connsiteY16" fmla="*/ 1311007 h 1311007"/>
              <a:gd name="connsiteX0" fmla="*/ 0 w 363556"/>
              <a:gd name="connsiteY0" fmla="*/ 0 h 1222872"/>
              <a:gd name="connsiteX1" fmla="*/ 99151 w 363556"/>
              <a:gd name="connsiteY1" fmla="*/ 44067 h 1222872"/>
              <a:gd name="connsiteX2" fmla="*/ 132202 w 363556"/>
              <a:gd name="connsiteY2" fmla="*/ 143219 h 1222872"/>
              <a:gd name="connsiteX3" fmla="*/ 143219 w 363556"/>
              <a:gd name="connsiteY3" fmla="*/ 209320 h 1222872"/>
              <a:gd name="connsiteX4" fmla="*/ 198303 w 363556"/>
              <a:gd name="connsiteY4" fmla="*/ 297455 h 1222872"/>
              <a:gd name="connsiteX5" fmla="*/ 231354 w 363556"/>
              <a:gd name="connsiteY5" fmla="*/ 330506 h 1222872"/>
              <a:gd name="connsiteX6" fmla="*/ 231354 w 363556"/>
              <a:gd name="connsiteY6" fmla="*/ 330506 h 1222872"/>
              <a:gd name="connsiteX7" fmla="*/ 297455 w 363556"/>
              <a:gd name="connsiteY7" fmla="*/ 484742 h 1222872"/>
              <a:gd name="connsiteX8" fmla="*/ 297455 w 363556"/>
              <a:gd name="connsiteY8" fmla="*/ 561860 h 1222872"/>
              <a:gd name="connsiteX9" fmla="*/ 352539 w 363556"/>
              <a:gd name="connsiteY9" fmla="*/ 561860 h 1222872"/>
              <a:gd name="connsiteX10" fmla="*/ 363556 w 363556"/>
              <a:gd name="connsiteY10" fmla="*/ 661012 h 1222872"/>
              <a:gd name="connsiteX11" fmla="*/ 308472 w 363556"/>
              <a:gd name="connsiteY11" fmla="*/ 760164 h 1222872"/>
              <a:gd name="connsiteX12" fmla="*/ 275421 w 363556"/>
              <a:gd name="connsiteY12" fmla="*/ 881349 h 1222872"/>
              <a:gd name="connsiteX13" fmla="*/ 143219 w 363556"/>
              <a:gd name="connsiteY13" fmla="*/ 1024569 h 1222872"/>
              <a:gd name="connsiteX14" fmla="*/ 132202 w 363556"/>
              <a:gd name="connsiteY14" fmla="*/ 1123720 h 1222872"/>
              <a:gd name="connsiteX15" fmla="*/ 88135 w 363556"/>
              <a:gd name="connsiteY15" fmla="*/ 1222872 h 1222872"/>
              <a:gd name="connsiteX0" fmla="*/ 0 w 363556"/>
              <a:gd name="connsiteY0" fmla="*/ 0 h 1222872"/>
              <a:gd name="connsiteX1" fmla="*/ 99151 w 363556"/>
              <a:gd name="connsiteY1" fmla="*/ 44067 h 1222872"/>
              <a:gd name="connsiteX2" fmla="*/ 90492 w 363556"/>
              <a:gd name="connsiteY2" fmla="*/ 114191 h 1222872"/>
              <a:gd name="connsiteX3" fmla="*/ 143219 w 363556"/>
              <a:gd name="connsiteY3" fmla="*/ 209320 h 1222872"/>
              <a:gd name="connsiteX4" fmla="*/ 198303 w 363556"/>
              <a:gd name="connsiteY4" fmla="*/ 297455 h 1222872"/>
              <a:gd name="connsiteX5" fmla="*/ 231354 w 363556"/>
              <a:gd name="connsiteY5" fmla="*/ 330506 h 1222872"/>
              <a:gd name="connsiteX6" fmla="*/ 231354 w 363556"/>
              <a:gd name="connsiteY6" fmla="*/ 330506 h 1222872"/>
              <a:gd name="connsiteX7" fmla="*/ 297455 w 363556"/>
              <a:gd name="connsiteY7" fmla="*/ 484742 h 1222872"/>
              <a:gd name="connsiteX8" fmla="*/ 297455 w 363556"/>
              <a:gd name="connsiteY8" fmla="*/ 561860 h 1222872"/>
              <a:gd name="connsiteX9" fmla="*/ 352539 w 363556"/>
              <a:gd name="connsiteY9" fmla="*/ 561860 h 1222872"/>
              <a:gd name="connsiteX10" fmla="*/ 363556 w 363556"/>
              <a:gd name="connsiteY10" fmla="*/ 661012 h 1222872"/>
              <a:gd name="connsiteX11" fmla="*/ 308472 w 363556"/>
              <a:gd name="connsiteY11" fmla="*/ 760164 h 1222872"/>
              <a:gd name="connsiteX12" fmla="*/ 275421 w 363556"/>
              <a:gd name="connsiteY12" fmla="*/ 881349 h 1222872"/>
              <a:gd name="connsiteX13" fmla="*/ 143219 w 363556"/>
              <a:gd name="connsiteY13" fmla="*/ 1024569 h 1222872"/>
              <a:gd name="connsiteX14" fmla="*/ 132202 w 363556"/>
              <a:gd name="connsiteY14" fmla="*/ 1123720 h 1222872"/>
              <a:gd name="connsiteX15" fmla="*/ 88135 w 363556"/>
              <a:gd name="connsiteY15" fmla="*/ 1222872 h 1222872"/>
              <a:gd name="connsiteX0" fmla="*/ 0 w 405266"/>
              <a:gd name="connsiteY0" fmla="*/ 0 h 1338987"/>
              <a:gd name="connsiteX1" fmla="*/ 140861 w 405266"/>
              <a:gd name="connsiteY1" fmla="*/ 160182 h 1338987"/>
              <a:gd name="connsiteX2" fmla="*/ 132202 w 405266"/>
              <a:gd name="connsiteY2" fmla="*/ 230306 h 1338987"/>
              <a:gd name="connsiteX3" fmla="*/ 184929 w 405266"/>
              <a:gd name="connsiteY3" fmla="*/ 325435 h 1338987"/>
              <a:gd name="connsiteX4" fmla="*/ 240013 w 405266"/>
              <a:gd name="connsiteY4" fmla="*/ 413570 h 1338987"/>
              <a:gd name="connsiteX5" fmla="*/ 273064 w 405266"/>
              <a:gd name="connsiteY5" fmla="*/ 446621 h 1338987"/>
              <a:gd name="connsiteX6" fmla="*/ 273064 w 405266"/>
              <a:gd name="connsiteY6" fmla="*/ 446621 h 1338987"/>
              <a:gd name="connsiteX7" fmla="*/ 339165 w 405266"/>
              <a:gd name="connsiteY7" fmla="*/ 600857 h 1338987"/>
              <a:gd name="connsiteX8" fmla="*/ 339165 w 405266"/>
              <a:gd name="connsiteY8" fmla="*/ 677975 h 1338987"/>
              <a:gd name="connsiteX9" fmla="*/ 394249 w 405266"/>
              <a:gd name="connsiteY9" fmla="*/ 677975 h 1338987"/>
              <a:gd name="connsiteX10" fmla="*/ 405266 w 405266"/>
              <a:gd name="connsiteY10" fmla="*/ 777127 h 1338987"/>
              <a:gd name="connsiteX11" fmla="*/ 350182 w 405266"/>
              <a:gd name="connsiteY11" fmla="*/ 876279 h 1338987"/>
              <a:gd name="connsiteX12" fmla="*/ 317131 w 405266"/>
              <a:gd name="connsiteY12" fmla="*/ 997464 h 1338987"/>
              <a:gd name="connsiteX13" fmla="*/ 184929 w 405266"/>
              <a:gd name="connsiteY13" fmla="*/ 1140684 h 1338987"/>
              <a:gd name="connsiteX14" fmla="*/ 173912 w 405266"/>
              <a:gd name="connsiteY14" fmla="*/ 1239835 h 1338987"/>
              <a:gd name="connsiteX15" fmla="*/ 129845 w 405266"/>
              <a:gd name="connsiteY15" fmla="*/ 1338987 h 1338987"/>
              <a:gd name="connsiteX0" fmla="*/ 0 w 405266"/>
              <a:gd name="connsiteY0" fmla="*/ 0 h 1338987"/>
              <a:gd name="connsiteX1" fmla="*/ 140861 w 405266"/>
              <a:gd name="connsiteY1" fmla="*/ 160182 h 1338987"/>
              <a:gd name="connsiteX2" fmla="*/ 34878 w 405266"/>
              <a:gd name="connsiteY2" fmla="*/ 172249 h 1338987"/>
              <a:gd name="connsiteX3" fmla="*/ 184929 w 405266"/>
              <a:gd name="connsiteY3" fmla="*/ 325435 h 1338987"/>
              <a:gd name="connsiteX4" fmla="*/ 240013 w 405266"/>
              <a:gd name="connsiteY4" fmla="*/ 413570 h 1338987"/>
              <a:gd name="connsiteX5" fmla="*/ 273064 w 405266"/>
              <a:gd name="connsiteY5" fmla="*/ 446621 h 1338987"/>
              <a:gd name="connsiteX6" fmla="*/ 273064 w 405266"/>
              <a:gd name="connsiteY6" fmla="*/ 446621 h 1338987"/>
              <a:gd name="connsiteX7" fmla="*/ 339165 w 405266"/>
              <a:gd name="connsiteY7" fmla="*/ 600857 h 1338987"/>
              <a:gd name="connsiteX8" fmla="*/ 339165 w 405266"/>
              <a:gd name="connsiteY8" fmla="*/ 677975 h 1338987"/>
              <a:gd name="connsiteX9" fmla="*/ 394249 w 405266"/>
              <a:gd name="connsiteY9" fmla="*/ 677975 h 1338987"/>
              <a:gd name="connsiteX10" fmla="*/ 405266 w 405266"/>
              <a:gd name="connsiteY10" fmla="*/ 777127 h 1338987"/>
              <a:gd name="connsiteX11" fmla="*/ 350182 w 405266"/>
              <a:gd name="connsiteY11" fmla="*/ 876279 h 1338987"/>
              <a:gd name="connsiteX12" fmla="*/ 317131 w 405266"/>
              <a:gd name="connsiteY12" fmla="*/ 997464 h 1338987"/>
              <a:gd name="connsiteX13" fmla="*/ 184929 w 405266"/>
              <a:gd name="connsiteY13" fmla="*/ 1140684 h 1338987"/>
              <a:gd name="connsiteX14" fmla="*/ 173912 w 405266"/>
              <a:gd name="connsiteY14" fmla="*/ 1239835 h 1338987"/>
              <a:gd name="connsiteX15" fmla="*/ 129845 w 405266"/>
              <a:gd name="connsiteY15" fmla="*/ 1338987 h 1338987"/>
              <a:gd name="connsiteX0" fmla="*/ 0 w 405266"/>
              <a:gd name="connsiteY0" fmla="*/ 0 h 1338987"/>
              <a:gd name="connsiteX1" fmla="*/ 43538 w 405266"/>
              <a:gd name="connsiteY1" fmla="*/ 160182 h 1338987"/>
              <a:gd name="connsiteX2" fmla="*/ 34878 w 405266"/>
              <a:gd name="connsiteY2" fmla="*/ 172249 h 1338987"/>
              <a:gd name="connsiteX3" fmla="*/ 184929 w 405266"/>
              <a:gd name="connsiteY3" fmla="*/ 325435 h 1338987"/>
              <a:gd name="connsiteX4" fmla="*/ 240013 w 405266"/>
              <a:gd name="connsiteY4" fmla="*/ 413570 h 1338987"/>
              <a:gd name="connsiteX5" fmla="*/ 273064 w 405266"/>
              <a:gd name="connsiteY5" fmla="*/ 446621 h 1338987"/>
              <a:gd name="connsiteX6" fmla="*/ 273064 w 405266"/>
              <a:gd name="connsiteY6" fmla="*/ 446621 h 1338987"/>
              <a:gd name="connsiteX7" fmla="*/ 339165 w 405266"/>
              <a:gd name="connsiteY7" fmla="*/ 600857 h 1338987"/>
              <a:gd name="connsiteX8" fmla="*/ 339165 w 405266"/>
              <a:gd name="connsiteY8" fmla="*/ 677975 h 1338987"/>
              <a:gd name="connsiteX9" fmla="*/ 394249 w 405266"/>
              <a:gd name="connsiteY9" fmla="*/ 677975 h 1338987"/>
              <a:gd name="connsiteX10" fmla="*/ 405266 w 405266"/>
              <a:gd name="connsiteY10" fmla="*/ 777127 h 1338987"/>
              <a:gd name="connsiteX11" fmla="*/ 350182 w 405266"/>
              <a:gd name="connsiteY11" fmla="*/ 876279 h 1338987"/>
              <a:gd name="connsiteX12" fmla="*/ 317131 w 405266"/>
              <a:gd name="connsiteY12" fmla="*/ 997464 h 1338987"/>
              <a:gd name="connsiteX13" fmla="*/ 184929 w 405266"/>
              <a:gd name="connsiteY13" fmla="*/ 1140684 h 1338987"/>
              <a:gd name="connsiteX14" fmla="*/ 173912 w 405266"/>
              <a:gd name="connsiteY14" fmla="*/ 1239835 h 1338987"/>
              <a:gd name="connsiteX15" fmla="*/ 129845 w 405266"/>
              <a:gd name="connsiteY15" fmla="*/ 1338987 h 1338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05266" h="1338987" extrusionOk="0">
                <a:moveTo>
                  <a:pt x="0" y="0"/>
                </a:moveTo>
                <a:lnTo>
                  <a:pt x="43538" y="160182"/>
                </a:lnTo>
                <a:lnTo>
                  <a:pt x="34878" y="172249"/>
                </a:lnTo>
                <a:lnTo>
                  <a:pt x="184929" y="325435"/>
                </a:lnTo>
                <a:lnTo>
                  <a:pt x="240013" y="413570"/>
                </a:lnTo>
                <a:lnTo>
                  <a:pt x="273064" y="446621"/>
                </a:lnTo>
                <a:lnTo>
                  <a:pt x="273064" y="446621"/>
                </a:lnTo>
                <a:lnTo>
                  <a:pt x="339165" y="600857"/>
                </a:lnTo>
                <a:lnTo>
                  <a:pt x="339165" y="677975"/>
                </a:lnTo>
                <a:lnTo>
                  <a:pt x="394249" y="677975"/>
                </a:lnTo>
                <a:lnTo>
                  <a:pt x="405266" y="777127"/>
                </a:lnTo>
                <a:lnTo>
                  <a:pt x="350182" y="876279"/>
                </a:lnTo>
                <a:lnTo>
                  <a:pt x="317131" y="997464"/>
                </a:lnTo>
                <a:lnTo>
                  <a:pt x="184929" y="1140684"/>
                </a:lnTo>
                <a:lnTo>
                  <a:pt x="173912" y="1239835"/>
                </a:lnTo>
                <a:lnTo>
                  <a:pt x="129845" y="1338987"/>
                </a:lnTo>
              </a:path>
            </a:pathLst>
          </a:custGeom>
          <a:noFill/>
          <a:ln w="57150" cap="flat" cmpd="sng">
            <a:solidFill>
              <a:srgbClr val="FFFF00">
                <a:alpha val="69803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70" name="Google Shape;1270;p20">
            <a:extLst>
              <a:ext uri="{FF2B5EF4-FFF2-40B4-BE49-F238E27FC236}">
                <a16:creationId xmlns:a16="http://schemas.microsoft.com/office/drawing/2014/main" id="{58A00870-316E-0953-42AA-A057312E6BA0}"/>
              </a:ext>
            </a:extLst>
          </p:cNvPr>
          <p:cNvSpPr/>
          <p:nvPr/>
        </p:nvSpPr>
        <p:spPr>
          <a:xfrm>
            <a:off x="3086100" y="1930559"/>
            <a:ext cx="982980" cy="2781300"/>
          </a:xfrm>
          <a:custGeom>
            <a:avLst/>
            <a:gdLst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601980 w 2910840"/>
              <a:gd name="connsiteY50" fmla="*/ 2606040 h 2872740"/>
              <a:gd name="connsiteX51" fmla="*/ 556260 w 2910840"/>
              <a:gd name="connsiteY51" fmla="*/ 2560320 h 2872740"/>
              <a:gd name="connsiteX52" fmla="*/ 480060 w 2910840"/>
              <a:gd name="connsiteY52" fmla="*/ 2529840 h 2872740"/>
              <a:gd name="connsiteX53" fmla="*/ 441960 w 2910840"/>
              <a:gd name="connsiteY53" fmla="*/ 2499360 h 2872740"/>
              <a:gd name="connsiteX54" fmla="*/ 419100 w 2910840"/>
              <a:gd name="connsiteY54" fmla="*/ 2491740 h 2872740"/>
              <a:gd name="connsiteX55" fmla="*/ 281940 w 2910840"/>
              <a:gd name="connsiteY55" fmla="*/ 2499360 h 2872740"/>
              <a:gd name="connsiteX56" fmla="*/ 198120 w 2910840"/>
              <a:gd name="connsiteY56" fmla="*/ 2529840 h 2872740"/>
              <a:gd name="connsiteX57" fmla="*/ 106680 w 2910840"/>
              <a:gd name="connsiteY57" fmla="*/ 2529840 h 2872740"/>
              <a:gd name="connsiteX58" fmla="*/ 76200 w 2910840"/>
              <a:gd name="connsiteY58" fmla="*/ 2560320 h 2872740"/>
              <a:gd name="connsiteX59" fmla="*/ 38100 w 2910840"/>
              <a:gd name="connsiteY59" fmla="*/ 2560320 h 2872740"/>
              <a:gd name="connsiteX60" fmla="*/ 0 w 2910840"/>
              <a:gd name="connsiteY60" fmla="*/ 2590800 h 2872740"/>
              <a:gd name="connsiteX61" fmla="*/ 22860 w 2910840"/>
              <a:gd name="connsiteY61" fmla="*/ 2560320 h 2872740"/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601980 w 2910840"/>
              <a:gd name="connsiteY50" fmla="*/ 2606040 h 2872740"/>
              <a:gd name="connsiteX51" fmla="*/ 556260 w 2910840"/>
              <a:gd name="connsiteY51" fmla="*/ 2560320 h 2872740"/>
              <a:gd name="connsiteX52" fmla="*/ 480060 w 2910840"/>
              <a:gd name="connsiteY52" fmla="*/ 2529840 h 2872740"/>
              <a:gd name="connsiteX53" fmla="*/ 441960 w 2910840"/>
              <a:gd name="connsiteY53" fmla="*/ 2499360 h 2872740"/>
              <a:gd name="connsiteX54" fmla="*/ 419100 w 2910840"/>
              <a:gd name="connsiteY54" fmla="*/ 2491740 h 2872740"/>
              <a:gd name="connsiteX55" fmla="*/ 281940 w 2910840"/>
              <a:gd name="connsiteY55" fmla="*/ 2499360 h 2872740"/>
              <a:gd name="connsiteX56" fmla="*/ 198120 w 2910840"/>
              <a:gd name="connsiteY56" fmla="*/ 2529840 h 2872740"/>
              <a:gd name="connsiteX57" fmla="*/ 106680 w 2910840"/>
              <a:gd name="connsiteY57" fmla="*/ 2529840 h 2872740"/>
              <a:gd name="connsiteX58" fmla="*/ 76200 w 2910840"/>
              <a:gd name="connsiteY58" fmla="*/ 2560320 h 2872740"/>
              <a:gd name="connsiteX59" fmla="*/ 38100 w 2910840"/>
              <a:gd name="connsiteY59" fmla="*/ 2560320 h 2872740"/>
              <a:gd name="connsiteX60" fmla="*/ 0 w 2910840"/>
              <a:gd name="connsiteY60" fmla="*/ 2590800 h 2872740"/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601980 w 2910840"/>
              <a:gd name="connsiteY50" fmla="*/ 2606040 h 2872740"/>
              <a:gd name="connsiteX51" fmla="*/ 556260 w 2910840"/>
              <a:gd name="connsiteY51" fmla="*/ 2560320 h 2872740"/>
              <a:gd name="connsiteX52" fmla="*/ 480060 w 2910840"/>
              <a:gd name="connsiteY52" fmla="*/ 2529840 h 2872740"/>
              <a:gd name="connsiteX53" fmla="*/ 441960 w 2910840"/>
              <a:gd name="connsiteY53" fmla="*/ 2499360 h 2872740"/>
              <a:gd name="connsiteX54" fmla="*/ 419100 w 2910840"/>
              <a:gd name="connsiteY54" fmla="*/ 2491740 h 2872740"/>
              <a:gd name="connsiteX55" fmla="*/ 281940 w 2910840"/>
              <a:gd name="connsiteY55" fmla="*/ 2499360 h 2872740"/>
              <a:gd name="connsiteX56" fmla="*/ 106680 w 2910840"/>
              <a:gd name="connsiteY56" fmla="*/ 2529840 h 2872740"/>
              <a:gd name="connsiteX57" fmla="*/ 76200 w 2910840"/>
              <a:gd name="connsiteY57" fmla="*/ 2560320 h 2872740"/>
              <a:gd name="connsiteX58" fmla="*/ 38100 w 2910840"/>
              <a:gd name="connsiteY58" fmla="*/ 2560320 h 2872740"/>
              <a:gd name="connsiteX59" fmla="*/ 0 w 2910840"/>
              <a:gd name="connsiteY59" fmla="*/ 2590800 h 2872740"/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601980 w 2910840"/>
              <a:gd name="connsiteY50" fmla="*/ 2606040 h 2872740"/>
              <a:gd name="connsiteX51" fmla="*/ 480060 w 2910840"/>
              <a:gd name="connsiteY51" fmla="*/ 2529840 h 2872740"/>
              <a:gd name="connsiteX52" fmla="*/ 441960 w 2910840"/>
              <a:gd name="connsiteY52" fmla="*/ 2499360 h 2872740"/>
              <a:gd name="connsiteX53" fmla="*/ 419100 w 2910840"/>
              <a:gd name="connsiteY53" fmla="*/ 2491740 h 2872740"/>
              <a:gd name="connsiteX54" fmla="*/ 281940 w 2910840"/>
              <a:gd name="connsiteY54" fmla="*/ 2499360 h 2872740"/>
              <a:gd name="connsiteX55" fmla="*/ 106680 w 2910840"/>
              <a:gd name="connsiteY55" fmla="*/ 2529840 h 2872740"/>
              <a:gd name="connsiteX56" fmla="*/ 76200 w 2910840"/>
              <a:gd name="connsiteY56" fmla="*/ 2560320 h 2872740"/>
              <a:gd name="connsiteX57" fmla="*/ 38100 w 2910840"/>
              <a:gd name="connsiteY57" fmla="*/ 2560320 h 2872740"/>
              <a:gd name="connsiteX58" fmla="*/ 0 w 2910840"/>
              <a:gd name="connsiteY58" fmla="*/ 2590800 h 2872740"/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601980 w 2910840"/>
              <a:gd name="connsiteY50" fmla="*/ 2606040 h 2872740"/>
              <a:gd name="connsiteX51" fmla="*/ 441960 w 2910840"/>
              <a:gd name="connsiteY51" fmla="*/ 2499360 h 2872740"/>
              <a:gd name="connsiteX52" fmla="*/ 419100 w 2910840"/>
              <a:gd name="connsiteY52" fmla="*/ 2491740 h 2872740"/>
              <a:gd name="connsiteX53" fmla="*/ 281940 w 2910840"/>
              <a:gd name="connsiteY53" fmla="*/ 2499360 h 2872740"/>
              <a:gd name="connsiteX54" fmla="*/ 106680 w 2910840"/>
              <a:gd name="connsiteY54" fmla="*/ 2529840 h 2872740"/>
              <a:gd name="connsiteX55" fmla="*/ 76200 w 2910840"/>
              <a:gd name="connsiteY55" fmla="*/ 2560320 h 2872740"/>
              <a:gd name="connsiteX56" fmla="*/ 38100 w 2910840"/>
              <a:gd name="connsiteY56" fmla="*/ 2560320 h 2872740"/>
              <a:gd name="connsiteX57" fmla="*/ 0 w 2910840"/>
              <a:gd name="connsiteY57" fmla="*/ 2590800 h 2872740"/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601980 w 2910840"/>
              <a:gd name="connsiteY50" fmla="*/ 2606040 h 2872740"/>
              <a:gd name="connsiteX51" fmla="*/ 441960 w 2910840"/>
              <a:gd name="connsiteY51" fmla="*/ 2499360 h 2872740"/>
              <a:gd name="connsiteX52" fmla="*/ 281940 w 2910840"/>
              <a:gd name="connsiteY52" fmla="*/ 2499360 h 2872740"/>
              <a:gd name="connsiteX53" fmla="*/ 106680 w 2910840"/>
              <a:gd name="connsiteY53" fmla="*/ 2529840 h 2872740"/>
              <a:gd name="connsiteX54" fmla="*/ 76200 w 2910840"/>
              <a:gd name="connsiteY54" fmla="*/ 2560320 h 2872740"/>
              <a:gd name="connsiteX55" fmla="*/ 38100 w 2910840"/>
              <a:gd name="connsiteY55" fmla="*/ 2560320 h 2872740"/>
              <a:gd name="connsiteX56" fmla="*/ 0 w 2910840"/>
              <a:gd name="connsiteY56" fmla="*/ 2590800 h 2872740"/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601980 w 2910840"/>
              <a:gd name="connsiteY50" fmla="*/ 2606040 h 2872740"/>
              <a:gd name="connsiteX51" fmla="*/ 281940 w 2910840"/>
              <a:gd name="connsiteY51" fmla="*/ 2499360 h 2872740"/>
              <a:gd name="connsiteX52" fmla="*/ 106680 w 2910840"/>
              <a:gd name="connsiteY52" fmla="*/ 2529840 h 2872740"/>
              <a:gd name="connsiteX53" fmla="*/ 76200 w 2910840"/>
              <a:gd name="connsiteY53" fmla="*/ 2560320 h 2872740"/>
              <a:gd name="connsiteX54" fmla="*/ 38100 w 2910840"/>
              <a:gd name="connsiteY54" fmla="*/ 2560320 h 2872740"/>
              <a:gd name="connsiteX55" fmla="*/ 0 w 2910840"/>
              <a:gd name="connsiteY55" fmla="*/ 2590800 h 2872740"/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281940 w 2910840"/>
              <a:gd name="connsiteY50" fmla="*/ 2499360 h 2872740"/>
              <a:gd name="connsiteX51" fmla="*/ 106680 w 2910840"/>
              <a:gd name="connsiteY51" fmla="*/ 2529840 h 2872740"/>
              <a:gd name="connsiteX52" fmla="*/ 76200 w 2910840"/>
              <a:gd name="connsiteY52" fmla="*/ 2560320 h 2872740"/>
              <a:gd name="connsiteX53" fmla="*/ 38100 w 2910840"/>
              <a:gd name="connsiteY53" fmla="*/ 2560320 h 2872740"/>
              <a:gd name="connsiteX54" fmla="*/ 0 w 2910840"/>
              <a:gd name="connsiteY54" fmla="*/ 2590800 h 2872740"/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106680 w 2910840"/>
              <a:gd name="connsiteY50" fmla="*/ 2529840 h 2872740"/>
              <a:gd name="connsiteX51" fmla="*/ 76200 w 2910840"/>
              <a:gd name="connsiteY51" fmla="*/ 2560320 h 2872740"/>
              <a:gd name="connsiteX52" fmla="*/ 38100 w 2910840"/>
              <a:gd name="connsiteY52" fmla="*/ 2560320 h 2872740"/>
              <a:gd name="connsiteX53" fmla="*/ 0 w 2910840"/>
              <a:gd name="connsiteY53" fmla="*/ 2590800 h 2872740"/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106680 w 2910840"/>
              <a:gd name="connsiteY50" fmla="*/ 2529840 h 2872740"/>
              <a:gd name="connsiteX51" fmla="*/ 38100 w 2910840"/>
              <a:gd name="connsiteY51" fmla="*/ 2560320 h 2872740"/>
              <a:gd name="connsiteX52" fmla="*/ 0 w 2910840"/>
              <a:gd name="connsiteY52" fmla="*/ 2590800 h 2872740"/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38100 w 2910840"/>
              <a:gd name="connsiteY50" fmla="*/ 2560320 h 2872740"/>
              <a:gd name="connsiteX51" fmla="*/ 0 w 2910840"/>
              <a:gd name="connsiteY51" fmla="*/ 2590800 h 2872740"/>
              <a:gd name="connsiteX0" fmla="*/ 2872740 w 2872740"/>
              <a:gd name="connsiteY0" fmla="*/ 0 h 2872740"/>
              <a:gd name="connsiteX1" fmla="*/ 2834640 w 2872740"/>
              <a:gd name="connsiteY1" fmla="*/ 175260 h 2872740"/>
              <a:gd name="connsiteX2" fmla="*/ 2796540 w 2872740"/>
              <a:gd name="connsiteY2" fmla="*/ 228600 h 2872740"/>
              <a:gd name="connsiteX3" fmla="*/ 2773680 w 2872740"/>
              <a:gd name="connsiteY3" fmla="*/ 320040 h 2872740"/>
              <a:gd name="connsiteX4" fmla="*/ 2750820 w 2872740"/>
              <a:gd name="connsiteY4" fmla="*/ 396240 h 2872740"/>
              <a:gd name="connsiteX5" fmla="*/ 2743200 w 2872740"/>
              <a:gd name="connsiteY5" fmla="*/ 495300 h 2872740"/>
              <a:gd name="connsiteX6" fmla="*/ 2705100 w 2872740"/>
              <a:gd name="connsiteY6" fmla="*/ 579120 h 2872740"/>
              <a:gd name="connsiteX7" fmla="*/ 2727960 w 2872740"/>
              <a:gd name="connsiteY7" fmla="*/ 670560 h 2872740"/>
              <a:gd name="connsiteX8" fmla="*/ 2735580 w 2872740"/>
              <a:gd name="connsiteY8" fmla="*/ 861060 h 2872740"/>
              <a:gd name="connsiteX9" fmla="*/ 2651760 w 2872740"/>
              <a:gd name="connsiteY9" fmla="*/ 937260 h 2872740"/>
              <a:gd name="connsiteX10" fmla="*/ 2606040 w 2872740"/>
              <a:gd name="connsiteY10" fmla="*/ 1028700 h 2872740"/>
              <a:gd name="connsiteX11" fmla="*/ 2514600 w 2872740"/>
              <a:gd name="connsiteY11" fmla="*/ 1112520 h 2872740"/>
              <a:gd name="connsiteX12" fmla="*/ 2354580 w 2872740"/>
              <a:gd name="connsiteY12" fmla="*/ 1257300 h 2872740"/>
              <a:gd name="connsiteX13" fmla="*/ 2301240 w 2872740"/>
              <a:gd name="connsiteY13" fmla="*/ 1417320 h 2872740"/>
              <a:gd name="connsiteX14" fmla="*/ 2301240 w 2872740"/>
              <a:gd name="connsiteY14" fmla="*/ 1531620 h 2872740"/>
              <a:gd name="connsiteX15" fmla="*/ 2331720 w 2872740"/>
              <a:gd name="connsiteY15" fmla="*/ 1600200 h 2872740"/>
              <a:gd name="connsiteX16" fmla="*/ 2400300 w 2872740"/>
              <a:gd name="connsiteY16" fmla="*/ 1668780 h 2872740"/>
              <a:gd name="connsiteX17" fmla="*/ 2369820 w 2872740"/>
              <a:gd name="connsiteY17" fmla="*/ 1760220 h 2872740"/>
              <a:gd name="connsiteX18" fmla="*/ 2316480 w 2872740"/>
              <a:gd name="connsiteY18" fmla="*/ 1783080 h 2872740"/>
              <a:gd name="connsiteX19" fmla="*/ 2232660 w 2872740"/>
              <a:gd name="connsiteY19" fmla="*/ 1866900 h 2872740"/>
              <a:gd name="connsiteX20" fmla="*/ 2217420 w 2872740"/>
              <a:gd name="connsiteY20" fmla="*/ 1950720 h 2872740"/>
              <a:gd name="connsiteX21" fmla="*/ 2209800 w 2872740"/>
              <a:gd name="connsiteY21" fmla="*/ 2026920 h 2872740"/>
              <a:gd name="connsiteX22" fmla="*/ 2202180 w 2872740"/>
              <a:gd name="connsiteY22" fmla="*/ 2080260 h 2872740"/>
              <a:gd name="connsiteX23" fmla="*/ 2164080 w 2872740"/>
              <a:gd name="connsiteY23" fmla="*/ 2110740 h 2872740"/>
              <a:gd name="connsiteX24" fmla="*/ 2065020 w 2872740"/>
              <a:gd name="connsiteY24" fmla="*/ 2278380 h 2872740"/>
              <a:gd name="connsiteX25" fmla="*/ 2042160 w 2872740"/>
              <a:gd name="connsiteY25" fmla="*/ 2400300 h 2872740"/>
              <a:gd name="connsiteX26" fmla="*/ 2042160 w 2872740"/>
              <a:gd name="connsiteY26" fmla="*/ 2461260 h 2872740"/>
              <a:gd name="connsiteX27" fmla="*/ 1973580 w 2872740"/>
              <a:gd name="connsiteY27" fmla="*/ 2529840 h 2872740"/>
              <a:gd name="connsiteX28" fmla="*/ 1965960 w 2872740"/>
              <a:gd name="connsiteY28" fmla="*/ 2583180 h 2872740"/>
              <a:gd name="connsiteX29" fmla="*/ 1981200 w 2872740"/>
              <a:gd name="connsiteY29" fmla="*/ 2613660 h 2872740"/>
              <a:gd name="connsiteX30" fmla="*/ 1958340 w 2872740"/>
              <a:gd name="connsiteY30" fmla="*/ 2682240 h 2872740"/>
              <a:gd name="connsiteX31" fmla="*/ 1920240 w 2872740"/>
              <a:gd name="connsiteY31" fmla="*/ 2743200 h 2872740"/>
              <a:gd name="connsiteX32" fmla="*/ 1889760 w 2872740"/>
              <a:gd name="connsiteY32" fmla="*/ 2781300 h 2872740"/>
              <a:gd name="connsiteX33" fmla="*/ 1767840 w 2872740"/>
              <a:gd name="connsiteY33" fmla="*/ 2758440 h 2872740"/>
              <a:gd name="connsiteX34" fmla="*/ 1668780 w 2872740"/>
              <a:gd name="connsiteY34" fmla="*/ 2766060 h 2872740"/>
              <a:gd name="connsiteX35" fmla="*/ 1539240 w 2872740"/>
              <a:gd name="connsiteY35" fmla="*/ 2788920 h 2872740"/>
              <a:gd name="connsiteX36" fmla="*/ 1447800 w 2872740"/>
              <a:gd name="connsiteY36" fmla="*/ 2788920 h 2872740"/>
              <a:gd name="connsiteX37" fmla="*/ 1379220 w 2872740"/>
              <a:gd name="connsiteY37" fmla="*/ 2849880 h 2872740"/>
              <a:gd name="connsiteX38" fmla="*/ 1303020 w 2872740"/>
              <a:gd name="connsiteY38" fmla="*/ 2872740 h 2872740"/>
              <a:gd name="connsiteX39" fmla="*/ 1150620 w 2872740"/>
              <a:gd name="connsiteY39" fmla="*/ 2849880 h 2872740"/>
              <a:gd name="connsiteX40" fmla="*/ 1082040 w 2872740"/>
              <a:gd name="connsiteY40" fmla="*/ 2849880 h 2872740"/>
              <a:gd name="connsiteX41" fmla="*/ 1005840 w 2872740"/>
              <a:gd name="connsiteY41" fmla="*/ 2804160 h 2872740"/>
              <a:gd name="connsiteX42" fmla="*/ 982980 w 2872740"/>
              <a:gd name="connsiteY42" fmla="*/ 2773680 h 2872740"/>
              <a:gd name="connsiteX43" fmla="*/ 944880 w 2872740"/>
              <a:gd name="connsiteY43" fmla="*/ 2781300 h 2872740"/>
              <a:gd name="connsiteX44" fmla="*/ 914400 w 2872740"/>
              <a:gd name="connsiteY44" fmla="*/ 2788920 h 2872740"/>
              <a:gd name="connsiteX45" fmla="*/ 861060 w 2872740"/>
              <a:gd name="connsiteY45" fmla="*/ 2735580 h 2872740"/>
              <a:gd name="connsiteX46" fmla="*/ 822960 w 2872740"/>
              <a:gd name="connsiteY46" fmla="*/ 2720340 h 2872740"/>
              <a:gd name="connsiteX47" fmla="*/ 754380 w 2872740"/>
              <a:gd name="connsiteY47" fmla="*/ 2697480 h 2872740"/>
              <a:gd name="connsiteX48" fmla="*/ 693420 w 2872740"/>
              <a:gd name="connsiteY48" fmla="*/ 2682240 h 2872740"/>
              <a:gd name="connsiteX49" fmla="*/ 640080 w 2872740"/>
              <a:gd name="connsiteY49" fmla="*/ 2644140 h 2872740"/>
              <a:gd name="connsiteX50" fmla="*/ 0 w 2872740"/>
              <a:gd name="connsiteY50" fmla="*/ 2560320 h 2872740"/>
              <a:gd name="connsiteX0" fmla="*/ 2232660 w 2232660"/>
              <a:gd name="connsiteY0" fmla="*/ 0 h 2872740"/>
              <a:gd name="connsiteX1" fmla="*/ 2194560 w 2232660"/>
              <a:gd name="connsiteY1" fmla="*/ 175260 h 2872740"/>
              <a:gd name="connsiteX2" fmla="*/ 2156460 w 2232660"/>
              <a:gd name="connsiteY2" fmla="*/ 228600 h 2872740"/>
              <a:gd name="connsiteX3" fmla="*/ 2133600 w 2232660"/>
              <a:gd name="connsiteY3" fmla="*/ 320040 h 2872740"/>
              <a:gd name="connsiteX4" fmla="*/ 2110740 w 2232660"/>
              <a:gd name="connsiteY4" fmla="*/ 396240 h 2872740"/>
              <a:gd name="connsiteX5" fmla="*/ 2103120 w 2232660"/>
              <a:gd name="connsiteY5" fmla="*/ 495300 h 2872740"/>
              <a:gd name="connsiteX6" fmla="*/ 2065020 w 2232660"/>
              <a:gd name="connsiteY6" fmla="*/ 579120 h 2872740"/>
              <a:gd name="connsiteX7" fmla="*/ 2087880 w 2232660"/>
              <a:gd name="connsiteY7" fmla="*/ 670560 h 2872740"/>
              <a:gd name="connsiteX8" fmla="*/ 2095500 w 2232660"/>
              <a:gd name="connsiteY8" fmla="*/ 861060 h 2872740"/>
              <a:gd name="connsiteX9" fmla="*/ 2011680 w 2232660"/>
              <a:gd name="connsiteY9" fmla="*/ 937260 h 2872740"/>
              <a:gd name="connsiteX10" fmla="*/ 1965960 w 2232660"/>
              <a:gd name="connsiteY10" fmla="*/ 1028700 h 2872740"/>
              <a:gd name="connsiteX11" fmla="*/ 1874520 w 2232660"/>
              <a:gd name="connsiteY11" fmla="*/ 1112520 h 2872740"/>
              <a:gd name="connsiteX12" fmla="*/ 1714500 w 2232660"/>
              <a:gd name="connsiteY12" fmla="*/ 1257300 h 2872740"/>
              <a:gd name="connsiteX13" fmla="*/ 1661160 w 2232660"/>
              <a:gd name="connsiteY13" fmla="*/ 1417320 h 2872740"/>
              <a:gd name="connsiteX14" fmla="*/ 1661160 w 2232660"/>
              <a:gd name="connsiteY14" fmla="*/ 1531620 h 2872740"/>
              <a:gd name="connsiteX15" fmla="*/ 1691640 w 2232660"/>
              <a:gd name="connsiteY15" fmla="*/ 1600200 h 2872740"/>
              <a:gd name="connsiteX16" fmla="*/ 1760220 w 2232660"/>
              <a:gd name="connsiteY16" fmla="*/ 1668780 h 2872740"/>
              <a:gd name="connsiteX17" fmla="*/ 1729740 w 2232660"/>
              <a:gd name="connsiteY17" fmla="*/ 1760220 h 2872740"/>
              <a:gd name="connsiteX18" fmla="*/ 1676400 w 2232660"/>
              <a:gd name="connsiteY18" fmla="*/ 1783080 h 2872740"/>
              <a:gd name="connsiteX19" fmla="*/ 1592580 w 2232660"/>
              <a:gd name="connsiteY19" fmla="*/ 1866900 h 2872740"/>
              <a:gd name="connsiteX20" fmla="*/ 1577340 w 2232660"/>
              <a:gd name="connsiteY20" fmla="*/ 1950720 h 2872740"/>
              <a:gd name="connsiteX21" fmla="*/ 1569720 w 2232660"/>
              <a:gd name="connsiteY21" fmla="*/ 2026920 h 2872740"/>
              <a:gd name="connsiteX22" fmla="*/ 1562100 w 2232660"/>
              <a:gd name="connsiteY22" fmla="*/ 2080260 h 2872740"/>
              <a:gd name="connsiteX23" fmla="*/ 1524000 w 2232660"/>
              <a:gd name="connsiteY23" fmla="*/ 2110740 h 2872740"/>
              <a:gd name="connsiteX24" fmla="*/ 1424940 w 2232660"/>
              <a:gd name="connsiteY24" fmla="*/ 2278380 h 2872740"/>
              <a:gd name="connsiteX25" fmla="*/ 1402080 w 2232660"/>
              <a:gd name="connsiteY25" fmla="*/ 2400300 h 2872740"/>
              <a:gd name="connsiteX26" fmla="*/ 1402080 w 2232660"/>
              <a:gd name="connsiteY26" fmla="*/ 2461260 h 2872740"/>
              <a:gd name="connsiteX27" fmla="*/ 1333500 w 2232660"/>
              <a:gd name="connsiteY27" fmla="*/ 2529840 h 2872740"/>
              <a:gd name="connsiteX28" fmla="*/ 1325880 w 2232660"/>
              <a:gd name="connsiteY28" fmla="*/ 2583180 h 2872740"/>
              <a:gd name="connsiteX29" fmla="*/ 1341120 w 2232660"/>
              <a:gd name="connsiteY29" fmla="*/ 2613660 h 2872740"/>
              <a:gd name="connsiteX30" fmla="*/ 1318260 w 2232660"/>
              <a:gd name="connsiteY30" fmla="*/ 2682240 h 2872740"/>
              <a:gd name="connsiteX31" fmla="*/ 1280160 w 2232660"/>
              <a:gd name="connsiteY31" fmla="*/ 2743200 h 2872740"/>
              <a:gd name="connsiteX32" fmla="*/ 1249680 w 2232660"/>
              <a:gd name="connsiteY32" fmla="*/ 2781300 h 2872740"/>
              <a:gd name="connsiteX33" fmla="*/ 1127760 w 2232660"/>
              <a:gd name="connsiteY33" fmla="*/ 2758440 h 2872740"/>
              <a:gd name="connsiteX34" fmla="*/ 1028700 w 2232660"/>
              <a:gd name="connsiteY34" fmla="*/ 2766060 h 2872740"/>
              <a:gd name="connsiteX35" fmla="*/ 899160 w 2232660"/>
              <a:gd name="connsiteY35" fmla="*/ 2788920 h 2872740"/>
              <a:gd name="connsiteX36" fmla="*/ 807720 w 2232660"/>
              <a:gd name="connsiteY36" fmla="*/ 2788920 h 2872740"/>
              <a:gd name="connsiteX37" fmla="*/ 739140 w 2232660"/>
              <a:gd name="connsiteY37" fmla="*/ 2849880 h 2872740"/>
              <a:gd name="connsiteX38" fmla="*/ 662940 w 2232660"/>
              <a:gd name="connsiteY38" fmla="*/ 2872740 h 2872740"/>
              <a:gd name="connsiteX39" fmla="*/ 510540 w 2232660"/>
              <a:gd name="connsiteY39" fmla="*/ 2849880 h 2872740"/>
              <a:gd name="connsiteX40" fmla="*/ 441960 w 2232660"/>
              <a:gd name="connsiteY40" fmla="*/ 2849880 h 2872740"/>
              <a:gd name="connsiteX41" fmla="*/ 365760 w 2232660"/>
              <a:gd name="connsiteY41" fmla="*/ 2804160 h 2872740"/>
              <a:gd name="connsiteX42" fmla="*/ 342900 w 2232660"/>
              <a:gd name="connsiteY42" fmla="*/ 2773680 h 2872740"/>
              <a:gd name="connsiteX43" fmla="*/ 304800 w 2232660"/>
              <a:gd name="connsiteY43" fmla="*/ 2781300 h 2872740"/>
              <a:gd name="connsiteX44" fmla="*/ 274320 w 2232660"/>
              <a:gd name="connsiteY44" fmla="*/ 2788920 h 2872740"/>
              <a:gd name="connsiteX45" fmla="*/ 220980 w 2232660"/>
              <a:gd name="connsiteY45" fmla="*/ 2735580 h 2872740"/>
              <a:gd name="connsiteX46" fmla="*/ 182880 w 2232660"/>
              <a:gd name="connsiteY46" fmla="*/ 2720340 h 2872740"/>
              <a:gd name="connsiteX47" fmla="*/ 114300 w 2232660"/>
              <a:gd name="connsiteY47" fmla="*/ 2697480 h 2872740"/>
              <a:gd name="connsiteX48" fmla="*/ 53340 w 2232660"/>
              <a:gd name="connsiteY48" fmla="*/ 2682240 h 2872740"/>
              <a:gd name="connsiteX49" fmla="*/ 0 w 2232660"/>
              <a:gd name="connsiteY49" fmla="*/ 2644140 h 2872740"/>
              <a:gd name="connsiteX0" fmla="*/ 2179320 w 2179320"/>
              <a:gd name="connsiteY0" fmla="*/ 0 h 2872740"/>
              <a:gd name="connsiteX1" fmla="*/ 2141220 w 2179320"/>
              <a:gd name="connsiteY1" fmla="*/ 175260 h 2872740"/>
              <a:gd name="connsiteX2" fmla="*/ 2103120 w 2179320"/>
              <a:gd name="connsiteY2" fmla="*/ 228600 h 2872740"/>
              <a:gd name="connsiteX3" fmla="*/ 2080260 w 2179320"/>
              <a:gd name="connsiteY3" fmla="*/ 320040 h 2872740"/>
              <a:gd name="connsiteX4" fmla="*/ 2057400 w 2179320"/>
              <a:gd name="connsiteY4" fmla="*/ 396240 h 2872740"/>
              <a:gd name="connsiteX5" fmla="*/ 2049780 w 2179320"/>
              <a:gd name="connsiteY5" fmla="*/ 495300 h 2872740"/>
              <a:gd name="connsiteX6" fmla="*/ 2011680 w 2179320"/>
              <a:gd name="connsiteY6" fmla="*/ 579120 h 2872740"/>
              <a:gd name="connsiteX7" fmla="*/ 2034540 w 2179320"/>
              <a:gd name="connsiteY7" fmla="*/ 670560 h 2872740"/>
              <a:gd name="connsiteX8" fmla="*/ 2042160 w 2179320"/>
              <a:gd name="connsiteY8" fmla="*/ 861060 h 2872740"/>
              <a:gd name="connsiteX9" fmla="*/ 1958340 w 2179320"/>
              <a:gd name="connsiteY9" fmla="*/ 937260 h 2872740"/>
              <a:gd name="connsiteX10" fmla="*/ 1912620 w 2179320"/>
              <a:gd name="connsiteY10" fmla="*/ 1028700 h 2872740"/>
              <a:gd name="connsiteX11" fmla="*/ 1821180 w 2179320"/>
              <a:gd name="connsiteY11" fmla="*/ 1112520 h 2872740"/>
              <a:gd name="connsiteX12" fmla="*/ 1661160 w 2179320"/>
              <a:gd name="connsiteY12" fmla="*/ 1257300 h 2872740"/>
              <a:gd name="connsiteX13" fmla="*/ 1607820 w 2179320"/>
              <a:gd name="connsiteY13" fmla="*/ 1417320 h 2872740"/>
              <a:gd name="connsiteX14" fmla="*/ 1607820 w 2179320"/>
              <a:gd name="connsiteY14" fmla="*/ 1531620 h 2872740"/>
              <a:gd name="connsiteX15" fmla="*/ 1638300 w 2179320"/>
              <a:gd name="connsiteY15" fmla="*/ 1600200 h 2872740"/>
              <a:gd name="connsiteX16" fmla="*/ 1706880 w 2179320"/>
              <a:gd name="connsiteY16" fmla="*/ 1668780 h 2872740"/>
              <a:gd name="connsiteX17" fmla="*/ 1676400 w 2179320"/>
              <a:gd name="connsiteY17" fmla="*/ 1760220 h 2872740"/>
              <a:gd name="connsiteX18" fmla="*/ 1623060 w 2179320"/>
              <a:gd name="connsiteY18" fmla="*/ 1783080 h 2872740"/>
              <a:gd name="connsiteX19" fmla="*/ 1539240 w 2179320"/>
              <a:gd name="connsiteY19" fmla="*/ 1866900 h 2872740"/>
              <a:gd name="connsiteX20" fmla="*/ 1524000 w 2179320"/>
              <a:gd name="connsiteY20" fmla="*/ 1950720 h 2872740"/>
              <a:gd name="connsiteX21" fmla="*/ 1516380 w 2179320"/>
              <a:gd name="connsiteY21" fmla="*/ 2026920 h 2872740"/>
              <a:gd name="connsiteX22" fmla="*/ 1508760 w 2179320"/>
              <a:gd name="connsiteY22" fmla="*/ 2080260 h 2872740"/>
              <a:gd name="connsiteX23" fmla="*/ 1470660 w 2179320"/>
              <a:gd name="connsiteY23" fmla="*/ 2110740 h 2872740"/>
              <a:gd name="connsiteX24" fmla="*/ 1371600 w 2179320"/>
              <a:gd name="connsiteY24" fmla="*/ 2278380 h 2872740"/>
              <a:gd name="connsiteX25" fmla="*/ 1348740 w 2179320"/>
              <a:gd name="connsiteY25" fmla="*/ 2400300 h 2872740"/>
              <a:gd name="connsiteX26" fmla="*/ 1348740 w 2179320"/>
              <a:gd name="connsiteY26" fmla="*/ 2461260 h 2872740"/>
              <a:gd name="connsiteX27" fmla="*/ 1280160 w 2179320"/>
              <a:gd name="connsiteY27" fmla="*/ 2529840 h 2872740"/>
              <a:gd name="connsiteX28" fmla="*/ 1272540 w 2179320"/>
              <a:gd name="connsiteY28" fmla="*/ 2583180 h 2872740"/>
              <a:gd name="connsiteX29" fmla="*/ 1287780 w 2179320"/>
              <a:gd name="connsiteY29" fmla="*/ 2613660 h 2872740"/>
              <a:gd name="connsiteX30" fmla="*/ 1264920 w 2179320"/>
              <a:gd name="connsiteY30" fmla="*/ 2682240 h 2872740"/>
              <a:gd name="connsiteX31" fmla="*/ 1226820 w 2179320"/>
              <a:gd name="connsiteY31" fmla="*/ 2743200 h 2872740"/>
              <a:gd name="connsiteX32" fmla="*/ 1196340 w 2179320"/>
              <a:gd name="connsiteY32" fmla="*/ 2781300 h 2872740"/>
              <a:gd name="connsiteX33" fmla="*/ 1074420 w 2179320"/>
              <a:gd name="connsiteY33" fmla="*/ 2758440 h 2872740"/>
              <a:gd name="connsiteX34" fmla="*/ 975360 w 2179320"/>
              <a:gd name="connsiteY34" fmla="*/ 2766060 h 2872740"/>
              <a:gd name="connsiteX35" fmla="*/ 845820 w 2179320"/>
              <a:gd name="connsiteY35" fmla="*/ 2788920 h 2872740"/>
              <a:gd name="connsiteX36" fmla="*/ 754380 w 2179320"/>
              <a:gd name="connsiteY36" fmla="*/ 2788920 h 2872740"/>
              <a:gd name="connsiteX37" fmla="*/ 685800 w 2179320"/>
              <a:gd name="connsiteY37" fmla="*/ 2849880 h 2872740"/>
              <a:gd name="connsiteX38" fmla="*/ 609600 w 2179320"/>
              <a:gd name="connsiteY38" fmla="*/ 2872740 h 2872740"/>
              <a:gd name="connsiteX39" fmla="*/ 457200 w 2179320"/>
              <a:gd name="connsiteY39" fmla="*/ 2849880 h 2872740"/>
              <a:gd name="connsiteX40" fmla="*/ 388620 w 2179320"/>
              <a:gd name="connsiteY40" fmla="*/ 2849880 h 2872740"/>
              <a:gd name="connsiteX41" fmla="*/ 312420 w 2179320"/>
              <a:gd name="connsiteY41" fmla="*/ 2804160 h 2872740"/>
              <a:gd name="connsiteX42" fmla="*/ 289560 w 2179320"/>
              <a:gd name="connsiteY42" fmla="*/ 2773680 h 2872740"/>
              <a:gd name="connsiteX43" fmla="*/ 251460 w 2179320"/>
              <a:gd name="connsiteY43" fmla="*/ 2781300 h 2872740"/>
              <a:gd name="connsiteX44" fmla="*/ 220980 w 2179320"/>
              <a:gd name="connsiteY44" fmla="*/ 2788920 h 2872740"/>
              <a:gd name="connsiteX45" fmla="*/ 167640 w 2179320"/>
              <a:gd name="connsiteY45" fmla="*/ 2735580 h 2872740"/>
              <a:gd name="connsiteX46" fmla="*/ 129540 w 2179320"/>
              <a:gd name="connsiteY46" fmla="*/ 2720340 h 2872740"/>
              <a:gd name="connsiteX47" fmla="*/ 60960 w 2179320"/>
              <a:gd name="connsiteY47" fmla="*/ 2697480 h 2872740"/>
              <a:gd name="connsiteX48" fmla="*/ 0 w 2179320"/>
              <a:gd name="connsiteY48" fmla="*/ 2682240 h 2872740"/>
              <a:gd name="connsiteX0" fmla="*/ 2118360 w 2118360"/>
              <a:gd name="connsiteY0" fmla="*/ 0 h 2872740"/>
              <a:gd name="connsiteX1" fmla="*/ 2080260 w 2118360"/>
              <a:gd name="connsiteY1" fmla="*/ 175260 h 2872740"/>
              <a:gd name="connsiteX2" fmla="*/ 2042160 w 2118360"/>
              <a:gd name="connsiteY2" fmla="*/ 228600 h 2872740"/>
              <a:gd name="connsiteX3" fmla="*/ 2019300 w 2118360"/>
              <a:gd name="connsiteY3" fmla="*/ 320040 h 2872740"/>
              <a:gd name="connsiteX4" fmla="*/ 1996440 w 2118360"/>
              <a:gd name="connsiteY4" fmla="*/ 396240 h 2872740"/>
              <a:gd name="connsiteX5" fmla="*/ 1988820 w 2118360"/>
              <a:gd name="connsiteY5" fmla="*/ 495300 h 2872740"/>
              <a:gd name="connsiteX6" fmla="*/ 1950720 w 2118360"/>
              <a:gd name="connsiteY6" fmla="*/ 579120 h 2872740"/>
              <a:gd name="connsiteX7" fmla="*/ 1973580 w 2118360"/>
              <a:gd name="connsiteY7" fmla="*/ 670560 h 2872740"/>
              <a:gd name="connsiteX8" fmla="*/ 1981200 w 2118360"/>
              <a:gd name="connsiteY8" fmla="*/ 861060 h 2872740"/>
              <a:gd name="connsiteX9" fmla="*/ 1897380 w 2118360"/>
              <a:gd name="connsiteY9" fmla="*/ 937260 h 2872740"/>
              <a:gd name="connsiteX10" fmla="*/ 1851660 w 2118360"/>
              <a:gd name="connsiteY10" fmla="*/ 1028700 h 2872740"/>
              <a:gd name="connsiteX11" fmla="*/ 1760220 w 2118360"/>
              <a:gd name="connsiteY11" fmla="*/ 1112520 h 2872740"/>
              <a:gd name="connsiteX12" fmla="*/ 1600200 w 2118360"/>
              <a:gd name="connsiteY12" fmla="*/ 1257300 h 2872740"/>
              <a:gd name="connsiteX13" fmla="*/ 1546860 w 2118360"/>
              <a:gd name="connsiteY13" fmla="*/ 1417320 h 2872740"/>
              <a:gd name="connsiteX14" fmla="*/ 1546860 w 2118360"/>
              <a:gd name="connsiteY14" fmla="*/ 1531620 h 2872740"/>
              <a:gd name="connsiteX15" fmla="*/ 1577340 w 2118360"/>
              <a:gd name="connsiteY15" fmla="*/ 1600200 h 2872740"/>
              <a:gd name="connsiteX16" fmla="*/ 1645920 w 2118360"/>
              <a:gd name="connsiteY16" fmla="*/ 1668780 h 2872740"/>
              <a:gd name="connsiteX17" fmla="*/ 1615440 w 2118360"/>
              <a:gd name="connsiteY17" fmla="*/ 1760220 h 2872740"/>
              <a:gd name="connsiteX18" fmla="*/ 1562100 w 2118360"/>
              <a:gd name="connsiteY18" fmla="*/ 1783080 h 2872740"/>
              <a:gd name="connsiteX19" fmla="*/ 1478280 w 2118360"/>
              <a:gd name="connsiteY19" fmla="*/ 1866900 h 2872740"/>
              <a:gd name="connsiteX20" fmla="*/ 1463040 w 2118360"/>
              <a:gd name="connsiteY20" fmla="*/ 1950720 h 2872740"/>
              <a:gd name="connsiteX21" fmla="*/ 1455420 w 2118360"/>
              <a:gd name="connsiteY21" fmla="*/ 2026920 h 2872740"/>
              <a:gd name="connsiteX22" fmla="*/ 1447800 w 2118360"/>
              <a:gd name="connsiteY22" fmla="*/ 2080260 h 2872740"/>
              <a:gd name="connsiteX23" fmla="*/ 1409700 w 2118360"/>
              <a:gd name="connsiteY23" fmla="*/ 2110740 h 2872740"/>
              <a:gd name="connsiteX24" fmla="*/ 1310640 w 2118360"/>
              <a:gd name="connsiteY24" fmla="*/ 2278380 h 2872740"/>
              <a:gd name="connsiteX25" fmla="*/ 1287780 w 2118360"/>
              <a:gd name="connsiteY25" fmla="*/ 2400300 h 2872740"/>
              <a:gd name="connsiteX26" fmla="*/ 1287780 w 2118360"/>
              <a:gd name="connsiteY26" fmla="*/ 2461260 h 2872740"/>
              <a:gd name="connsiteX27" fmla="*/ 1219200 w 2118360"/>
              <a:gd name="connsiteY27" fmla="*/ 2529840 h 2872740"/>
              <a:gd name="connsiteX28" fmla="*/ 1211580 w 2118360"/>
              <a:gd name="connsiteY28" fmla="*/ 2583180 h 2872740"/>
              <a:gd name="connsiteX29" fmla="*/ 1226820 w 2118360"/>
              <a:gd name="connsiteY29" fmla="*/ 2613660 h 2872740"/>
              <a:gd name="connsiteX30" fmla="*/ 1203960 w 2118360"/>
              <a:gd name="connsiteY30" fmla="*/ 2682240 h 2872740"/>
              <a:gd name="connsiteX31" fmla="*/ 1165860 w 2118360"/>
              <a:gd name="connsiteY31" fmla="*/ 2743200 h 2872740"/>
              <a:gd name="connsiteX32" fmla="*/ 1135380 w 2118360"/>
              <a:gd name="connsiteY32" fmla="*/ 2781300 h 2872740"/>
              <a:gd name="connsiteX33" fmla="*/ 1013460 w 2118360"/>
              <a:gd name="connsiteY33" fmla="*/ 2758440 h 2872740"/>
              <a:gd name="connsiteX34" fmla="*/ 914400 w 2118360"/>
              <a:gd name="connsiteY34" fmla="*/ 2766060 h 2872740"/>
              <a:gd name="connsiteX35" fmla="*/ 784860 w 2118360"/>
              <a:gd name="connsiteY35" fmla="*/ 2788920 h 2872740"/>
              <a:gd name="connsiteX36" fmla="*/ 693420 w 2118360"/>
              <a:gd name="connsiteY36" fmla="*/ 2788920 h 2872740"/>
              <a:gd name="connsiteX37" fmla="*/ 624840 w 2118360"/>
              <a:gd name="connsiteY37" fmla="*/ 2849880 h 2872740"/>
              <a:gd name="connsiteX38" fmla="*/ 548640 w 2118360"/>
              <a:gd name="connsiteY38" fmla="*/ 2872740 h 2872740"/>
              <a:gd name="connsiteX39" fmla="*/ 396240 w 2118360"/>
              <a:gd name="connsiteY39" fmla="*/ 2849880 h 2872740"/>
              <a:gd name="connsiteX40" fmla="*/ 327660 w 2118360"/>
              <a:gd name="connsiteY40" fmla="*/ 2849880 h 2872740"/>
              <a:gd name="connsiteX41" fmla="*/ 251460 w 2118360"/>
              <a:gd name="connsiteY41" fmla="*/ 2804160 h 2872740"/>
              <a:gd name="connsiteX42" fmla="*/ 228600 w 2118360"/>
              <a:gd name="connsiteY42" fmla="*/ 2773680 h 2872740"/>
              <a:gd name="connsiteX43" fmla="*/ 190500 w 2118360"/>
              <a:gd name="connsiteY43" fmla="*/ 2781300 h 2872740"/>
              <a:gd name="connsiteX44" fmla="*/ 160020 w 2118360"/>
              <a:gd name="connsiteY44" fmla="*/ 2788920 h 2872740"/>
              <a:gd name="connsiteX45" fmla="*/ 106680 w 2118360"/>
              <a:gd name="connsiteY45" fmla="*/ 2735580 h 2872740"/>
              <a:gd name="connsiteX46" fmla="*/ 68580 w 2118360"/>
              <a:gd name="connsiteY46" fmla="*/ 2720340 h 2872740"/>
              <a:gd name="connsiteX47" fmla="*/ 0 w 2118360"/>
              <a:gd name="connsiteY47" fmla="*/ 2697480 h 2872740"/>
              <a:gd name="connsiteX0" fmla="*/ 2049780 w 2049780"/>
              <a:gd name="connsiteY0" fmla="*/ 0 h 2872740"/>
              <a:gd name="connsiteX1" fmla="*/ 2011680 w 2049780"/>
              <a:gd name="connsiteY1" fmla="*/ 175260 h 2872740"/>
              <a:gd name="connsiteX2" fmla="*/ 1973580 w 2049780"/>
              <a:gd name="connsiteY2" fmla="*/ 228600 h 2872740"/>
              <a:gd name="connsiteX3" fmla="*/ 1950720 w 2049780"/>
              <a:gd name="connsiteY3" fmla="*/ 320040 h 2872740"/>
              <a:gd name="connsiteX4" fmla="*/ 1927860 w 2049780"/>
              <a:gd name="connsiteY4" fmla="*/ 396240 h 2872740"/>
              <a:gd name="connsiteX5" fmla="*/ 1920240 w 2049780"/>
              <a:gd name="connsiteY5" fmla="*/ 495300 h 2872740"/>
              <a:gd name="connsiteX6" fmla="*/ 1882140 w 2049780"/>
              <a:gd name="connsiteY6" fmla="*/ 579120 h 2872740"/>
              <a:gd name="connsiteX7" fmla="*/ 1905000 w 2049780"/>
              <a:gd name="connsiteY7" fmla="*/ 670560 h 2872740"/>
              <a:gd name="connsiteX8" fmla="*/ 1912620 w 2049780"/>
              <a:gd name="connsiteY8" fmla="*/ 861060 h 2872740"/>
              <a:gd name="connsiteX9" fmla="*/ 1828800 w 2049780"/>
              <a:gd name="connsiteY9" fmla="*/ 937260 h 2872740"/>
              <a:gd name="connsiteX10" fmla="*/ 1783080 w 2049780"/>
              <a:gd name="connsiteY10" fmla="*/ 1028700 h 2872740"/>
              <a:gd name="connsiteX11" fmla="*/ 1691640 w 2049780"/>
              <a:gd name="connsiteY11" fmla="*/ 1112520 h 2872740"/>
              <a:gd name="connsiteX12" fmla="*/ 1531620 w 2049780"/>
              <a:gd name="connsiteY12" fmla="*/ 1257300 h 2872740"/>
              <a:gd name="connsiteX13" fmla="*/ 1478280 w 2049780"/>
              <a:gd name="connsiteY13" fmla="*/ 1417320 h 2872740"/>
              <a:gd name="connsiteX14" fmla="*/ 1478280 w 2049780"/>
              <a:gd name="connsiteY14" fmla="*/ 1531620 h 2872740"/>
              <a:gd name="connsiteX15" fmla="*/ 1508760 w 2049780"/>
              <a:gd name="connsiteY15" fmla="*/ 1600200 h 2872740"/>
              <a:gd name="connsiteX16" fmla="*/ 1577340 w 2049780"/>
              <a:gd name="connsiteY16" fmla="*/ 1668780 h 2872740"/>
              <a:gd name="connsiteX17" fmla="*/ 1546860 w 2049780"/>
              <a:gd name="connsiteY17" fmla="*/ 1760220 h 2872740"/>
              <a:gd name="connsiteX18" fmla="*/ 1493520 w 2049780"/>
              <a:gd name="connsiteY18" fmla="*/ 1783080 h 2872740"/>
              <a:gd name="connsiteX19" fmla="*/ 1409700 w 2049780"/>
              <a:gd name="connsiteY19" fmla="*/ 1866900 h 2872740"/>
              <a:gd name="connsiteX20" fmla="*/ 1394460 w 2049780"/>
              <a:gd name="connsiteY20" fmla="*/ 1950720 h 2872740"/>
              <a:gd name="connsiteX21" fmla="*/ 1386840 w 2049780"/>
              <a:gd name="connsiteY21" fmla="*/ 2026920 h 2872740"/>
              <a:gd name="connsiteX22" fmla="*/ 1379220 w 2049780"/>
              <a:gd name="connsiteY22" fmla="*/ 2080260 h 2872740"/>
              <a:gd name="connsiteX23" fmla="*/ 1341120 w 2049780"/>
              <a:gd name="connsiteY23" fmla="*/ 2110740 h 2872740"/>
              <a:gd name="connsiteX24" fmla="*/ 1242060 w 2049780"/>
              <a:gd name="connsiteY24" fmla="*/ 2278380 h 2872740"/>
              <a:gd name="connsiteX25" fmla="*/ 1219200 w 2049780"/>
              <a:gd name="connsiteY25" fmla="*/ 2400300 h 2872740"/>
              <a:gd name="connsiteX26" fmla="*/ 1219200 w 2049780"/>
              <a:gd name="connsiteY26" fmla="*/ 2461260 h 2872740"/>
              <a:gd name="connsiteX27" fmla="*/ 1150620 w 2049780"/>
              <a:gd name="connsiteY27" fmla="*/ 2529840 h 2872740"/>
              <a:gd name="connsiteX28" fmla="*/ 1143000 w 2049780"/>
              <a:gd name="connsiteY28" fmla="*/ 2583180 h 2872740"/>
              <a:gd name="connsiteX29" fmla="*/ 1158240 w 2049780"/>
              <a:gd name="connsiteY29" fmla="*/ 2613660 h 2872740"/>
              <a:gd name="connsiteX30" fmla="*/ 1135380 w 2049780"/>
              <a:gd name="connsiteY30" fmla="*/ 2682240 h 2872740"/>
              <a:gd name="connsiteX31" fmla="*/ 1097280 w 2049780"/>
              <a:gd name="connsiteY31" fmla="*/ 2743200 h 2872740"/>
              <a:gd name="connsiteX32" fmla="*/ 1066800 w 2049780"/>
              <a:gd name="connsiteY32" fmla="*/ 2781300 h 2872740"/>
              <a:gd name="connsiteX33" fmla="*/ 944880 w 2049780"/>
              <a:gd name="connsiteY33" fmla="*/ 2758440 h 2872740"/>
              <a:gd name="connsiteX34" fmla="*/ 845820 w 2049780"/>
              <a:gd name="connsiteY34" fmla="*/ 2766060 h 2872740"/>
              <a:gd name="connsiteX35" fmla="*/ 716280 w 2049780"/>
              <a:gd name="connsiteY35" fmla="*/ 2788920 h 2872740"/>
              <a:gd name="connsiteX36" fmla="*/ 624840 w 2049780"/>
              <a:gd name="connsiteY36" fmla="*/ 2788920 h 2872740"/>
              <a:gd name="connsiteX37" fmla="*/ 556260 w 2049780"/>
              <a:gd name="connsiteY37" fmla="*/ 2849880 h 2872740"/>
              <a:gd name="connsiteX38" fmla="*/ 480060 w 2049780"/>
              <a:gd name="connsiteY38" fmla="*/ 2872740 h 2872740"/>
              <a:gd name="connsiteX39" fmla="*/ 327660 w 2049780"/>
              <a:gd name="connsiteY39" fmla="*/ 2849880 h 2872740"/>
              <a:gd name="connsiteX40" fmla="*/ 259080 w 2049780"/>
              <a:gd name="connsiteY40" fmla="*/ 2849880 h 2872740"/>
              <a:gd name="connsiteX41" fmla="*/ 182880 w 2049780"/>
              <a:gd name="connsiteY41" fmla="*/ 2804160 h 2872740"/>
              <a:gd name="connsiteX42" fmla="*/ 160020 w 2049780"/>
              <a:gd name="connsiteY42" fmla="*/ 2773680 h 2872740"/>
              <a:gd name="connsiteX43" fmla="*/ 121920 w 2049780"/>
              <a:gd name="connsiteY43" fmla="*/ 2781300 h 2872740"/>
              <a:gd name="connsiteX44" fmla="*/ 91440 w 2049780"/>
              <a:gd name="connsiteY44" fmla="*/ 2788920 h 2872740"/>
              <a:gd name="connsiteX45" fmla="*/ 38100 w 2049780"/>
              <a:gd name="connsiteY45" fmla="*/ 2735580 h 2872740"/>
              <a:gd name="connsiteX46" fmla="*/ 0 w 2049780"/>
              <a:gd name="connsiteY46" fmla="*/ 2720340 h 2872740"/>
              <a:gd name="connsiteX0" fmla="*/ 2011680 w 2011680"/>
              <a:gd name="connsiteY0" fmla="*/ 0 h 2872740"/>
              <a:gd name="connsiteX1" fmla="*/ 1973580 w 2011680"/>
              <a:gd name="connsiteY1" fmla="*/ 175260 h 2872740"/>
              <a:gd name="connsiteX2" fmla="*/ 1935480 w 2011680"/>
              <a:gd name="connsiteY2" fmla="*/ 228600 h 2872740"/>
              <a:gd name="connsiteX3" fmla="*/ 1912620 w 2011680"/>
              <a:gd name="connsiteY3" fmla="*/ 320040 h 2872740"/>
              <a:gd name="connsiteX4" fmla="*/ 1889760 w 2011680"/>
              <a:gd name="connsiteY4" fmla="*/ 396240 h 2872740"/>
              <a:gd name="connsiteX5" fmla="*/ 1882140 w 2011680"/>
              <a:gd name="connsiteY5" fmla="*/ 495300 h 2872740"/>
              <a:gd name="connsiteX6" fmla="*/ 1844040 w 2011680"/>
              <a:gd name="connsiteY6" fmla="*/ 579120 h 2872740"/>
              <a:gd name="connsiteX7" fmla="*/ 1866900 w 2011680"/>
              <a:gd name="connsiteY7" fmla="*/ 670560 h 2872740"/>
              <a:gd name="connsiteX8" fmla="*/ 1874520 w 2011680"/>
              <a:gd name="connsiteY8" fmla="*/ 861060 h 2872740"/>
              <a:gd name="connsiteX9" fmla="*/ 1790700 w 2011680"/>
              <a:gd name="connsiteY9" fmla="*/ 937260 h 2872740"/>
              <a:gd name="connsiteX10" fmla="*/ 1744980 w 2011680"/>
              <a:gd name="connsiteY10" fmla="*/ 1028700 h 2872740"/>
              <a:gd name="connsiteX11" fmla="*/ 1653540 w 2011680"/>
              <a:gd name="connsiteY11" fmla="*/ 1112520 h 2872740"/>
              <a:gd name="connsiteX12" fmla="*/ 1493520 w 2011680"/>
              <a:gd name="connsiteY12" fmla="*/ 1257300 h 2872740"/>
              <a:gd name="connsiteX13" fmla="*/ 1440180 w 2011680"/>
              <a:gd name="connsiteY13" fmla="*/ 1417320 h 2872740"/>
              <a:gd name="connsiteX14" fmla="*/ 1440180 w 2011680"/>
              <a:gd name="connsiteY14" fmla="*/ 1531620 h 2872740"/>
              <a:gd name="connsiteX15" fmla="*/ 1470660 w 2011680"/>
              <a:gd name="connsiteY15" fmla="*/ 1600200 h 2872740"/>
              <a:gd name="connsiteX16" fmla="*/ 1539240 w 2011680"/>
              <a:gd name="connsiteY16" fmla="*/ 1668780 h 2872740"/>
              <a:gd name="connsiteX17" fmla="*/ 1508760 w 2011680"/>
              <a:gd name="connsiteY17" fmla="*/ 1760220 h 2872740"/>
              <a:gd name="connsiteX18" fmla="*/ 1455420 w 2011680"/>
              <a:gd name="connsiteY18" fmla="*/ 1783080 h 2872740"/>
              <a:gd name="connsiteX19" fmla="*/ 1371600 w 2011680"/>
              <a:gd name="connsiteY19" fmla="*/ 1866900 h 2872740"/>
              <a:gd name="connsiteX20" fmla="*/ 1356360 w 2011680"/>
              <a:gd name="connsiteY20" fmla="*/ 1950720 h 2872740"/>
              <a:gd name="connsiteX21" fmla="*/ 1348740 w 2011680"/>
              <a:gd name="connsiteY21" fmla="*/ 2026920 h 2872740"/>
              <a:gd name="connsiteX22" fmla="*/ 1341120 w 2011680"/>
              <a:gd name="connsiteY22" fmla="*/ 2080260 h 2872740"/>
              <a:gd name="connsiteX23" fmla="*/ 1303020 w 2011680"/>
              <a:gd name="connsiteY23" fmla="*/ 2110740 h 2872740"/>
              <a:gd name="connsiteX24" fmla="*/ 1203960 w 2011680"/>
              <a:gd name="connsiteY24" fmla="*/ 2278380 h 2872740"/>
              <a:gd name="connsiteX25" fmla="*/ 1181100 w 2011680"/>
              <a:gd name="connsiteY25" fmla="*/ 2400300 h 2872740"/>
              <a:gd name="connsiteX26" fmla="*/ 1181100 w 2011680"/>
              <a:gd name="connsiteY26" fmla="*/ 2461260 h 2872740"/>
              <a:gd name="connsiteX27" fmla="*/ 1112520 w 2011680"/>
              <a:gd name="connsiteY27" fmla="*/ 2529840 h 2872740"/>
              <a:gd name="connsiteX28" fmla="*/ 1104900 w 2011680"/>
              <a:gd name="connsiteY28" fmla="*/ 2583180 h 2872740"/>
              <a:gd name="connsiteX29" fmla="*/ 1120140 w 2011680"/>
              <a:gd name="connsiteY29" fmla="*/ 2613660 h 2872740"/>
              <a:gd name="connsiteX30" fmla="*/ 1097280 w 2011680"/>
              <a:gd name="connsiteY30" fmla="*/ 2682240 h 2872740"/>
              <a:gd name="connsiteX31" fmla="*/ 1059180 w 2011680"/>
              <a:gd name="connsiteY31" fmla="*/ 2743200 h 2872740"/>
              <a:gd name="connsiteX32" fmla="*/ 1028700 w 2011680"/>
              <a:gd name="connsiteY32" fmla="*/ 2781300 h 2872740"/>
              <a:gd name="connsiteX33" fmla="*/ 906780 w 2011680"/>
              <a:gd name="connsiteY33" fmla="*/ 2758440 h 2872740"/>
              <a:gd name="connsiteX34" fmla="*/ 807720 w 2011680"/>
              <a:gd name="connsiteY34" fmla="*/ 2766060 h 2872740"/>
              <a:gd name="connsiteX35" fmla="*/ 678180 w 2011680"/>
              <a:gd name="connsiteY35" fmla="*/ 2788920 h 2872740"/>
              <a:gd name="connsiteX36" fmla="*/ 586740 w 2011680"/>
              <a:gd name="connsiteY36" fmla="*/ 2788920 h 2872740"/>
              <a:gd name="connsiteX37" fmla="*/ 518160 w 2011680"/>
              <a:gd name="connsiteY37" fmla="*/ 2849880 h 2872740"/>
              <a:gd name="connsiteX38" fmla="*/ 441960 w 2011680"/>
              <a:gd name="connsiteY38" fmla="*/ 2872740 h 2872740"/>
              <a:gd name="connsiteX39" fmla="*/ 289560 w 2011680"/>
              <a:gd name="connsiteY39" fmla="*/ 2849880 h 2872740"/>
              <a:gd name="connsiteX40" fmla="*/ 220980 w 2011680"/>
              <a:gd name="connsiteY40" fmla="*/ 2849880 h 2872740"/>
              <a:gd name="connsiteX41" fmla="*/ 144780 w 2011680"/>
              <a:gd name="connsiteY41" fmla="*/ 2804160 h 2872740"/>
              <a:gd name="connsiteX42" fmla="*/ 121920 w 2011680"/>
              <a:gd name="connsiteY42" fmla="*/ 2773680 h 2872740"/>
              <a:gd name="connsiteX43" fmla="*/ 83820 w 2011680"/>
              <a:gd name="connsiteY43" fmla="*/ 2781300 h 2872740"/>
              <a:gd name="connsiteX44" fmla="*/ 53340 w 2011680"/>
              <a:gd name="connsiteY44" fmla="*/ 2788920 h 2872740"/>
              <a:gd name="connsiteX45" fmla="*/ 0 w 2011680"/>
              <a:gd name="connsiteY45" fmla="*/ 2735580 h 2872740"/>
              <a:gd name="connsiteX0" fmla="*/ 2011680 w 2011680"/>
              <a:gd name="connsiteY0" fmla="*/ 0 h 2872740"/>
              <a:gd name="connsiteX1" fmla="*/ 1973580 w 2011680"/>
              <a:gd name="connsiteY1" fmla="*/ 175260 h 2872740"/>
              <a:gd name="connsiteX2" fmla="*/ 1935480 w 2011680"/>
              <a:gd name="connsiteY2" fmla="*/ 228600 h 2872740"/>
              <a:gd name="connsiteX3" fmla="*/ 1912620 w 2011680"/>
              <a:gd name="connsiteY3" fmla="*/ 320040 h 2872740"/>
              <a:gd name="connsiteX4" fmla="*/ 1889760 w 2011680"/>
              <a:gd name="connsiteY4" fmla="*/ 396240 h 2872740"/>
              <a:gd name="connsiteX5" fmla="*/ 1882140 w 2011680"/>
              <a:gd name="connsiteY5" fmla="*/ 495300 h 2872740"/>
              <a:gd name="connsiteX6" fmla="*/ 1844040 w 2011680"/>
              <a:gd name="connsiteY6" fmla="*/ 579120 h 2872740"/>
              <a:gd name="connsiteX7" fmla="*/ 1866900 w 2011680"/>
              <a:gd name="connsiteY7" fmla="*/ 670560 h 2872740"/>
              <a:gd name="connsiteX8" fmla="*/ 1874520 w 2011680"/>
              <a:gd name="connsiteY8" fmla="*/ 861060 h 2872740"/>
              <a:gd name="connsiteX9" fmla="*/ 1790700 w 2011680"/>
              <a:gd name="connsiteY9" fmla="*/ 937260 h 2872740"/>
              <a:gd name="connsiteX10" fmla="*/ 1744980 w 2011680"/>
              <a:gd name="connsiteY10" fmla="*/ 1028700 h 2872740"/>
              <a:gd name="connsiteX11" fmla="*/ 1653540 w 2011680"/>
              <a:gd name="connsiteY11" fmla="*/ 1112520 h 2872740"/>
              <a:gd name="connsiteX12" fmla="*/ 1493520 w 2011680"/>
              <a:gd name="connsiteY12" fmla="*/ 1257300 h 2872740"/>
              <a:gd name="connsiteX13" fmla="*/ 1440180 w 2011680"/>
              <a:gd name="connsiteY13" fmla="*/ 1417320 h 2872740"/>
              <a:gd name="connsiteX14" fmla="*/ 1440180 w 2011680"/>
              <a:gd name="connsiteY14" fmla="*/ 1531620 h 2872740"/>
              <a:gd name="connsiteX15" fmla="*/ 1470660 w 2011680"/>
              <a:gd name="connsiteY15" fmla="*/ 1600200 h 2872740"/>
              <a:gd name="connsiteX16" fmla="*/ 1539240 w 2011680"/>
              <a:gd name="connsiteY16" fmla="*/ 1668780 h 2872740"/>
              <a:gd name="connsiteX17" fmla="*/ 1508760 w 2011680"/>
              <a:gd name="connsiteY17" fmla="*/ 1760220 h 2872740"/>
              <a:gd name="connsiteX18" fmla="*/ 1455420 w 2011680"/>
              <a:gd name="connsiteY18" fmla="*/ 1783080 h 2872740"/>
              <a:gd name="connsiteX19" fmla="*/ 1371600 w 2011680"/>
              <a:gd name="connsiteY19" fmla="*/ 1866900 h 2872740"/>
              <a:gd name="connsiteX20" fmla="*/ 1356360 w 2011680"/>
              <a:gd name="connsiteY20" fmla="*/ 1950720 h 2872740"/>
              <a:gd name="connsiteX21" fmla="*/ 1348740 w 2011680"/>
              <a:gd name="connsiteY21" fmla="*/ 2026920 h 2872740"/>
              <a:gd name="connsiteX22" fmla="*/ 1341120 w 2011680"/>
              <a:gd name="connsiteY22" fmla="*/ 2080260 h 2872740"/>
              <a:gd name="connsiteX23" fmla="*/ 1303020 w 2011680"/>
              <a:gd name="connsiteY23" fmla="*/ 2110740 h 2872740"/>
              <a:gd name="connsiteX24" fmla="*/ 1203960 w 2011680"/>
              <a:gd name="connsiteY24" fmla="*/ 2278380 h 2872740"/>
              <a:gd name="connsiteX25" fmla="*/ 1181100 w 2011680"/>
              <a:gd name="connsiteY25" fmla="*/ 2400300 h 2872740"/>
              <a:gd name="connsiteX26" fmla="*/ 1181100 w 2011680"/>
              <a:gd name="connsiteY26" fmla="*/ 2461260 h 2872740"/>
              <a:gd name="connsiteX27" fmla="*/ 1112520 w 2011680"/>
              <a:gd name="connsiteY27" fmla="*/ 2529840 h 2872740"/>
              <a:gd name="connsiteX28" fmla="*/ 1104900 w 2011680"/>
              <a:gd name="connsiteY28" fmla="*/ 2583180 h 2872740"/>
              <a:gd name="connsiteX29" fmla="*/ 1120140 w 2011680"/>
              <a:gd name="connsiteY29" fmla="*/ 2613660 h 2872740"/>
              <a:gd name="connsiteX30" fmla="*/ 1097280 w 2011680"/>
              <a:gd name="connsiteY30" fmla="*/ 2682240 h 2872740"/>
              <a:gd name="connsiteX31" fmla="*/ 1059180 w 2011680"/>
              <a:gd name="connsiteY31" fmla="*/ 2743200 h 2872740"/>
              <a:gd name="connsiteX32" fmla="*/ 1028700 w 2011680"/>
              <a:gd name="connsiteY32" fmla="*/ 2781300 h 2872740"/>
              <a:gd name="connsiteX33" fmla="*/ 906780 w 2011680"/>
              <a:gd name="connsiteY33" fmla="*/ 2758440 h 2872740"/>
              <a:gd name="connsiteX34" fmla="*/ 807720 w 2011680"/>
              <a:gd name="connsiteY34" fmla="*/ 2766060 h 2872740"/>
              <a:gd name="connsiteX35" fmla="*/ 678180 w 2011680"/>
              <a:gd name="connsiteY35" fmla="*/ 2788920 h 2872740"/>
              <a:gd name="connsiteX36" fmla="*/ 586740 w 2011680"/>
              <a:gd name="connsiteY36" fmla="*/ 2788920 h 2872740"/>
              <a:gd name="connsiteX37" fmla="*/ 518160 w 2011680"/>
              <a:gd name="connsiteY37" fmla="*/ 2849880 h 2872740"/>
              <a:gd name="connsiteX38" fmla="*/ 441960 w 2011680"/>
              <a:gd name="connsiteY38" fmla="*/ 2872740 h 2872740"/>
              <a:gd name="connsiteX39" fmla="*/ 289560 w 2011680"/>
              <a:gd name="connsiteY39" fmla="*/ 2849880 h 2872740"/>
              <a:gd name="connsiteX40" fmla="*/ 220980 w 2011680"/>
              <a:gd name="connsiteY40" fmla="*/ 2849880 h 2872740"/>
              <a:gd name="connsiteX41" fmla="*/ 144780 w 2011680"/>
              <a:gd name="connsiteY41" fmla="*/ 2804160 h 2872740"/>
              <a:gd name="connsiteX42" fmla="*/ 121920 w 2011680"/>
              <a:gd name="connsiteY42" fmla="*/ 2773680 h 2872740"/>
              <a:gd name="connsiteX43" fmla="*/ 53340 w 2011680"/>
              <a:gd name="connsiteY43" fmla="*/ 2788920 h 2872740"/>
              <a:gd name="connsiteX44" fmla="*/ 0 w 2011680"/>
              <a:gd name="connsiteY44" fmla="*/ 2735580 h 2872740"/>
              <a:gd name="connsiteX0" fmla="*/ 2011680 w 2011680"/>
              <a:gd name="connsiteY0" fmla="*/ 0 h 2872740"/>
              <a:gd name="connsiteX1" fmla="*/ 1973580 w 2011680"/>
              <a:gd name="connsiteY1" fmla="*/ 175260 h 2872740"/>
              <a:gd name="connsiteX2" fmla="*/ 1935480 w 2011680"/>
              <a:gd name="connsiteY2" fmla="*/ 228600 h 2872740"/>
              <a:gd name="connsiteX3" fmla="*/ 1912620 w 2011680"/>
              <a:gd name="connsiteY3" fmla="*/ 320040 h 2872740"/>
              <a:gd name="connsiteX4" fmla="*/ 1889760 w 2011680"/>
              <a:gd name="connsiteY4" fmla="*/ 396240 h 2872740"/>
              <a:gd name="connsiteX5" fmla="*/ 1882140 w 2011680"/>
              <a:gd name="connsiteY5" fmla="*/ 495300 h 2872740"/>
              <a:gd name="connsiteX6" fmla="*/ 1844040 w 2011680"/>
              <a:gd name="connsiteY6" fmla="*/ 579120 h 2872740"/>
              <a:gd name="connsiteX7" fmla="*/ 1866900 w 2011680"/>
              <a:gd name="connsiteY7" fmla="*/ 670560 h 2872740"/>
              <a:gd name="connsiteX8" fmla="*/ 1874520 w 2011680"/>
              <a:gd name="connsiteY8" fmla="*/ 861060 h 2872740"/>
              <a:gd name="connsiteX9" fmla="*/ 1790700 w 2011680"/>
              <a:gd name="connsiteY9" fmla="*/ 937260 h 2872740"/>
              <a:gd name="connsiteX10" fmla="*/ 1744980 w 2011680"/>
              <a:gd name="connsiteY10" fmla="*/ 1028700 h 2872740"/>
              <a:gd name="connsiteX11" fmla="*/ 1653540 w 2011680"/>
              <a:gd name="connsiteY11" fmla="*/ 1112520 h 2872740"/>
              <a:gd name="connsiteX12" fmla="*/ 1493520 w 2011680"/>
              <a:gd name="connsiteY12" fmla="*/ 1257300 h 2872740"/>
              <a:gd name="connsiteX13" fmla="*/ 1440180 w 2011680"/>
              <a:gd name="connsiteY13" fmla="*/ 1417320 h 2872740"/>
              <a:gd name="connsiteX14" fmla="*/ 1440180 w 2011680"/>
              <a:gd name="connsiteY14" fmla="*/ 1531620 h 2872740"/>
              <a:gd name="connsiteX15" fmla="*/ 1470660 w 2011680"/>
              <a:gd name="connsiteY15" fmla="*/ 1600200 h 2872740"/>
              <a:gd name="connsiteX16" fmla="*/ 1539240 w 2011680"/>
              <a:gd name="connsiteY16" fmla="*/ 1668780 h 2872740"/>
              <a:gd name="connsiteX17" fmla="*/ 1508760 w 2011680"/>
              <a:gd name="connsiteY17" fmla="*/ 1760220 h 2872740"/>
              <a:gd name="connsiteX18" fmla="*/ 1455420 w 2011680"/>
              <a:gd name="connsiteY18" fmla="*/ 1783080 h 2872740"/>
              <a:gd name="connsiteX19" fmla="*/ 1371600 w 2011680"/>
              <a:gd name="connsiteY19" fmla="*/ 1866900 h 2872740"/>
              <a:gd name="connsiteX20" fmla="*/ 1356360 w 2011680"/>
              <a:gd name="connsiteY20" fmla="*/ 1950720 h 2872740"/>
              <a:gd name="connsiteX21" fmla="*/ 1348740 w 2011680"/>
              <a:gd name="connsiteY21" fmla="*/ 2026920 h 2872740"/>
              <a:gd name="connsiteX22" fmla="*/ 1341120 w 2011680"/>
              <a:gd name="connsiteY22" fmla="*/ 2080260 h 2872740"/>
              <a:gd name="connsiteX23" fmla="*/ 1303020 w 2011680"/>
              <a:gd name="connsiteY23" fmla="*/ 2110740 h 2872740"/>
              <a:gd name="connsiteX24" fmla="*/ 1203960 w 2011680"/>
              <a:gd name="connsiteY24" fmla="*/ 2278380 h 2872740"/>
              <a:gd name="connsiteX25" fmla="*/ 1181100 w 2011680"/>
              <a:gd name="connsiteY25" fmla="*/ 2400300 h 2872740"/>
              <a:gd name="connsiteX26" fmla="*/ 1181100 w 2011680"/>
              <a:gd name="connsiteY26" fmla="*/ 2461260 h 2872740"/>
              <a:gd name="connsiteX27" fmla="*/ 1112520 w 2011680"/>
              <a:gd name="connsiteY27" fmla="*/ 2529840 h 2872740"/>
              <a:gd name="connsiteX28" fmla="*/ 1104900 w 2011680"/>
              <a:gd name="connsiteY28" fmla="*/ 2583180 h 2872740"/>
              <a:gd name="connsiteX29" fmla="*/ 1120140 w 2011680"/>
              <a:gd name="connsiteY29" fmla="*/ 2613660 h 2872740"/>
              <a:gd name="connsiteX30" fmla="*/ 1097280 w 2011680"/>
              <a:gd name="connsiteY30" fmla="*/ 2682240 h 2872740"/>
              <a:gd name="connsiteX31" fmla="*/ 1059180 w 2011680"/>
              <a:gd name="connsiteY31" fmla="*/ 2743200 h 2872740"/>
              <a:gd name="connsiteX32" fmla="*/ 1028700 w 2011680"/>
              <a:gd name="connsiteY32" fmla="*/ 2781300 h 2872740"/>
              <a:gd name="connsiteX33" fmla="*/ 906780 w 2011680"/>
              <a:gd name="connsiteY33" fmla="*/ 2758440 h 2872740"/>
              <a:gd name="connsiteX34" fmla="*/ 807720 w 2011680"/>
              <a:gd name="connsiteY34" fmla="*/ 2766060 h 2872740"/>
              <a:gd name="connsiteX35" fmla="*/ 678180 w 2011680"/>
              <a:gd name="connsiteY35" fmla="*/ 2788920 h 2872740"/>
              <a:gd name="connsiteX36" fmla="*/ 586740 w 2011680"/>
              <a:gd name="connsiteY36" fmla="*/ 2788920 h 2872740"/>
              <a:gd name="connsiteX37" fmla="*/ 518160 w 2011680"/>
              <a:gd name="connsiteY37" fmla="*/ 2849880 h 2872740"/>
              <a:gd name="connsiteX38" fmla="*/ 441960 w 2011680"/>
              <a:gd name="connsiteY38" fmla="*/ 2872740 h 2872740"/>
              <a:gd name="connsiteX39" fmla="*/ 289560 w 2011680"/>
              <a:gd name="connsiteY39" fmla="*/ 2849880 h 2872740"/>
              <a:gd name="connsiteX40" fmla="*/ 220980 w 2011680"/>
              <a:gd name="connsiteY40" fmla="*/ 2849880 h 2872740"/>
              <a:gd name="connsiteX41" fmla="*/ 144780 w 2011680"/>
              <a:gd name="connsiteY41" fmla="*/ 2804160 h 2872740"/>
              <a:gd name="connsiteX42" fmla="*/ 121920 w 2011680"/>
              <a:gd name="connsiteY42" fmla="*/ 2773680 h 2872740"/>
              <a:gd name="connsiteX43" fmla="*/ 0 w 2011680"/>
              <a:gd name="connsiteY43" fmla="*/ 2735580 h 2872740"/>
              <a:gd name="connsiteX0" fmla="*/ 1889760 w 1889760"/>
              <a:gd name="connsiteY0" fmla="*/ 0 h 2872740"/>
              <a:gd name="connsiteX1" fmla="*/ 1851660 w 1889760"/>
              <a:gd name="connsiteY1" fmla="*/ 175260 h 2872740"/>
              <a:gd name="connsiteX2" fmla="*/ 1813560 w 1889760"/>
              <a:gd name="connsiteY2" fmla="*/ 228600 h 2872740"/>
              <a:gd name="connsiteX3" fmla="*/ 1790700 w 1889760"/>
              <a:gd name="connsiteY3" fmla="*/ 320040 h 2872740"/>
              <a:gd name="connsiteX4" fmla="*/ 1767840 w 1889760"/>
              <a:gd name="connsiteY4" fmla="*/ 396240 h 2872740"/>
              <a:gd name="connsiteX5" fmla="*/ 1760220 w 1889760"/>
              <a:gd name="connsiteY5" fmla="*/ 495300 h 2872740"/>
              <a:gd name="connsiteX6" fmla="*/ 1722120 w 1889760"/>
              <a:gd name="connsiteY6" fmla="*/ 579120 h 2872740"/>
              <a:gd name="connsiteX7" fmla="*/ 1744980 w 1889760"/>
              <a:gd name="connsiteY7" fmla="*/ 670560 h 2872740"/>
              <a:gd name="connsiteX8" fmla="*/ 1752600 w 1889760"/>
              <a:gd name="connsiteY8" fmla="*/ 861060 h 2872740"/>
              <a:gd name="connsiteX9" fmla="*/ 1668780 w 1889760"/>
              <a:gd name="connsiteY9" fmla="*/ 937260 h 2872740"/>
              <a:gd name="connsiteX10" fmla="*/ 1623060 w 1889760"/>
              <a:gd name="connsiteY10" fmla="*/ 1028700 h 2872740"/>
              <a:gd name="connsiteX11" fmla="*/ 1531620 w 1889760"/>
              <a:gd name="connsiteY11" fmla="*/ 1112520 h 2872740"/>
              <a:gd name="connsiteX12" fmla="*/ 1371600 w 1889760"/>
              <a:gd name="connsiteY12" fmla="*/ 1257300 h 2872740"/>
              <a:gd name="connsiteX13" fmla="*/ 1318260 w 1889760"/>
              <a:gd name="connsiteY13" fmla="*/ 1417320 h 2872740"/>
              <a:gd name="connsiteX14" fmla="*/ 1318260 w 1889760"/>
              <a:gd name="connsiteY14" fmla="*/ 1531620 h 2872740"/>
              <a:gd name="connsiteX15" fmla="*/ 1348740 w 1889760"/>
              <a:gd name="connsiteY15" fmla="*/ 1600200 h 2872740"/>
              <a:gd name="connsiteX16" fmla="*/ 1417320 w 1889760"/>
              <a:gd name="connsiteY16" fmla="*/ 1668780 h 2872740"/>
              <a:gd name="connsiteX17" fmla="*/ 1386840 w 1889760"/>
              <a:gd name="connsiteY17" fmla="*/ 1760220 h 2872740"/>
              <a:gd name="connsiteX18" fmla="*/ 1333500 w 1889760"/>
              <a:gd name="connsiteY18" fmla="*/ 1783080 h 2872740"/>
              <a:gd name="connsiteX19" fmla="*/ 1249680 w 1889760"/>
              <a:gd name="connsiteY19" fmla="*/ 1866900 h 2872740"/>
              <a:gd name="connsiteX20" fmla="*/ 1234440 w 1889760"/>
              <a:gd name="connsiteY20" fmla="*/ 1950720 h 2872740"/>
              <a:gd name="connsiteX21" fmla="*/ 1226820 w 1889760"/>
              <a:gd name="connsiteY21" fmla="*/ 2026920 h 2872740"/>
              <a:gd name="connsiteX22" fmla="*/ 1219200 w 1889760"/>
              <a:gd name="connsiteY22" fmla="*/ 2080260 h 2872740"/>
              <a:gd name="connsiteX23" fmla="*/ 1181100 w 1889760"/>
              <a:gd name="connsiteY23" fmla="*/ 2110740 h 2872740"/>
              <a:gd name="connsiteX24" fmla="*/ 1082040 w 1889760"/>
              <a:gd name="connsiteY24" fmla="*/ 2278380 h 2872740"/>
              <a:gd name="connsiteX25" fmla="*/ 1059180 w 1889760"/>
              <a:gd name="connsiteY25" fmla="*/ 2400300 h 2872740"/>
              <a:gd name="connsiteX26" fmla="*/ 1059180 w 1889760"/>
              <a:gd name="connsiteY26" fmla="*/ 2461260 h 2872740"/>
              <a:gd name="connsiteX27" fmla="*/ 990600 w 1889760"/>
              <a:gd name="connsiteY27" fmla="*/ 2529840 h 2872740"/>
              <a:gd name="connsiteX28" fmla="*/ 982980 w 1889760"/>
              <a:gd name="connsiteY28" fmla="*/ 2583180 h 2872740"/>
              <a:gd name="connsiteX29" fmla="*/ 998220 w 1889760"/>
              <a:gd name="connsiteY29" fmla="*/ 2613660 h 2872740"/>
              <a:gd name="connsiteX30" fmla="*/ 975360 w 1889760"/>
              <a:gd name="connsiteY30" fmla="*/ 2682240 h 2872740"/>
              <a:gd name="connsiteX31" fmla="*/ 937260 w 1889760"/>
              <a:gd name="connsiteY31" fmla="*/ 2743200 h 2872740"/>
              <a:gd name="connsiteX32" fmla="*/ 906780 w 1889760"/>
              <a:gd name="connsiteY32" fmla="*/ 2781300 h 2872740"/>
              <a:gd name="connsiteX33" fmla="*/ 784860 w 1889760"/>
              <a:gd name="connsiteY33" fmla="*/ 2758440 h 2872740"/>
              <a:gd name="connsiteX34" fmla="*/ 685800 w 1889760"/>
              <a:gd name="connsiteY34" fmla="*/ 2766060 h 2872740"/>
              <a:gd name="connsiteX35" fmla="*/ 556260 w 1889760"/>
              <a:gd name="connsiteY35" fmla="*/ 2788920 h 2872740"/>
              <a:gd name="connsiteX36" fmla="*/ 464820 w 1889760"/>
              <a:gd name="connsiteY36" fmla="*/ 2788920 h 2872740"/>
              <a:gd name="connsiteX37" fmla="*/ 396240 w 1889760"/>
              <a:gd name="connsiteY37" fmla="*/ 2849880 h 2872740"/>
              <a:gd name="connsiteX38" fmla="*/ 320040 w 1889760"/>
              <a:gd name="connsiteY38" fmla="*/ 2872740 h 2872740"/>
              <a:gd name="connsiteX39" fmla="*/ 167640 w 1889760"/>
              <a:gd name="connsiteY39" fmla="*/ 2849880 h 2872740"/>
              <a:gd name="connsiteX40" fmla="*/ 99060 w 1889760"/>
              <a:gd name="connsiteY40" fmla="*/ 2849880 h 2872740"/>
              <a:gd name="connsiteX41" fmla="*/ 22860 w 1889760"/>
              <a:gd name="connsiteY41" fmla="*/ 2804160 h 2872740"/>
              <a:gd name="connsiteX42" fmla="*/ 0 w 1889760"/>
              <a:gd name="connsiteY42" fmla="*/ 2773680 h 2872740"/>
              <a:gd name="connsiteX0" fmla="*/ 1866900 w 1866900"/>
              <a:gd name="connsiteY0" fmla="*/ 0 h 2872740"/>
              <a:gd name="connsiteX1" fmla="*/ 1828800 w 1866900"/>
              <a:gd name="connsiteY1" fmla="*/ 175260 h 2872740"/>
              <a:gd name="connsiteX2" fmla="*/ 1790700 w 1866900"/>
              <a:gd name="connsiteY2" fmla="*/ 228600 h 2872740"/>
              <a:gd name="connsiteX3" fmla="*/ 1767840 w 1866900"/>
              <a:gd name="connsiteY3" fmla="*/ 320040 h 2872740"/>
              <a:gd name="connsiteX4" fmla="*/ 1744980 w 1866900"/>
              <a:gd name="connsiteY4" fmla="*/ 396240 h 2872740"/>
              <a:gd name="connsiteX5" fmla="*/ 1737360 w 1866900"/>
              <a:gd name="connsiteY5" fmla="*/ 495300 h 2872740"/>
              <a:gd name="connsiteX6" fmla="*/ 1699260 w 1866900"/>
              <a:gd name="connsiteY6" fmla="*/ 579120 h 2872740"/>
              <a:gd name="connsiteX7" fmla="*/ 1722120 w 1866900"/>
              <a:gd name="connsiteY7" fmla="*/ 670560 h 2872740"/>
              <a:gd name="connsiteX8" fmla="*/ 1729740 w 1866900"/>
              <a:gd name="connsiteY8" fmla="*/ 861060 h 2872740"/>
              <a:gd name="connsiteX9" fmla="*/ 1645920 w 1866900"/>
              <a:gd name="connsiteY9" fmla="*/ 937260 h 2872740"/>
              <a:gd name="connsiteX10" fmla="*/ 1600200 w 1866900"/>
              <a:gd name="connsiteY10" fmla="*/ 1028700 h 2872740"/>
              <a:gd name="connsiteX11" fmla="*/ 1508760 w 1866900"/>
              <a:gd name="connsiteY11" fmla="*/ 1112520 h 2872740"/>
              <a:gd name="connsiteX12" fmla="*/ 1348740 w 1866900"/>
              <a:gd name="connsiteY12" fmla="*/ 1257300 h 2872740"/>
              <a:gd name="connsiteX13" fmla="*/ 1295400 w 1866900"/>
              <a:gd name="connsiteY13" fmla="*/ 1417320 h 2872740"/>
              <a:gd name="connsiteX14" fmla="*/ 1295400 w 1866900"/>
              <a:gd name="connsiteY14" fmla="*/ 1531620 h 2872740"/>
              <a:gd name="connsiteX15" fmla="*/ 1325880 w 1866900"/>
              <a:gd name="connsiteY15" fmla="*/ 1600200 h 2872740"/>
              <a:gd name="connsiteX16" fmla="*/ 1394460 w 1866900"/>
              <a:gd name="connsiteY16" fmla="*/ 1668780 h 2872740"/>
              <a:gd name="connsiteX17" fmla="*/ 1363980 w 1866900"/>
              <a:gd name="connsiteY17" fmla="*/ 1760220 h 2872740"/>
              <a:gd name="connsiteX18" fmla="*/ 1310640 w 1866900"/>
              <a:gd name="connsiteY18" fmla="*/ 1783080 h 2872740"/>
              <a:gd name="connsiteX19" fmla="*/ 1226820 w 1866900"/>
              <a:gd name="connsiteY19" fmla="*/ 1866900 h 2872740"/>
              <a:gd name="connsiteX20" fmla="*/ 1211580 w 1866900"/>
              <a:gd name="connsiteY20" fmla="*/ 1950720 h 2872740"/>
              <a:gd name="connsiteX21" fmla="*/ 1203960 w 1866900"/>
              <a:gd name="connsiteY21" fmla="*/ 2026920 h 2872740"/>
              <a:gd name="connsiteX22" fmla="*/ 1196340 w 1866900"/>
              <a:gd name="connsiteY22" fmla="*/ 2080260 h 2872740"/>
              <a:gd name="connsiteX23" fmla="*/ 1158240 w 1866900"/>
              <a:gd name="connsiteY23" fmla="*/ 2110740 h 2872740"/>
              <a:gd name="connsiteX24" fmla="*/ 1059180 w 1866900"/>
              <a:gd name="connsiteY24" fmla="*/ 2278380 h 2872740"/>
              <a:gd name="connsiteX25" fmla="*/ 1036320 w 1866900"/>
              <a:gd name="connsiteY25" fmla="*/ 2400300 h 2872740"/>
              <a:gd name="connsiteX26" fmla="*/ 1036320 w 1866900"/>
              <a:gd name="connsiteY26" fmla="*/ 2461260 h 2872740"/>
              <a:gd name="connsiteX27" fmla="*/ 967740 w 1866900"/>
              <a:gd name="connsiteY27" fmla="*/ 2529840 h 2872740"/>
              <a:gd name="connsiteX28" fmla="*/ 960120 w 1866900"/>
              <a:gd name="connsiteY28" fmla="*/ 2583180 h 2872740"/>
              <a:gd name="connsiteX29" fmla="*/ 975360 w 1866900"/>
              <a:gd name="connsiteY29" fmla="*/ 2613660 h 2872740"/>
              <a:gd name="connsiteX30" fmla="*/ 952500 w 1866900"/>
              <a:gd name="connsiteY30" fmla="*/ 2682240 h 2872740"/>
              <a:gd name="connsiteX31" fmla="*/ 914400 w 1866900"/>
              <a:gd name="connsiteY31" fmla="*/ 2743200 h 2872740"/>
              <a:gd name="connsiteX32" fmla="*/ 883920 w 1866900"/>
              <a:gd name="connsiteY32" fmla="*/ 2781300 h 2872740"/>
              <a:gd name="connsiteX33" fmla="*/ 762000 w 1866900"/>
              <a:gd name="connsiteY33" fmla="*/ 2758440 h 2872740"/>
              <a:gd name="connsiteX34" fmla="*/ 662940 w 1866900"/>
              <a:gd name="connsiteY34" fmla="*/ 2766060 h 2872740"/>
              <a:gd name="connsiteX35" fmla="*/ 533400 w 1866900"/>
              <a:gd name="connsiteY35" fmla="*/ 2788920 h 2872740"/>
              <a:gd name="connsiteX36" fmla="*/ 441960 w 1866900"/>
              <a:gd name="connsiteY36" fmla="*/ 2788920 h 2872740"/>
              <a:gd name="connsiteX37" fmla="*/ 373380 w 1866900"/>
              <a:gd name="connsiteY37" fmla="*/ 2849880 h 2872740"/>
              <a:gd name="connsiteX38" fmla="*/ 297180 w 1866900"/>
              <a:gd name="connsiteY38" fmla="*/ 2872740 h 2872740"/>
              <a:gd name="connsiteX39" fmla="*/ 144780 w 1866900"/>
              <a:gd name="connsiteY39" fmla="*/ 2849880 h 2872740"/>
              <a:gd name="connsiteX40" fmla="*/ 76200 w 1866900"/>
              <a:gd name="connsiteY40" fmla="*/ 2849880 h 2872740"/>
              <a:gd name="connsiteX41" fmla="*/ 0 w 1866900"/>
              <a:gd name="connsiteY41" fmla="*/ 2804160 h 2872740"/>
              <a:gd name="connsiteX0" fmla="*/ 1790700 w 1790700"/>
              <a:gd name="connsiteY0" fmla="*/ 0 h 2872740"/>
              <a:gd name="connsiteX1" fmla="*/ 1752600 w 1790700"/>
              <a:gd name="connsiteY1" fmla="*/ 175260 h 2872740"/>
              <a:gd name="connsiteX2" fmla="*/ 1714500 w 1790700"/>
              <a:gd name="connsiteY2" fmla="*/ 228600 h 2872740"/>
              <a:gd name="connsiteX3" fmla="*/ 1691640 w 1790700"/>
              <a:gd name="connsiteY3" fmla="*/ 320040 h 2872740"/>
              <a:gd name="connsiteX4" fmla="*/ 1668780 w 1790700"/>
              <a:gd name="connsiteY4" fmla="*/ 396240 h 2872740"/>
              <a:gd name="connsiteX5" fmla="*/ 1661160 w 1790700"/>
              <a:gd name="connsiteY5" fmla="*/ 495300 h 2872740"/>
              <a:gd name="connsiteX6" fmla="*/ 1623060 w 1790700"/>
              <a:gd name="connsiteY6" fmla="*/ 579120 h 2872740"/>
              <a:gd name="connsiteX7" fmla="*/ 1645920 w 1790700"/>
              <a:gd name="connsiteY7" fmla="*/ 670560 h 2872740"/>
              <a:gd name="connsiteX8" fmla="*/ 1653540 w 1790700"/>
              <a:gd name="connsiteY8" fmla="*/ 861060 h 2872740"/>
              <a:gd name="connsiteX9" fmla="*/ 1569720 w 1790700"/>
              <a:gd name="connsiteY9" fmla="*/ 937260 h 2872740"/>
              <a:gd name="connsiteX10" fmla="*/ 1524000 w 1790700"/>
              <a:gd name="connsiteY10" fmla="*/ 1028700 h 2872740"/>
              <a:gd name="connsiteX11" fmla="*/ 1432560 w 1790700"/>
              <a:gd name="connsiteY11" fmla="*/ 1112520 h 2872740"/>
              <a:gd name="connsiteX12" fmla="*/ 1272540 w 1790700"/>
              <a:gd name="connsiteY12" fmla="*/ 1257300 h 2872740"/>
              <a:gd name="connsiteX13" fmla="*/ 1219200 w 1790700"/>
              <a:gd name="connsiteY13" fmla="*/ 1417320 h 2872740"/>
              <a:gd name="connsiteX14" fmla="*/ 1219200 w 1790700"/>
              <a:gd name="connsiteY14" fmla="*/ 1531620 h 2872740"/>
              <a:gd name="connsiteX15" fmla="*/ 1249680 w 1790700"/>
              <a:gd name="connsiteY15" fmla="*/ 1600200 h 2872740"/>
              <a:gd name="connsiteX16" fmla="*/ 1318260 w 1790700"/>
              <a:gd name="connsiteY16" fmla="*/ 1668780 h 2872740"/>
              <a:gd name="connsiteX17" fmla="*/ 1287780 w 1790700"/>
              <a:gd name="connsiteY17" fmla="*/ 1760220 h 2872740"/>
              <a:gd name="connsiteX18" fmla="*/ 1234440 w 1790700"/>
              <a:gd name="connsiteY18" fmla="*/ 1783080 h 2872740"/>
              <a:gd name="connsiteX19" fmla="*/ 1150620 w 1790700"/>
              <a:gd name="connsiteY19" fmla="*/ 1866900 h 2872740"/>
              <a:gd name="connsiteX20" fmla="*/ 1135380 w 1790700"/>
              <a:gd name="connsiteY20" fmla="*/ 1950720 h 2872740"/>
              <a:gd name="connsiteX21" fmla="*/ 1127760 w 1790700"/>
              <a:gd name="connsiteY21" fmla="*/ 2026920 h 2872740"/>
              <a:gd name="connsiteX22" fmla="*/ 1120140 w 1790700"/>
              <a:gd name="connsiteY22" fmla="*/ 2080260 h 2872740"/>
              <a:gd name="connsiteX23" fmla="*/ 1082040 w 1790700"/>
              <a:gd name="connsiteY23" fmla="*/ 2110740 h 2872740"/>
              <a:gd name="connsiteX24" fmla="*/ 982980 w 1790700"/>
              <a:gd name="connsiteY24" fmla="*/ 2278380 h 2872740"/>
              <a:gd name="connsiteX25" fmla="*/ 960120 w 1790700"/>
              <a:gd name="connsiteY25" fmla="*/ 2400300 h 2872740"/>
              <a:gd name="connsiteX26" fmla="*/ 960120 w 1790700"/>
              <a:gd name="connsiteY26" fmla="*/ 2461260 h 2872740"/>
              <a:gd name="connsiteX27" fmla="*/ 891540 w 1790700"/>
              <a:gd name="connsiteY27" fmla="*/ 2529840 h 2872740"/>
              <a:gd name="connsiteX28" fmla="*/ 883920 w 1790700"/>
              <a:gd name="connsiteY28" fmla="*/ 2583180 h 2872740"/>
              <a:gd name="connsiteX29" fmla="*/ 899160 w 1790700"/>
              <a:gd name="connsiteY29" fmla="*/ 2613660 h 2872740"/>
              <a:gd name="connsiteX30" fmla="*/ 876300 w 1790700"/>
              <a:gd name="connsiteY30" fmla="*/ 2682240 h 2872740"/>
              <a:gd name="connsiteX31" fmla="*/ 838200 w 1790700"/>
              <a:gd name="connsiteY31" fmla="*/ 2743200 h 2872740"/>
              <a:gd name="connsiteX32" fmla="*/ 807720 w 1790700"/>
              <a:gd name="connsiteY32" fmla="*/ 2781300 h 2872740"/>
              <a:gd name="connsiteX33" fmla="*/ 685800 w 1790700"/>
              <a:gd name="connsiteY33" fmla="*/ 2758440 h 2872740"/>
              <a:gd name="connsiteX34" fmla="*/ 586740 w 1790700"/>
              <a:gd name="connsiteY34" fmla="*/ 2766060 h 2872740"/>
              <a:gd name="connsiteX35" fmla="*/ 457200 w 1790700"/>
              <a:gd name="connsiteY35" fmla="*/ 2788920 h 2872740"/>
              <a:gd name="connsiteX36" fmla="*/ 365760 w 1790700"/>
              <a:gd name="connsiteY36" fmla="*/ 2788920 h 2872740"/>
              <a:gd name="connsiteX37" fmla="*/ 297180 w 1790700"/>
              <a:gd name="connsiteY37" fmla="*/ 2849880 h 2872740"/>
              <a:gd name="connsiteX38" fmla="*/ 220980 w 1790700"/>
              <a:gd name="connsiteY38" fmla="*/ 2872740 h 2872740"/>
              <a:gd name="connsiteX39" fmla="*/ 68580 w 1790700"/>
              <a:gd name="connsiteY39" fmla="*/ 2849880 h 2872740"/>
              <a:gd name="connsiteX40" fmla="*/ 0 w 1790700"/>
              <a:gd name="connsiteY40" fmla="*/ 2849880 h 2872740"/>
              <a:gd name="connsiteX0" fmla="*/ 1722120 w 1722120"/>
              <a:gd name="connsiteY0" fmla="*/ 0 h 2872740"/>
              <a:gd name="connsiteX1" fmla="*/ 1684020 w 1722120"/>
              <a:gd name="connsiteY1" fmla="*/ 175260 h 2872740"/>
              <a:gd name="connsiteX2" fmla="*/ 1645920 w 1722120"/>
              <a:gd name="connsiteY2" fmla="*/ 228600 h 2872740"/>
              <a:gd name="connsiteX3" fmla="*/ 1623060 w 1722120"/>
              <a:gd name="connsiteY3" fmla="*/ 320040 h 2872740"/>
              <a:gd name="connsiteX4" fmla="*/ 1600200 w 1722120"/>
              <a:gd name="connsiteY4" fmla="*/ 396240 h 2872740"/>
              <a:gd name="connsiteX5" fmla="*/ 1592580 w 1722120"/>
              <a:gd name="connsiteY5" fmla="*/ 495300 h 2872740"/>
              <a:gd name="connsiteX6" fmla="*/ 1554480 w 1722120"/>
              <a:gd name="connsiteY6" fmla="*/ 579120 h 2872740"/>
              <a:gd name="connsiteX7" fmla="*/ 1577340 w 1722120"/>
              <a:gd name="connsiteY7" fmla="*/ 670560 h 2872740"/>
              <a:gd name="connsiteX8" fmla="*/ 1584960 w 1722120"/>
              <a:gd name="connsiteY8" fmla="*/ 861060 h 2872740"/>
              <a:gd name="connsiteX9" fmla="*/ 1501140 w 1722120"/>
              <a:gd name="connsiteY9" fmla="*/ 937260 h 2872740"/>
              <a:gd name="connsiteX10" fmla="*/ 1455420 w 1722120"/>
              <a:gd name="connsiteY10" fmla="*/ 1028700 h 2872740"/>
              <a:gd name="connsiteX11" fmla="*/ 1363980 w 1722120"/>
              <a:gd name="connsiteY11" fmla="*/ 1112520 h 2872740"/>
              <a:gd name="connsiteX12" fmla="*/ 1203960 w 1722120"/>
              <a:gd name="connsiteY12" fmla="*/ 1257300 h 2872740"/>
              <a:gd name="connsiteX13" fmla="*/ 1150620 w 1722120"/>
              <a:gd name="connsiteY13" fmla="*/ 1417320 h 2872740"/>
              <a:gd name="connsiteX14" fmla="*/ 1150620 w 1722120"/>
              <a:gd name="connsiteY14" fmla="*/ 1531620 h 2872740"/>
              <a:gd name="connsiteX15" fmla="*/ 1181100 w 1722120"/>
              <a:gd name="connsiteY15" fmla="*/ 1600200 h 2872740"/>
              <a:gd name="connsiteX16" fmla="*/ 1249680 w 1722120"/>
              <a:gd name="connsiteY16" fmla="*/ 1668780 h 2872740"/>
              <a:gd name="connsiteX17" fmla="*/ 1219200 w 1722120"/>
              <a:gd name="connsiteY17" fmla="*/ 1760220 h 2872740"/>
              <a:gd name="connsiteX18" fmla="*/ 1165860 w 1722120"/>
              <a:gd name="connsiteY18" fmla="*/ 1783080 h 2872740"/>
              <a:gd name="connsiteX19" fmla="*/ 1082040 w 1722120"/>
              <a:gd name="connsiteY19" fmla="*/ 1866900 h 2872740"/>
              <a:gd name="connsiteX20" fmla="*/ 1066800 w 1722120"/>
              <a:gd name="connsiteY20" fmla="*/ 1950720 h 2872740"/>
              <a:gd name="connsiteX21" fmla="*/ 1059180 w 1722120"/>
              <a:gd name="connsiteY21" fmla="*/ 2026920 h 2872740"/>
              <a:gd name="connsiteX22" fmla="*/ 1051560 w 1722120"/>
              <a:gd name="connsiteY22" fmla="*/ 2080260 h 2872740"/>
              <a:gd name="connsiteX23" fmla="*/ 1013460 w 1722120"/>
              <a:gd name="connsiteY23" fmla="*/ 2110740 h 2872740"/>
              <a:gd name="connsiteX24" fmla="*/ 914400 w 1722120"/>
              <a:gd name="connsiteY24" fmla="*/ 2278380 h 2872740"/>
              <a:gd name="connsiteX25" fmla="*/ 891540 w 1722120"/>
              <a:gd name="connsiteY25" fmla="*/ 2400300 h 2872740"/>
              <a:gd name="connsiteX26" fmla="*/ 891540 w 1722120"/>
              <a:gd name="connsiteY26" fmla="*/ 2461260 h 2872740"/>
              <a:gd name="connsiteX27" fmla="*/ 822960 w 1722120"/>
              <a:gd name="connsiteY27" fmla="*/ 2529840 h 2872740"/>
              <a:gd name="connsiteX28" fmla="*/ 815340 w 1722120"/>
              <a:gd name="connsiteY28" fmla="*/ 2583180 h 2872740"/>
              <a:gd name="connsiteX29" fmla="*/ 830580 w 1722120"/>
              <a:gd name="connsiteY29" fmla="*/ 2613660 h 2872740"/>
              <a:gd name="connsiteX30" fmla="*/ 807720 w 1722120"/>
              <a:gd name="connsiteY30" fmla="*/ 2682240 h 2872740"/>
              <a:gd name="connsiteX31" fmla="*/ 769620 w 1722120"/>
              <a:gd name="connsiteY31" fmla="*/ 2743200 h 2872740"/>
              <a:gd name="connsiteX32" fmla="*/ 739140 w 1722120"/>
              <a:gd name="connsiteY32" fmla="*/ 2781300 h 2872740"/>
              <a:gd name="connsiteX33" fmla="*/ 617220 w 1722120"/>
              <a:gd name="connsiteY33" fmla="*/ 2758440 h 2872740"/>
              <a:gd name="connsiteX34" fmla="*/ 518160 w 1722120"/>
              <a:gd name="connsiteY34" fmla="*/ 2766060 h 2872740"/>
              <a:gd name="connsiteX35" fmla="*/ 388620 w 1722120"/>
              <a:gd name="connsiteY35" fmla="*/ 2788920 h 2872740"/>
              <a:gd name="connsiteX36" fmla="*/ 297180 w 1722120"/>
              <a:gd name="connsiteY36" fmla="*/ 2788920 h 2872740"/>
              <a:gd name="connsiteX37" fmla="*/ 228600 w 1722120"/>
              <a:gd name="connsiteY37" fmla="*/ 2849880 h 2872740"/>
              <a:gd name="connsiteX38" fmla="*/ 152400 w 1722120"/>
              <a:gd name="connsiteY38" fmla="*/ 2872740 h 2872740"/>
              <a:gd name="connsiteX39" fmla="*/ 0 w 1722120"/>
              <a:gd name="connsiteY39" fmla="*/ 2849880 h 2872740"/>
              <a:gd name="connsiteX0" fmla="*/ 1645920 w 1645920"/>
              <a:gd name="connsiteY0" fmla="*/ 0 h 2872740"/>
              <a:gd name="connsiteX1" fmla="*/ 1607820 w 1645920"/>
              <a:gd name="connsiteY1" fmla="*/ 175260 h 2872740"/>
              <a:gd name="connsiteX2" fmla="*/ 1569720 w 1645920"/>
              <a:gd name="connsiteY2" fmla="*/ 228600 h 2872740"/>
              <a:gd name="connsiteX3" fmla="*/ 1546860 w 1645920"/>
              <a:gd name="connsiteY3" fmla="*/ 320040 h 2872740"/>
              <a:gd name="connsiteX4" fmla="*/ 1524000 w 1645920"/>
              <a:gd name="connsiteY4" fmla="*/ 396240 h 2872740"/>
              <a:gd name="connsiteX5" fmla="*/ 1516380 w 1645920"/>
              <a:gd name="connsiteY5" fmla="*/ 495300 h 2872740"/>
              <a:gd name="connsiteX6" fmla="*/ 1478280 w 1645920"/>
              <a:gd name="connsiteY6" fmla="*/ 579120 h 2872740"/>
              <a:gd name="connsiteX7" fmla="*/ 1501140 w 1645920"/>
              <a:gd name="connsiteY7" fmla="*/ 670560 h 2872740"/>
              <a:gd name="connsiteX8" fmla="*/ 1508760 w 1645920"/>
              <a:gd name="connsiteY8" fmla="*/ 861060 h 2872740"/>
              <a:gd name="connsiteX9" fmla="*/ 1424940 w 1645920"/>
              <a:gd name="connsiteY9" fmla="*/ 937260 h 2872740"/>
              <a:gd name="connsiteX10" fmla="*/ 1379220 w 1645920"/>
              <a:gd name="connsiteY10" fmla="*/ 1028700 h 2872740"/>
              <a:gd name="connsiteX11" fmla="*/ 1287780 w 1645920"/>
              <a:gd name="connsiteY11" fmla="*/ 1112520 h 2872740"/>
              <a:gd name="connsiteX12" fmla="*/ 1127760 w 1645920"/>
              <a:gd name="connsiteY12" fmla="*/ 1257300 h 2872740"/>
              <a:gd name="connsiteX13" fmla="*/ 1074420 w 1645920"/>
              <a:gd name="connsiteY13" fmla="*/ 1417320 h 2872740"/>
              <a:gd name="connsiteX14" fmla="*/ 1074420 w 1645920"/>
              <a:gd name="connsiteY14" fmla="*/ 1531620 h 2872740"/>
              <a:gd name="connsiteX15" fmla="*/ 1104900 w 1645920"/>
              <a:gd name="connsiteY15" fmla="*/ 1600200 h 2872740"/>
              <a:gd name="connsiteX16" fmla="*/ 1173480 w 1645920"/>
              <a:gd name="connsiteY16" fmla="*/ 1668780 h 2872740"/>
              <a:gd name="connsiteX17" fmla="*/ 1143000 w 1645920"/>
              <a:gd name="connsiteY17" fmla="*/ 1760220 h 2872740"/>
              <a:gd name="connsiteX18" fmla="*/ 1089660 w 1645920"/>
              <a:gd name="connsiteY18" fmla="*/ 1783080 h 2872740"/>
              <a:gd name="connsiteX19" fmla="*/ 1005840 w 1645920"/>
              <a:gd name="connsiteY19" fmla="*/ 1866900 h 2872740"/>
              <a:gd name="connsiteX20" fmla="*/ 990600 w 1645920"/>
              <a:gd name="connsiteY20" fmla="*/ 1950720 h 2872740"/>
              <a:gd name="connsiteX21" fmla="*/ 982980 w 1645920"/>
              <a:gd name="connsiteY21" fmla="*/ 2026920 h 2872740"/>
              <a:gd name="connsiteX22" fmla="*/ 975360 w 1645920"/>
              <a:gd name="connsiteY22" fmla="*/ 2080260 h 2872740"/>
              <a:gd name="connsiteX23" fmla="*/ 937260 w 1645920"/>
              <a:gd name="connsiteY23" fmla="*/ 2110740 h 2872740"/>
              <a:gd name="connsiteX24" fmla="*/ 838200 w 1645920"/>
              <a:gd name="connsiteY24" fmla="*/ 2278380 h 2872740"/>
              <a:gd name="connsiteX25" fmla="*/ 815340 w 1645920"/>
              <a:gd name="connsiteY25" fmla="*/ 2400300 h 2872740"/>
              <a:gd name="connsiteX26" fmla="*/ 815340 w 1645920"/>
              <a:gd name="connsiteY26" fmla="*/ 2461260 h 2872740"/>
              <a:gd name="connsiteX27" fmla="*/ 746760 w 1645920"/>
              <a:gd name="connsiteY27" fmla="*/ 2529840 h 2872740"/>
              <a:gd name="connsiteX28" fmla="*/ 739140 w 1645920"/>
              <a:gd name="connsiteY28" fmla="*/ 2583180 h 2872740"/>
              <a:gd name="connsiteX29" fmla="*/ 754380 w 1645920"/>
              <a:gd name="connsiteY29" fmla="*/ 2613660 h 2872740"/>
              <a:gd name="connsiteX30" fmla="*/ 731520 w 1645920"/>
              <a:gd name="connsiteY30" fmla="*/ 2682240 h 2872740"/>
              <a:gd name="connsiteX31" fmla="*/ 693420 w 1645920"/>
              <a:gd name="connsiteY31" fmla="*/ 2743200 h 2872740"/>
              <a:gd name="connsiteX32" fmla="*/ 662940 w 1645920"/>
              <a:gd name="connsiteY32" fmla="*/ 2781300 h 2872740"/>
              <a:gd name="connsiteX33" fmla="*/ 541020 w 1645920"/>
              <a:gd name="connsiteY33" fmla="*/ 2758440 h 2872740"/>
              <a:gd name="connsiteX34" fmla="*/ 441960 w 1645920"/>
              <a:gd name="connsiteY34" fmla="*/ 2766060 h 2872740"/>
              <a:gd name="connsiteX35" fmla="*/ 312420 w 1645920"/>
              <a:gd name="connsiteY35" fmla="*/ 2788920 h 2872740"/>
              <a:gd name="connsiteX36" fmla="*/ 220980 w 1645920"/>
              <a:gd name="connsiteY36" fmla="*/ 2788920 h 2872740"/>
              <a:gd name="connsiteX37" fmla="*/ 152400 w 1645920"/>
              <a:gd name="connsiteY37" fmla="*/ 2849880 h 2872740"/>
              <a:gd name="connsiteX38" fmla="*/ 76200 w 1645920"/>
              <a:gd name="connsiteY38" fmla="*/ 2872740 h 2872740"/>
              <a:gd name="connsiteX39" fmla="*/ 0 w 1645920"/>
              <a:gd name="connsiteY39" fmla="*/ 2864168 h 2872740"/>
              <a:gd name="connsiteX0" fmla="*/ 1574482 w 1574482"/>
              <a:gd name="connsiteY0" fmla="*/ 0 h 2892743"/>
              <a:gd name="connsiteX1" fmla="*/ 1536382 w 1574482"/>
              <a:gd name="connsiteY1" fmla="*/ 175260 h 2892743"/>
              <a:gd name="connsiteX2" fmla="*/ 1498282 w 1574482"/>
              <a:gd name="connsiteY2" fmla="*/ 228600 h 2892743"/>
              <a:gd name="connsiteX3" fmla="*/ 1475422 w 1574482"/>
              <a:gd name="connsiteY3" fmla="*/ 320040 h 2892743"/>
              <a:gd name="connsiteX4" fmla="*/ 1452562 w 1574482"/>
              <a:gd name="connsiteY4" fmla="*/ 396240 h 2892743"/>
              <a:gd name="connsiteX5" fmla="*/ 1444942 w 1574482"/>
              <a:gd name="connsiteY5" fmla="*/ 495300 h 2892743"/>
              <a:gd name="connsiteX6" fmla="*/ 1406842 w 1574482"/>
              <a:gd name="connsiteY6" fmla="*/ 579120 h 2892743"/>
              <a:gd name="connsiteX7" fmla="*/ 1429702 w 1574482"/>
              <a:gd name="connsiteY7" fmla="*/ 670560 h 2892743"/>
              <a:gd name="connsiteX8" fmla="*/ 1437322 w 1574482"/>
              <a:gd name="connsiteY8" fmla="*/ 861060 h 2892743"/>
              <a:gd name="connsiteX9" fmla="*/ 1353502 w 1574482"/>
              <a:gd name="connsiteY9" fmla="*/ 937260 h 2892743"/>
              <a:gd name="connsiteX10" fmla="*/ 1307782 w 1574482"/>
              <a:gd name="connsiteY10" fmla="*/ 1028700 h 2892743"/>
              <a:gd name="connsiteX11" fmla="*/ 1216342 w 1574482"/>
              <a:gd name="connsiteY11" fmla="*/ 1112520 h 2892743"/>
              <a:gd name="connsiteX12" fmla="*/ 1056322 w 1574482"/>
              <a:gd name="connsiteY12" fmla="*/ 1257300 h 2892743"/>
              <a:gd name="connsiteX13" fmla="*/ 1002982 w 1574482"/>
              <a:gd name="connsiteY13" fmla="*/ 1417320 h 2892743"/>
              <a:gd name="connsiteX14" fmla="*/ 1002982 w 1574482"/>
              <a:gd name="connsiteY14" fmla="*/ 1531620 h 2892743"/>
              <a:gd name="connsiteX15" fmla="*/ 1033462 w 1574482"/>
              <a:gd name="connsiteY15" fmla="*/ 1600200 h 2892743"/>
              <a:gd name="connsiteX16" fmla="*/ 1102042 w 1574482"/>
              <a:gd name="connsiteY16" fmla="*/ 1668780 h 2892743"/>
              <a:gd name="connsiteX17" fmla="*/ 1071562 w 1574482"/>
              <a:gd name="connsiteY17" fmla="*/ 1760220 h 2892743"/>
              <a:gd name="connsiteX18" fmla="*/ 1018222 w 1574482"/>
              <a:gd name="connsiteY18" fmla="*/ 1783080 h 2892743"/>
              <a:gd name="connsiteX19" fmla="*/ 934402 w 1574482"/>
              <a:gd name="connsiteY19" fmla="*/ 1866900 h 2892743"/>
              <a:gd name="connsiteX20" fmla="*/ 919162 w 1574482"/>
              <a:gd name="connsiteY20" fmla="*/ 1950720 h 2892743"/>
              <a:gd name="connsiteX21" fmla="*/ 911542 w 1574482"/>
              <a:gd name="connsiteY21" fmla="*/ 2026920 h 2892743"/>
              <a:gd name="connsiteX22" fmla="*/ 903922 w 1574482"/>
              <a:gd name="connsiteY22" fmla="*/ 2080260 h 2892743"/>
              <a:gd name="connsiteX23" fmla="*/ 865822 w 1574482"/>
              <a:gd name="connsiteY23" fmla="*/ 2110740 h 2892743"/>
              <a:gd name="connsiteX24" fmla="*/ 766762 w 1574482"/>
              <a:gd name="connsiteY24" fmla="*/ 2278380 h 2892743"/>
              <a:gd name="connsiteX25" fmla="*/ 743902 w 1574482"/>
              <a:gd name="connsiteY25" fmla="*/ 2400300 h 2892743"/>
              <a:gd name="connsiteX26" fmla="*/ 743902 w 1574482"/>
              <a:gd name="connsiteY26" fmla="*/ 2461260 h 2892743"/>
              <a:gd name="connsiteX27" fmla="*/ 675322 w 1574482"/>
              <a:gd name="connsiteY27" fmla="*/ 2529840 h 2892743"/>
              <a:gd name="connsiteX28" fmla="*/ 667702 w 1574482"/>
              <a:gd name="connsiteY28" fmla="*/ 2583180 h 2892743"/>
              <a:gd name="connsiteX29" fmla="*/ 682942 w 1574482"/>
              <a:gd name="connsiteY29" fmla="*/ 2613660 h 2892743"/>
              <a:gd name="connsiteX30" fmla="*/ 660082 w 1574482"/>
              <a:gd name="connsiteY30" fmla="*/ 2682240 h 2892743"/>
              <a:gd name="connsiteX31" fmla="*/ 621982 w 1574482"/>
              <a:gd name="connsiteY31" fmla="*/ 2743200 h 2892743"/>
              <a:gd name="connsiteX32" fmla="*/ 591502 w 1574482"/>
              <a:gd name="connsiteY32" fmla="*/ 2781300 h 2892743"/>
              <a:gd name="connsiteX33" fmla="*/ 469582 w 1574482"/>
              <a:gd name="connsiteY33" fmla="*/ 2758440 h 2892743"/>
              <a:gd name="connsiteX34" fmla="*/ 370522 w 1574482"/>
              <a:gd name="connsiteY34" fmla="*/ 2766060 h 2892743"/>
              <a:gd name="connsiteX35" fmla="*/ 240982 w 1574482"/>
              <a:gd name="connsiteY35" fmla="*/ 2788920 h 2892743"/>
              <a:gd name="connsiteX36" fmla="*/ 149542 w 1574482"/>
              <a:gd name="connsiteY36" fmla="*/ 2788920 h 2892743"/>
              <a:gd name="connsiteX37" fmla="*/ 80962 w 1574482"/>
              <a:gd name="connsiteY37" fmla="*/ 2849880 h 2892743"/>
              <a:gd name="connsiteX38" fmla="*/ 4762 w 1574482"/>
              <a:gd name="connsiteY38" fmla="*/ 2872740 h 2892743"/>
              <a:gd name="connsiteX39" fmla="*/ 0 w 1574482"/>
              <a:gd name="connsiteY39" fmla="*/ 2892743 h 2892743"/>
              <a:gd name="connsiteX0" fmla="*/ 1569720 w 1569720"/>
              <a:gd name="connsiteY0" fmla="*/ 0 h 2872740"/>
              <a:gd name="connsiteX1" fmla="*/ 1531620 w 1569720"/>
              <a:gd name="connsiteY1" fmla="*/ 175260 h 2872740"/>
              <a:gd name="connsiteX2" fmla="*/ 1493520 w 1569720"/>
              <a:gd name="connsiteY2" fmla="*/ 228600 h 2872740"/>
              <a:gd name="connsiteX3" fmla="*/ 1470660 w 1569720"/>
              <a:gd name="connsiteY3" fmla="*/ 320040 h 2872740"/>
              <a:gd name="connsiteX4" fmla="*/ 1447800 w 1569720"/>
              <a:gd name="connsiteY4" fmla="*/ 396240 h 2872740"/>
              <a:gd name="connsiteX5" fmla="*/ 1440180 w 1569720"/>
              <a:gd name="connsiteY5" fmla="*/ 495300 h 2872740"/>
              <a:gd name="connsiteX6" fmla="*/ 1402080 w 1569720"/>
              <a:gd name="connsiteY6" fmla="*/ 579120 h 2872740"/>
              <a:gd name="connsiteX7" fmla="*/ 1424940 w 1569720"/>
              <a:gd name="connsiteY7" fmla="*/ 670560 h 2872740"/>
              <a:gd name="connsiteX8" fmla="*/ 1432560 w 1569720"/>
              <a:gd name="connsiteY8" fmla="*/ 861060 h 2872740"/>
              <a:gd name="connsiteX9" fmla="*/ 1348740 w 1569720"/>
              <a:gd name="connsiteY9" fmla="*/ 937260 h 2872740"/>
              <a:gd name="connsiteX10" fmla="*/ 1303020 w 1569720"/>
              <a:gd name="connsiteY10" fmla="*/ 1028700 h 2872740"/>
              <a:gd name="connsiteX11" fmla="*/ 1211580 w 1569720"/>
              <a:gd name="connsiteY11" fmla="*/ 1112520 h 2872740"/>
              <a:gd name="connsiteX12" fmla="*/ 1051560 w 1569720"/>
              <a:gd name="connsiteY12" fmla="*/ 1257300 h 2872740"/>
              <a:gd name="connsiteX13" fmla="*/ 998220 w 1569720"/>
              <a:gd name="connsiteY13" fmla="*/ 1417320 h 2872740"/>
              <a:gd name="connsiteX14" fmla="*/ 998220 w 1569720"/>
              <a:gd name="connsiteY14" fmla="*/ 1531620 h 2872740"/>
              <a:gd name="connsiteX15" fmla="*/ 1028700 w 1569720"/>
              <a:gd name="connsiteY15" fmla="*/ 1600200 h 2872740"/>
              <a:gd name="connsiteX16" fmla="*/ 1097280 w 1569720"/>
              <a:gd name="connsiteY16" fmla="*/ 1668780 h 2872740"/>
              <a:gd name="connsiteX17" fmla="*/ 1066800 w 1569720"/>
              <a:gd name="connsiteY17" fmla="*/ 1760220 h 2872740"/>
              <a:gd name="connsiteX18" fmla="*/ 1013460 w 1569720"/>
              <a:gd name="connsiteY18" fmla="*/ 1783080 h 2872740"/>
              <a:gd name="connsiteX19" fmla="*/ 929640 w 1569720"/>
              <a:gd name="connsiteY19" fmla="*/ 1866900 h 2872740"/>
              <a:gd name="connsiteX20" fmla="*/ 914400 w 1569720"/>
              <a:gd name="connsiteY20" fmla="*/ 1950720 h 2872740"/>
              <a:gd name="connsiteX21" fmla="*/ 906780 w 1569720"/>
              <a:gd name="connsiteY21" fmla="*/ 2026920 h 2872740"/>
              <a:gd name="connsiteX22" fmla="*/ 899160 w 1569720"/>
              <a:gd name="connsiteY22" fmla="*/ 2080260 h 2872740"/>
              <a:gd name="connsiteX23" fmla="*/ 861060 w 1569720"/>
              <a:gd name="connsiteY23" fmla="*/ 2110740 h 2872740"/>
              <a:gd name="connsiteX24" fmla="*/ 762000 w 1569720"/>
              <a:gd name="connsiteY24" fmla="*/ 2278380 h 2872740"/>
              <a:gd name="connsiteX25" fmla="*/ 739140 w 1569720"/>
              <a:gd name="connsiteY25" fmla="*/ 2400300 h 2872740"/>
              <a:gd name="connsiteX26" fmla="*/ 739140 w 1569720"/>
              <a:gd name="connsiteY26" fmla="*/ 2461260 h 2872740"/>
              <a:gd name="connsiteX27" fmla="*/ 670560 w 1569720"/>
              <a:gd name="connsiteY27" fmla="*/ 2529840 h 2872740"/>
              <a:gd name="connsiteX28" fmla="*/ 662940 w 1569720"/>
              <a:gd name="connsiteY28" fmla="*/ 2583180 h 2872740"/>
              <a:gd name="connsiteX29" fmla="*/ 678180 w 1569720"/>
              <a:gd name="connsiteY29" fmla="*/ 2613660 h 2872740"/>
              <a:gd name="connsiteX30" fmla="*/ 655320 w 1569720"/>
              <a:gd name="connsiteY30" fmla="*/ 2682240 h 2872740"/>
              <a:gd name="connsiteX31" fmla="*/ 617220 w 1569720"/>
              <a:gd name="connsiteY31" fmla="*/ 2743200 h 2872740"/>
              <a:gd name="connsiteX32" fmla="*/ 586740 w 1569720"/>
              <a:gd name="connsiteY32" fmla="*/ 2781300 h 2872740"/>
              <a:gd name="connsiteX33" fmla="*/ 464820 w 1569720"/>
              <a:gd name="connsiteY33" fmla="*/ 2758440 h 2872740"/>
              <a:gd name="connsiteX34" fmla="*/ 365760 w 1569720"/>
              <a:gd name="connsiteY34" fmla="*/ 2766060 h 2872740"/>
              <a:gd name="connsiteX35" fmla="*/ 236220 w 1569720"/>
              <a:gd name="connsiteY35" fmla="*/ 2788920 h 2872740"/>
              <a:gd name="connsiteX36" fmla="*/ 144780 w 1569720"/>
              <a:gd name="connsiteY36" fmla="*/ 2788920 h 2872740"/>
              <a:gd name="connsiteX37" fmla="*/ 76200 w 1569720"/>
              <a:gd name="connsiteY37" fmla="*/ 2849880 h 2872740"/>
              <a:gd name="connsiteX38" fmla="*/ 0 w 1569720"/>
              <a:gd name="connsiteY38" fmla="*/ 2872740 h 2872740"/>
              <a:gd name="connsiteX0" fmla="*/ 1569720 w 1569720"/>
              <a:gd name="connsiteY0" fmla="*/ 0 h 2872740"/>
              <a:gd name="connsiteX1" fmla="*/ 1531620 w 1569720"/>
              <a:gd name="connsiteY1" fmla="*/ 175260 h 2872740"/>
              <a:gd name="connsiteX2" fmla="*/ 1493520 w 1569720"/>
              <a:gd name="connsiteY2" fmla="*/ 228600 h 2872740"/>
              <a:gd name="connsiteX3" fmla="*/ 1470660 w 1569720"/>
              <a:gd name="connsiteY3" fmla="*/ 320040 h 2872740"/>
              <a:gd name="connsiteX4" fmla="*/ 1447800 w 1569720"/>
              <a:gd name="connsiteY4" fmla="*/ 396240 h 2872740"/>
              <a:gd name="connsiteX5" fmla="*/ 1440180 w 1569720"/>
              <a:gd name="connsiteY5" fmla="*/ 495300 h 2872740"/>
              <a:gd name="connsiteX6" fmla="*/ 1402080 w 1569720"/>
              <a:gd name="connsiteY6" fmla="*/ 579120 h 2872740"/>
              <a:gd name="connsiteX7" fmla="*/ 1424940 w 1569720"/>
              <a:gd name="connsiteY7" fmla="*/ 670560 h 2872740"/>
              <a:gd name="connsiteX8" fmla="*/ 1432560 w 1569720"/>
              <a:gd name="connsiteY8" fmla="*/ 861060 h 2872740"/>
              <a:gd name="connsiteX9" fmla="*/ 1348740 w 1569720"/>
              <a:gd name="connsiteY9" fmla="*/ 937260 h 2872740"/>
              <a:gd name="connsiteX10" fmla="*/ 1303020 w 1569720"/>
              <a:gd name="connsiteY10" fmla="*/ 1028700 h 2872740"/>
              <a:gd name="connsiteX11" fmla="*/ 1211580 w 1569720"/>
              <a:gd name="connsiteY11" fmla="*/ 1112520 h 2872740"/>
              <a:gd name="connsiteX12" fmla="*/ 1051560 w 1569720"/>
              <a:gd name="connsiteY12" fmla="*/ 1257300 h 2872740"/>
              <a:gd name="connsiteX13" fmla="*/ 998220 w 1569720"/>
              <a:gd name="connsiteY13" fmla="*/ 1417320 h 2872740"/>
              <a:gd name="connsiteX14" fmla="*/ 998220 w 1569720"/>
              <a:gd name="connsiteY14" fmla="*/ 1531620 h 2872740"/>
              <a:gd name="connsiteX15" fmla="*/ 1028700 w 1569720"/>
              <a:gd name="connsiteY15" fmla="*/ 1600200 h 2872740"/>
              <a:gd name="connsiteX16" fmla="*/ 1097280 w 1569720"/>
              <a:gd name="connsiteY16" fmla="*/ 1668780 h 2872740"/>
              <a:gd name="connsiteX17" fmla="*/ 1066800 w 1569720"/>
              <a:gd name="connsiteY17" fmla="*/ 1760220 h 2872740"/>
              <a:gd name="connsiteX18" fmla="*/ 1013460 w 1569720"/>
              <a:gd name="connsiteY18" fmla="*/ 1783080 h 2872740"/>
              <a:gd name="connsiteX19" fmla="*/ 929640 w 1569720"/>
              <a:gd name="connsiteY19" fmla="*/ 1866900 h 2872740"/>
              <a:gd name="connsiteX20" fmla="*/ 914400 w 1569720"/>
              <a:gd name="connsiteY20" fmla="*/ 1950720 h 2872740"/>
              <a:gd name="connsiteX21" fmla="*/ 906780 w 1569720"/>
              <a:gd name="connsiteY21" fmla="*/ 2026920 h 2872740"/>
              <a:gd name="connsiteX22" fmla="*/ 899160 w 1569720"/>
              <a:gd name="connsiteY22" fmla="*/ 2080260 h 2872740"/>
              <a:gd name="connsiteX23" fmla="*/ 861060 w 1569720"/>
              <a:gd name="connsiteY23" fmla="*/ 2110740 h 2872740"/>
              <a:gd name="connsiteX24" fmla="*/ 762000 w 1569720"/>
              <a:gd name="connsiteY24" fmla="*/ 2278380 h 2872740"/>
              <a:gd name="connsiteX25" fmla="*/ 739140 w 1569720"/>
              <a:gd name="connsiteY25" fmla="*/ 2400300 h 2872740"/>
              <a:gd name="connsiteX26" fmla="*/ 739140 w 1569720"/>
              <a:gd name="connsiteY26" fmla="*/ 2461260 h 2872740"/>
              <a:gd name="connsiteX27" fmla="*/ 670560 w 1569720"/>
              <a:gd name="connsiteY27" fmla="*/ 2529840 h 2872740"/>
              <a:gd name="connsiteX28" fmla="*/ 662940 w 1569720"/>
              <a:gd name="connsiteY28" fmla="*/ 2583180 h 2872740"/>
              <a:gd name="connsiteX29" fmla="*/ 678180 w 1569720"/>
              <a:gd name="connsiteY29" fmla="*/ 2613660 h 2872740"/>
              <a:gd name="connsiteX30" fmla="*/ 655320 w 1569720"/>
              <a:gd name="connsiteY30" fmla="*/ 2682240 h 2872740"/>
              <a:gd name="connsiteX31" fmla="*/ 617220 w 1569720"/>
              <a:gd name="connsiteY31" fmla="*/ 2743200 h 2872740"/>
              <a:gd name="connsiteX32" fmla="*/ 586740 w 1569720"/>
              <a:gd name="connsiteY32" fmla="*/ 2781300 h 2872740"/>
              <a:gd name="connsiteX33" fmla="*/ 464820 w 1569720"/>
              <a:gd name="connsiteY33" fmla="*/ 2758440 h 2872740"/>
              <a:gd name="connsiteX34" fmla="*/ 365760 w 1569720"/>
              <a:gd name="connsiteY34" fmla="*/ 2766060 h 2872740"/>
              <a:gd name="connsiteX35" fmla="*/ 236220 w 1569720"/>
              <a:gd name="connsiteY35" fmla="*/ 2788920 h 2872740"/>
              <a:gd name="connsiteX36" fmla="*/ 76200 w 1569720"/>
              <a:gd name="connsiteY36" fmla="*/ 2849880 h 2872740"/>
              <a:gd name="connsiteX37" fmla="*/ 0 w 1569720"/>
              <a:gd name="connsiteY37" fmla="*/ 2872740 h 2872740"/>
              <a:gd name="connsiteX0" fmla="*/ 1569720 w 1569720"/>
              <a:gd name="connsiteY0" fmla="*/ 0 h 2872740"/>
              <a:gd name="connsiteX1" fmla="*/ 1531620 w 1569720"/>
              <a:gd name="connsiteY1" fmla="*/ 175260 h 2872740"/>
              <a:gd name="connsiteX2" fmla="*/ 1493520 w 1569720"/>
              <a:gd name="connsiteY2" fmla="*/ 228600 h 2872740"/>
              <a:gd name="connsiteX3" fmla="*/ 1470660 w 1569720"/>
              <a:gd name="connsiteY3" fmla="*/ 320040 h 2872740"/>
              <a:gd name="connsiteX4" fmla="*/ 1447800 w 1569720"/>
              <a:gd name="connsiteY4" fmla="*/ 396240 h 2872740"/>
              <a:gd name="connsiteX5" fmla="*/ 1440180 w 1569720"/>
              <a:gd name="connsiteY5" fmla="*/ 495300 h 2872740"/>
              <a:gd name="connsiteX6" fmla="*/ 1402080 w 1569720"/>
              <a:gd name="connsiteY6" fmla="*/ 579120 h 2872740"/>
              <a:gd name="connsiteX7" fmla="*/ 1424940 w 1569720"/>
              <a:gd name="connsiteY7" fmla="*/ 670560 h 2872740"/>
              <a:gd name="connsiteX8" fmla="*/ 1432560 w 1569720"/>
              <a:gd name="connsiteY8" fmla="*/ 861060 h 2872740"/>
              <a:gd name="connsiteX9" fmla="*/ 1348740 w 1569720"/>
              <a:gd name="connsiteY9" fmla="*/ 937260 h 2872740"/>
              <a:gd name="connsiteX10" fmla="*/ 1303020 w 1569720"/>
              <a:gd name="connsiteY10" fmla="*/ 1028700 h 2872740"/>
              <a:gd name="connsiteX11" fmla="*/ 1211580 w 1569720"/>
              <a:gd name="connsiteY11" fmla="*/ 1112520 h 2872740"/>
              <a:gd name="connsiteX12" fmla="*/ 1051560 w 1569720"/>
              <a:gd name="connsiteY12" fmla="*/ 1257300 h 2872740"/>
              <a:gd name="connsiteX13" fmla="*/ 998220 w 1569720"/>
              <a:gd name="connsiteY13" fmla="*/ 1417320 h 2872740"/>
              <a:gd name="connsiteX14" fmla="*/ 998220 w 1569720"/>
              <a:gd name="connsiteY14" fmla="*/ 1531620 h 2872740"/>
              <a:gd name="connsiteX15" fmla="*/ 1028700 w 1569720"/>
              <a:gd name="connsiteY15" fmla="*/ 1600200 h 2872740"/>
              <a:gd name="connsiteX16" fmla="*/ 1097280 w 1569720"/>
              <a:gd name="connsiteY16" fmla="*/ 1668780 h 2872740"/>
              <a:gd name="connsiteX17" fmla="*/ 1066800 w 1569720"/>
              <a:gd name="connsiteY17" fmla="*/ 1760220 h 2872740"/>
              <a:gd name="connsiteX18" fmla="*/ 1013460 w 1569720"/>
              <a:gd name="connsiteY18" fmla="*/ 1783080 h 2872740"/>
              <a:gd name="connsiteX19" fmla="*/ 929640 w 1569720"/>
              <a:gd name="connsiteY19" fmla="*/ 1866900 h 2872740"/>
              <a:gd name="connsiteX20" fmla="*/ 914400 w 1569720"/>
              <a:gd name="connsiteY20" fmla="*/ 1950720 h 2872740"/>
              <a:gd name="connsiteX21" fmla="*/ 906780 w 1569720"/>
              <a:gd name="connsiteY21" fmla="*/ 2026920 h 2872740"/>
              <a:gd name="connsiteX22" fmla="*/ 899160 w 1569720"/>
              <a:gd name="connsiteY22" fmla="*/ 2080260 h 2872740"/>
              <a:gd name="connsiteX23" fmla="*/ 861060 w 1569720"/>
              <a:gd name="connsiteY23" fmla="*/ 2110740 h 2872740"/>
              <a:gd name="connsiteX24" fmla="*/ 762000 w 1569720"/>
              <a:gd name="connsiteY24" fmla="*/ 2278380 h 2872740"/>
              <a:gd name="connsiteX25" fmla="*/ 739140 w 1569720"/>
              <a:gd name="connsiteY25" fmla="*/ 2400300 h 2872740"/>
              <a:gd name="connsiteX26" fmla="*/ 739140 w 1569720"/>
              <a:gd name="connsiteY26" fmla="*/ 2461260 h 2872740"/>
              <a:gd name="connsiteX27" fmla="*/ 670560 w 1569720"/>
              <a:gd name="connsiteY27" fmla="*/ 2529840 h 2872740"/>
              <a:gd name="connsiteX28" fmla="*/ 662940 w 1569720"/>
              <a:gd name="connsiteY28" fmla="*/ 2583180 h 2872740"/>
              <a:gd name="connsiteX29" fmla="*/ 678180 w 1569720"/>
              <a:gd name="connsiteY29" fmla="*/ 2613660 h 2872740"/>
              <a:gd name="connsiteX30" fmla="*/ 655320 w 1569720"/>
              <a:gd name="connsiteY30" fmla="*/ 2682240 h 2872740"/>
              <a:gd name="connsiteX31" fmla="*/ 617220 w 1569720"/>
              <a:gd name="connsiteY31" fmla="*/ 2743200 h 2872740"/>
              <a:gd name="connsiteX32" fmla="*/ 586740 w 1569720"/>
              <a:gd name="connsiteY32" fmla="*/ 2781300 h 2872740"/>
              <a:gd name="connsiteX33" fmla="*/ 464820 w 1569720"/>
              <a:gd name="connsiteY33" fmla="*/ 2758440 h 2872740"/>
              <a:gd name="connsiteX34" fmla="*/ 365760 w 1569720"/>
              <a:gd name="connsiteY34" fmla="*/ 2766060 h 2872740"/>
              <a:gd name="connsiteX35" fmla="*/ 76200 w 1569720"/>
              <a:gd name="connsiteY35" fmla="*/ 2849880 h 2872740"/>
              <a:gd name="connsiteX36" fmla="*/ 0 w 1569720"/>
              <a:gd name="connsiteY36" fmla="*/ 2872740 h 2872740"/>
              <a:gd name="connsiteX0" fmla="*/ 1569720 w 1569720"/>
              <a:gd name="connsiteY0" fmla="*/ 0 h 2872740"/>
              <a:gd name="connsiteX1" fmla="*/ 1531620 w 1569720"/>
              <a:gd name="connsiteY1" fmla="*/ 175260 h 2872740"/>
              <a:gd name="connsiteX2" fmla="*/ 1493520 w 1569720"/>
              <a:gd name="connsiteY2" fmla="*/ 228600 h 2872740"/>
              <a:gd name="connsiteX3" fmla="*/ 1470660 w 1569720"/>
              <a:gd name="connsiteY3" fmla="*/ 320040 h 2872740"/>
              <a:gd name="connsiteX4" fmla="*/ 1447800 w 1569720"/>
              <a:gd name="connsiteY4" fmla="*/ 396240 h 2872740"/>
              <a:gd name="connsiteX5" fmla="*/ 1440180 w 1569720"/>
              <a:gd name="connsiteY5" fmla="*/ 495300 h 2872740"/>
              <a:gd name="connsiteX6" fmla="*/ 1402080 w 1569720"/>
              <a:gd name="connsiteY6" fmla="*/ 579120 h 2872740"/>
              <a:gd name="connsiteX7" fmla="*/ 1424940 w 1569720"/>
              <a:gd name="connsiteY7" fmla="*/ 670560 h 2872740"/>
              <a:gd name="connsiteX8" fmla="*/ 1432560 w 1569720"/>
              <a:gd name="connsiteY8" fmla="*/ 861060 h 2872740"/>
              <a:gd name="connsiteX9" fmla="*/ 1348740 w 1569720"/>
              <a:gd name="connsiteY9" fmla="*/ 937260 h 2872740"/>
              <a:gd name="connsiteX10" fmla="*/ 1303020 w 1569720"/>
              <a:gd name="connsiteY10" fmla="*/ 1028700 h 2872740"/>
              <a:gd name="connsiteX11" fmla="*/ 1211580 w 1569720"/>
              <a:gd name="connsiteY11" fmla="*/ 1112520 h 2872740"/>
              <a:gd name="connsiteX12" fmla="*/ 1051560 w 1569720"/>
              <a:gd name="connsiteY12" fmla="*/ 1257300 h 2872740"/>
              <a:gd name="connsiteX13" fmla="*/ 998220 w 1569720"/>
              <a:gd name="connsiteY13" fmla="*/ 1417320 h 2872740"/>
              <a:gd name="connsiteX14" fmla="*/ 998220 w 1569720"/>
              <a:gd name="connsiteY14" fmla="*/ 1531620 h 2872740"/>
              <a:gd name="connsiteX15" fmla="*/ 1028700 w 1569720"/>
              <a:gd name="connsiteY15" fmla="*/ 1600200 h 2872740"/>
              <a:gd name="connsiteX16" fmla="*/ 1097280 w 1569720"/>
              <a:gd name="connsiteY16" fmla="*/ 1668780 h 2872740"/>
              <a:gd name="connsiteX17" fmla="*/ 1066800 w 1569720"/>
              <a:gd name="connsiteY17" fmla="*/ 1760220 h 2872740"/>
              <a:gd name="connsiteX18" fmla="*/ 1013460 w 1569720"/>
              <a:gd name="connsiteY18" fmla="*/ 1783080 h 2872740"/>
              <a:gd name="connsiteX19" fmla="*/ 929640 w 1569720"/>
              <a:gd name="connsiteY19" fmla="*/ 1866900 h 2872740"/>
              <a:gd name="connsiteX20" fmla="*/ 914400 w 1569720"/>
              <a:gd name="connsiteY20" fmla="*/ 1950720 h 2872740"/>
              <a:gd name="connsiteX21" fmla="*/ 906780 w 1569720"/>
              <a:gd name="connsiteY21" fmla="*/ 2026920 h 2872740"/>
              <a:gd name="connsiteX22" fmla="*/ 899160 w 1569720"/>
              <a:gd name="connsiteY22" fmla="*/ 2080260 h 2872740"/>
              <a:gd name="connsiteX23" fmla="*/ 861060 w 1569720"/>
              <a:gd name="connsiteY23" fmla="*/ 2110740 h 2872740"/>
              <a:gd name="connsiteX24" fmla="*/ 762000 w 1569720"/>
              <a:gd name="connsiteY24" fmla="*/ 2278380 h 2872740"/>
              <a:gd name="connsiteX25" fmla="*/ 739140 w 1569720"/>
              <a:gd name="connsiteY25" fmla="*/ 2400300 h 2872740"/>
              <a:gd name="connsiteX26" fmla="*/ 739140 w 1569720"/>
              <a:gd name="connsiteY26" fmla="*/ 2461260 h 2872740"/>
              <a:gd name="connsiteX27" fmla="*/ 670560 w 1569720"/>
              <a:gd name="connsiteY27" fmla="*/ 2529840 h 2872740"/>
              <a:gd name="connsiteX28" fmla="*/ 662940 w 1569720"/>
              <a:gd name="connsiteY28" fmla="*/ 2583180 h 2872740"/>
              <a:gd name="connsiteX29" fmla="*/ 678180 w 1569720"/>
              <a:gd name="connsiteY29" fmla="*/ 2613660 h 2872740"/>
              <a:gd name="connsiteX30" fmla="*/ 655320 w 1569720"/>
              <a:gd name="connsiteY30" fmla="*/ 2682240 h 2872740"/>
              <a:gd name="connsiteX31" fmla="*/ 617220 w 1569720"/>
              <a:gd name="connsiteY31" fmla="*/ 2743200 h 2872740"/>
              <a:gd name="connsiteX32" fmla="*/ 586740 w 1569720"/>
              <a:gd name="connsiteY32" fmla="*/ 2781300 h 2872740"/>
              <a:gd name="connsiteX33" fmla="*/ 464820 w 1569720"/>
              <a:gd name="connsiteY33" fmla="*/ 2758440 h 2872740"/>
              <a:gd name="connsiteX34" fmla="*/ 76200 w 1569720"/>
              <a:gd name="connsiteY34" fmla="*/ 2849880 h 2872740"/>
              <a:gd name="connsiteX35" fmla="*/ 0 w 1569720"/>
              <a:gd name="connsiteY35" fmla="*/ 2872740 h 2872740"/>
              <a:gd name="connsiteX0" fmla="*/ 1569720 w 1569720"/>
              <a:gd name="connsiteY0" fmla="*/ 0 h 2872740"/>
              <a:gd name="connsiteX1" fmla="*/ 1531620 w 1569720"/>
              <a:gd name="connsiteY1" fmla="*/ 175260 h 2872740"/>
              <a:gd name="connsiteX2" fmla="*/ 1493520 w 1569720"/>
              <a:gd name="connsiteY2" fmla="*/ 228600 h 2872740"/>
              <a:gd name="connsiteX3" fmla="*/ 1470660 w 1569720"/>
              <a:gd name="connsiteY3" fmla="*/ 320040 h 2872740"/>
              <a:gd name="connsiteX4" fmla="*/ 1447800 w 1569720"/>
              <a:gd name="connsiteY4" fmla="*/ 396240 h 2872740"/>
              <a:gd name="connsiteX5" fmla="*/ 1440180 w 1569720"/>
              <a:gd name="connsiteY5" fmla="*/ 495300 h 2872740"/>
              <a:gd name="connsiteX6" fmla="*/ 1402080 w 1569720"/>
              <a:gd name="connsiteY6" fmla="*/ 579120 h 2872740"/>
              <a:gd name="connsiteX7" fmla="*/ 1424940 w 1569720"/>
              <a:gd name="connsiteY7" fmla="*/ 670560 h 2872740"/>
              <a:gd name="connsiteX8" fmla="*/ 1432560 w 1569720"/>
              <a:gd name="connsiteY8" fmla="*/ 861060 h 2872740"/>
              <a:gd name="connsiteX9" fmla="*/ 1348740 w 1569720"/>
              <a:gd name="connsiteY9" fmla="*/ 937260 h 2872740"/>
              <a:gd name="connsiteX10" fmla="*/ 1303020 w 1569720"/>
              <a:gd name="connsiteY10" fmla="*/ 1028700 h 2872740"/>
              <a:gd name="connsiteX11" fmla="*/ 1211580 w 1569720"/>
              <a:gd name="connsiteY11" fmla="*/ 1112520 h 2872740"/>
              <a:gd name="connsiteX12" fmla="*/ 1051560 w 1569720"/>
              <a:gd name="connsiteY12" fmla="*/ 1257300 h 2872740"/>
              <a:gd name="connsiteX13" fmla="*/ 998220 w 1569720"/>
              <a:gd name="connsiteY13" fmla="*/ 1417320 h 2872740"/>
              <a:gd name="connsiteX14" fmla="*/ 998220 w 1569720"/>
              <a:gd name="connsiteY14" fmla="*/ 1531620 h 2872740"/>
              <a:gd name="connsiteX15" fmla="*/ 1028700 w 1569720"/>
              <a:gd name="connsiteY15" fmla="*/ 1600200 h 2872740"/>
              <a:gd name="connsiteX16" fmla="*/ 1097280 w 1569720"/>
              <a:gd name="connsiteY16" fmla="*/ 1668780 h 2872740"/>
              <a:gd name="connsiteX17" fmla="*/ 1066800 w 1569720"/>
              <a:gd name="connsiteY17" fmla="*/ 1760220 h 2872740"/>
              <a:gd name="connsiteX18" fmla="*/ 1013460 w 1569720"/>
              <a:gd name="connsiteY18" fmla="*/ 1783080 h 2872740"/>
              <a:gd name="connsiteX19" fmla="*/ 929640 w 1569720"/>
              <a:gd name="connsiteY19" fmla="*/ 1866900 h 2872740"/>
              <a:gd name="connsiteX20" fmla="*/ 914400 w 1569720"/>
              <a:gd name="connsiteY20" fmla="*/ 1950720 h 2872740"/>
              <a:gd name="connsiteX21" fmla="*/ 906780 w 1569720"/>
              <a:gd name="connsiteY21" fmla="*/ 2026920 h 2872740"/>
              <a:gd name="connsiteX22" fmla="*/ 899160 w 1569720"/>
              <a:gd name="connsiteY22" fmla="*/ 2080260 h 2872740"/>
              <a:gd name="connsiteX23" fmla="*/ 861060 w 1569720"/>
              <a:gd name="connsiteY23" fmla="*/ 2110740 h 2872740"/>
              <a:gd name="connsiteX24" fmla="*/ 762000 w 1569720"/>
              <a:gd name="connsiteY24" fmla="*/ 2278380 h 2872740"/>
              <a:gd name="connsiteX25" fmla="*/ 739140 w 1569720"/>
              <a:gd name="connsiteY25" fmla="*/ 2400300 h 2872740"/>
              <a:gd name="connsiteX26" fmla="*/ 739140 w 1569720"/>
              <a:gd name="connsiteY26" fmla="*/ 2461260 h 2872740"/>
              <a:gd name="connsiteX27" fmla="*/ 670560 w 1569720"/>
              <a:gd name="connsiteY27" fmla="*/ 2529840 h 2872740"/>
              <a:gd name="connsiteX28" fmla="*/ 662940 w 1569720"/>
              <a:gd name="connsiteY28" fmla="*/ 2583180 h 2872740"/>
              <a:gd name="connsiteX29" fmla="*/ 678180 w 1569720"/>
              <a:gd name="connsiteY29" fmla="*/ 2613660 h 2872740"/>
              <a:gd name="connsiteX30" fmla="*/ 655320 w 1569720"/>
              <a:gd name="connsiteY30" fmla="*/ 2682240 h 2872740"/>
              <a:gd name="connsiteX31" fmla="*/ 617220 w 1569720"/>
              <a:gd name="connsiteY31" fmla="*/ 2743200 h 2872740"/>
              <a:gd name="connsiteX32" fmla="*/ 586740 w 1569720"/>
              <a:gd name="connsiteY32" fmla="*/ 2781300 h 2872740"/>
              <a:gd name="connsiteX33" fmla="*/ 76200 w 1569720"/>
              <a:gd name="connsiteY33" fmla="*/ 2849880 h 2872740"/>
              <a:gd name="connsiteX34" fmla="*/ 0 w 1569720"/>
              <a:gd name="connsiteY34" fmla="*/ 2872740 h 2872740"/>
              <a:gd name="connsiteX0" fmla="*/ 1569720 w 1569720"/>
              <a:gd name="connsiteY0" fmla="*/ 0 h 2872740"/>
              <a:gd name="connsiteX1" fmla="*/ 1531620 w 1569720"/>
              <a:gd name="connsiteY1" fmla="*/ 175260 h 2872740"/>
              <a:gd name="connsiteX2" fmla="*/ 1493520 w 1569720"/>
              <a:gd name="connsiteY2" fmla="*/ 228600 h 2872740"/>
              <a:gd name="connsiteX3" fmla="*/ 1470660 w 1569720"/>
              <a:gd name="connsiteY3" fmla="*/ 320040 h 2872740"/>
              <a:gd name="connsiteX4" fmla="*/ 1447800 w 1569720"/>
              <a:gd name="connsiteY4" fmla="*/ 396240 h 2872740"/>
              <a:gd name="connsiteX5" fmla="*/ 1440180 w 1569720"/>
              <a:gd name="connsiteY5" fmla="*/ 495300 h 2872740"/>
              <a:gd name="connsiteX6" fmla="*/ 1402080 w 1569720"/>
              <a:gd name="connsiteY6" fmla="*/ 579120 h 2872740"/>
              <a:gd name="connsiteX7" fmla="*/ 1424940 w 1569720"/>
              <a:gd name="connsiteY7" fmla="*/ 670560 h 2872740"/>
              <a:gd name="connsiteX8" fmla="*/ 1432560 w 1569720"/>
              <a:gd name="connsiteY8" fmla="*/ 861060 h 2872740"/>
              <a:gd name="connsiteX9" fmla="*/ 1348740 w 1569720"/>
              <a:gd name="connsiteY9" fmla="*/ 937260 h 2872740"/>
              <a:gd name="connsiteX10" fmla="*/ 1303020 w 1569720"/>
              <a:gd name="connsiteY10" fmla="*/ 1028700 h 2872740"/>
              <a:gd name="connsiteX11" fmla="*/ 1211580 w 1569720"/>
              <a:gd name="connsiteY11" fmla="*/ 1112520 h 2872740"/>
              <a:gd name="connsiteX12" fmla="*/ 1051560 w 1569720"/>
              <a:gd name="connsiteY12" fmla="*/ 1257300 h 2872740"/>
              <a:gd name="connsiteX13" fmla="*/ 998220 w 1569720"/>
              <a:gd name="connsiteY13" fmla="*/ 1417320 h 2872740"/>
              <a:gd name="connsiteX14" fmla="*/ 998220 w 1569720"/>
              <a:gd name="connsiteY14" fmla="*/ 1531620 h 2872740"/>
              <a:gd name="connsiteX15" fmla="*/ 1028700 w 1569720"/>
              <a:gd name="connsiteY15" fmla="*/ 1600200 h 2872740"/>
              <a:gd name="connsiteX16" fmla="*/ 1097280 w 1569720"/>
              <a:gd name="connsiteY16" fmla="*/ 1668780 h 2872740"/>
              <a:gd name="connsiteX17" fmla="*/ 1066800 w 1569720"/>
              <a:gd name="connsiteY17" fmla="*/ 1760220 h 2872740"/>
              <a:gd name="connsiteX18" fmla="*/ 1013460 w 1569720"/>
              <a:gd name="connsiteY18" fmla="*/ 1783080 h 2872740"/>
              <a:gd name="connsiteX19" fmla="*/ 929640 w 1569720"/>
              <a:gd name="connsiteY19" fmla="*/ 1866900 h 2872740"/>
              <a:gd name="connsiteX20" fmla="*/ 914400 w 1569720"/>
              <a:gd name="connsiteY20" fmla="*/ 1950720 h 2872740"/>
              <a:gd name="connsiteX21" fmla="*/ 906780 w 1569720"/>
              <a:gd name="connsiteY21" fmla="*/ 2026920 h 2872740"/>
              <a:gd name="connsiteX22" fmla="*/ 899160 w 1569720"/>
              <a:gd name="connsiteY22" fmla="*/ 2080260 h 2872740"/>
              <a:gd name="connsiteX23" fmla="*/ 861060 w 1569720"/>
              <a:gd name="connsiteY23" fmla="*/ 2110740 h 2872740"/>
              <a:gd name="connsiteX24" fmla="*/ 762000 w 1569720"/>
              <a:gd name="connsiteY24" fmla="*/ 2278380 h 2872740"/>
              <a:gd name="connsiteX25" fmla="*/ 739140 w 1569720"/>
              <a:gd name="connsiteY25" fmla="*/ 2400300 h 2872740"/>
              <a:gd name="connsiteX26" fmla="*/ 739140 w 1569720"/>
              <a:gd name="connsiteY26" fmla="*/ 2461260 h 2872740"/>
              <a:gd name="connsiteX27" fmla="*/ 670560 w 1569720"/>
              <a:gd name="connsiteY27" fmla="*/ 2529840 h 2872740"/>
              <a:gd name="connsiteX28" fmla="*/ 662940 w 1569720"/>
              <a:gd name="connsiteY28" fmla="*/ 2583180 h 2872740"/>
              <a:gd name="connsiteX29" fmla="*/ 678180 w 1569720"/>
              <a:gd name="connsiteY29" fmla="*/ 2613660 h 2872740"/>
              <a:gd name="connsiteX30" fmla="*/ 655320 w 1569720"/>
              <a:gd name="connsiteY30" fmla="*/ 2682240 h 2872740"/>
              <a:gd name="connsiteX31" fmla="*/ 617220 w 1569720"/>
              <a:gd name="connsiteY31" fmla="*/ 2743200 h 2872740"/>
              <a:gd name="connsiteX32" fmla="*/ 586740 w 1569720"/>
              <a:gd name="connsiteY32" fmla="*/ 2781300 h 2872740"/>
              <a:gd name="connsiteX33" fmla="*/ 0 w 1569720"/>
              <a:gd name="connsiteY33" fmla="*/ 2872740 h 287274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0 w 982980"/>
              <a:gd name="connsiteY7" fmla="*/ 670560 h 2781300"/>
              <a:gd name="connsiteX8" fmla="*/ 845820 w 982980"/>
              <a:gd name="connsiteY8" fmla="*/ 861060 h 2781300"/>
              <a:gd name="connsiteX9" fmla="*/ 762000 w 982980"/>
              <a:gd name="connsiteY9" fmla="*/ 937260 h 2781300"/>
              <a:gd name="connsiteX10" fmla="*/ 716280 w 982980"/>
              <a:gd name="connsiteY10" fmla="*/ 1028700 h 2781300"/>
              <a:gd name="connsiteX11" fmla="*/ 624840 w 982980"/>
              <a:gd name="connsiteY11" fmla="*/ 1112520 h 2781300"/>
              <a:gd name="connsiteX12" fmla="*/ 464820 w 982980"/>
              <a:gd name="connsiteY12" fmla="*/ 1257300 h 2781300"/>
              <a:gd name="connsiteX13" fmla="*/ 411480 w 982980"/>
              <a:gd name="connsiteY13" fmla="*/ 1417320 h 2781300"/>
              <a:gd name="connsiteX14" fmla="*/ 411480 w 982980"/>
              <a:gd name="connsiteY14" fmla="*/ 1531620 h 2781300"/>
              <a:gd name="connsiteX15" fmla="*/ 441960 w 982980"/>
              <a:gd name="connsiteY15" fmla="*/ 1600200 h 2781300"/>
              <a:gd name="connsiteX16" fmla="*/ 510540 w 982980"/>
              <a:gd name="connsiteY16" fmla="*/ 1668780 h 2781300"/>
              <a:gd name="connsiteX17" fmla="*/ 480060 w 982980"/>
              <a:gd name="connsiteY17" fmla="*/ 1760220 h 2781300"/>
              <a:gd name="connsiteX18" fmla="*/ 426720 w 982980"/>
              <a:gd name="connsiteY18" fmla="*/ 1783080 h 2781300"/>
              <a:gd name="connsiteX19" fmla="*/ 342900 w 982980"/>
              <a:gd name="connsiteY19" fmla="*/ 1866900 h 2781300"/>
              <a:gd name="connsiteX20" fmla="*/ 327660 w 982980"/>
              <a:gd name="connsiteY20" fmla="*/ 1950720 h 2781300"/>
              <a:gd name="connsiteX21" fmla="*/ 320040 w 982980"/>
              <a:gd name="connsiteY21" fmla="*/ 2026920 h 2781300"/>
              <a:gd name="connsiteX22" fmla="*/ 312420 w 982980"/>
              <a:gd name="connsiteY22" fmla="*/ 2080260 h 2781300"/>
              <a:gd name="connsiteX23" fmla="*/ 274320 w 982980"/>
              <a:gd name="connsiteY23" fmla="*/ 2110740 h 2781300"/>
              <a:gd name="connsiteX24" fmla="*/ 175260 w 982980"/>
              <a:gd name="connsiteY24" fmla="*/ 2278380 h 2781300"/>
              <a:gd name="connsiteX25" fmla="*/ 152400 w 982980"/>
              <a:gd name="connsiteY25" fmla="*/ 2400300 h 2781300"/>
              <a:gd name="connsiteX26" fmla="*/ 152400 w 982980"/>
              <a:gd name="connsiteY26" fmla="*/ 2461260 h 2781300"/>
              <a:gd name="connsiteX27" fmla="*/ 83820 w 982980"/>
              <a:gd name="connsiteY27" fmla="*/ 2529840 h 2781300"/>
              <a:gd name="connsiteX28" fmla="*/ 76200 w 982980"/>
              <a:gd name="connsiteY28" fmla="*/ 2583180 h 2781300"/>
              <a:gd name="connsiteX29" fmla="*/ 91440 w 982980"/>
              <a:gd name="connsiteY29" fmla="*/ 2613660 h 2781300"/>
              <a:gd name="connsiteX30" fmla="*/ 68580 w 982980"/>
              <a:gd name="connsiteY30" fmla="*/ 2682240 h 2781300"/>
              <a:gd name="connsiteX31" fmla="*/ 30480 w 982980"/>
              <a:gd name="connsiteY31" fmla="*/ 2743200 h 2781300"/>
              <a:gd name="connsiteX32" fmla="*/ 0 w 982980"/>
              <a:gd name="connsiteY32" fmla="*/ 2781300 h 27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982980" h="2781300" extrusionOk="0">
                <a:moveTo>
                  <a:pt x="982980" y="0"/>
                </a:moveTo>
                <a:lnTo>
                  <a:pt x="944880" y="175260"/>
                </a:lnTo>
                <a:lnTo>
                  <a:pt x="906780" y="228600"/>
                </a:lnTo>
                <a:lnTo>
                  <a:pt x="883920" y="320040"/>
                </a:lnTo>
                <a:lnTo>
                  <a:pt x="861060" y="396240"/>
                </a:lnTo>
                <a:lnTo>
                  <a:pt x="853440" y="495300"/>
                </a:lnTo>
                <a:lnTo>
                  <a:pt x="815340" y="579120"/>
                </a:lnTo>
                <a:lnTo>
                  <a:pt x="838200" y="670560"/>
                </a:lnTo>
                <a:lnTo>
                  <a:pt x="845820" y="861060"/>
                </a:lnTo>
                <a:lnTo>
                  <a:pt x="762000" y="937260"/>
                </a:lnTo>
                <a:lnTo>
                  <a:pt x="716280" y="1028700"/>
                </a:lnTo>
                <a:lnTo>
                  <a:pt x="624840" y="1112520"/>
                </a:lnTo>
                <a:lnTo>
                  <a:pt x="464820" y="1257300"/>
                </a:lnTo>
                <a:lnTo>
                  <a:pt x="411480" y="1417320"/>
                </a:lnTo>
                <a:lnTo>
                  <a:pt x="411480" y="1531620"/>
                </a:lnTo>
                <a:lnTo>
                  <a:pt x="441960" y="1600200"/>
                </a:lnTo>
                <a:lnTo>
                  <a:pt x="510540" y="1668780"/>
                </a:lnTo>
                <a:lnTo>
                  <a:pt x="480060" y="1760220"/>
                </a:lnTo>
                <a:lnTo>
                  <a:pt x="426720" y="1783080"/>
                </a:lnTo>
                <a:lnTo>
                  <a:pt x="342900" y="1866900"/>
                </a:lnTo>
                <a:lnTo>
                  <a:pt x="327660" y="1950720"/>
                </a:lnTo>
                <a:lnTo>
                  <a:pt x="320040" y="2026920"/>
                </a:lnTo>
                <a:lnTo>
                  <a:pt x="312420" y="2080260"/>
                </a:lnTo>
                <a:lnTo>
                  <a:pt x="274320" y="2110740"/>
                </a:lnTo>
                <a:lnTo>
                  <a:pt x="175260" y="2278380"/>
                </a:lnTo>
                <a:lnTo>
                  <a:pt x="152400" y="2400300"/>
                </a:lnTo>
                <a:lnTo>
                  <a:pt x="152400" y="2461260"/>
                </a:lnTo>
                <a:lnTo>
                  <a:pt x="83820" y="2529840"/>
                </a:lnTo>
                <a:lnTo>
                  <a:pt x="76200" y="2583180"/>
                </a:lnTo>
                <a:lnTo>
                  <a:pt x="91440" y="2613660"/>
                </a:lnTo>
                <a:lnTo>
                  <a:pt x="68580" y="2682240"/>
                </a:lnTo>
                <a:lnTo>
                  <a:pt x="30480" y="2743200"/>
                </a:lnTo>
                <a:lnTo>
                  <a:pt x="0" y="2781300"/>
                </a:lnTo>
              </a:path>
            </a:pathLst>
          </a:custGeom>
          <a:noFill/>
          <a:ln w="57150" cap="flat" cmpd="sng">
            <a:solidFill>
              <a:srgbClr val="FFFF00">
                <a:alpha val="69803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71" name="Google Shape;1271;p20">
            <a:extLst>
              <a:ext uri="{FF2B5EF4-FFF2-40B4-BE49-F238E27FC236}">
                <a16:creationId xmlns:a16="http://schemas.microsoft.com/office/drawing/2014/main" id="{D0D07041-C2EA-190D-17F0-C62D1DC0A1DE}"/>
              </a:ext>
            </a:extLst>
          </p:cNvPr>
          <p:cNvSpPr/>
          <p:nvPr/>
        </p:nvSpPr>
        <p:spPr>
          <a:xfrm>
            <a:off x="3265524" y="1908123"/>
            <a:ext cx="2255520" cy="1577340"/>
          </a:xfrm>
          <a:custGeom>
            <a:avLst/>
            <a:gdLst/>
            <a:ahLst/>
            <a:cxnLst/>
            <a:rect l="l" t="t" r="r" b="b"/>
            <a:pathLst>
              <a:path w="2255520" h="1577340" extrusionOk="0">
                <a:moveTo>
                  <a:pt x="0" y="0"/>
                </a:moveTo>
                <a:lnTo>
                  <a:pt x="30480" y="129540"/>
                </a:lnTo>
                <a:lnTo>
                  <a:pt x="60960" y="213360"/>
                </a:lnTo>
                <a:lnTo>
                  <a:pt x="137160" y="213360"/>
                </a:lnTo>
                <a:lnTo>
                  <a:pt x="137160" y="190500"/>
                </a:lnTo>
                <a:lnTo>
                  <a:pt x="190500" y="266700"/>
                </a:lnTo>
                <a:lnTo>
                  <a:pt x="213360" y="342900"/>
                </a:lnTo>
                <a:lnTo>
                  <a:pt x="304800" y="419100"/>
                </a:lnTo>
                <a:lnTo>
                  <a:pt x="411480" y="502920"/>
                </a:lnTo>
                <a:lnTo>
                  <a:pt x="472440" y="541020"/>
                </a:lnTo>
                <a:lnTo>
                  <a:pt x="594360" y="548640"/>
                </a:lnTo>
                <a:lnTo>
                  <a:pt x="670560" y="541020"/>
                </a:lnTo>
                <a:lnTo>
                  <a:pt x="670560" y="541020"/>
                </a:lnTo>
                <a:lnTo>
                  <a:pt x="762000" y="594360"/>
                </a:lnTo>
                <a:lnTo>
                  <a:pt x="876300" y="563880"/>
                </a:lnTo>
                <a:lnTo>
                  <a:pt x="952500" y="632460"/>
                </a:lnTo>
                <a:lnTo>
                  <a:pt x="1005840" y="647700"/>
                </a:lnTo>
                <a:lnTo>
                  <a:pt x="1089660" y="693420"/>
                </a:lnTo>
                <a:lnTo>
                  <a:pt x="1173480" y="693420"/>
                </a:lnTo>
                <a:lnTo>
                  <a:pt x="1242060" y="693420"/>
                </a:lnTo>
                <a:lnTo>
                  <a:pt x="1318260" y="746760"/>
                </a:lnTo>
                <a:lnTo>
                  <a:pt x="1394460" y="838200"/>
                </a:lnTo>
                <a:lnTo>
                  <a:pt x="1394460" y="838200"/>
                </a:lnTo>
                <a:lnTo>
                  <a:pt x="1470660" y="937260"/>
                </a:lnTo>
                <a:lnTo>
                  <a:pt x="1470660" y="990600"/>
                </a:lnTo>
                <a:lnTo>
                  <a:pt x="1463040" y="1097280"/>
                </a:lnTo>
                <a:lnTo>
                  <a:pt x="1485900" y="1188720"/>
                </a:lnTo>
                <a:lnTo>
                  <a:pt x="1569720" y="1196340"/>
                </a:lnTo>
                <a:lnTo>
                  <a:pt x="1569720" y="1196340"/>
                </a:lnTo>
                <a:lnTo>
                  <a:pt x="1676400" y="1264920"/>
                </a:lnTo>
                <a:lnTo>
                  <a:pt x="1729740" y="1325880"/>
                </a:lnTo>
                <a:lnTo>
                  <a:pt x="1783080" y="1386840"/>
                </a:lnTo>
                <a:lnTo>
                  <a:pt x="1798320" y="1478280"/>
                </a:lnTo>
                <a:lnTo>
                  <a:pt x="1844040" y="1577340"/>
                </a:lnTo>
                <a:lnTo>
                  <a:pt x="1927860" y="1569720"/>
                </a:lnTo>
                <a:lnTo>
                  <a:pt x="2034540" y="1562100"/>
                </a:lnTo>
                <a:lnTo>
                  <a:pt x="2087880" y="1524000"/>
                </a:lnTo>
                <a:lnTo>
                  <a:pt x="2186940" y="1493520"/>
                </a:lnTo>
                <a:lnTo>
                  <a:pt x="2255520" y="1455420"/>
                </a:lnTo>
                <a:lnTo>
                  <a:pt x="2217420" y="1424940"/>
                </a:lnTo>
              </a:path>
            </a:pathLst>
          </a:custGeom>
          <a:noFill/>
          <a:ln w="57150" cap="flat" cmpd="sng">
            <a:solidFill>
              <a:srgbClr val="FFFF00">
                <a:alpha val="69803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77" name="Google Shape;1277;p20">
            <a:extLst>
              <a:ext uri="{FF2B5EF4-FFF2-40B4-BE49-F238E27FC236}">
                <a16:creationId xmlns:a16="http://schemas.microsoft.com/office/drawing/2014/main" id="{3FF29976-5C19-49BA-3BE3-6C3B1618FBDC}"/>
              </a:ext>
            </a:extLst>
          </p:cNvPr>
          <p:cNvSpPr/>
          <p:nvPr/>
        </p:nvSpPr>
        <p:spPr>
          <a:xfrm>
            <a:off x="3446030" y="3221251"/>
            <a:ext cx="180000" cy="18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0" i="0" u="none" strike="noStrike" cap="none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2</a:t>
            </a:r>
            <a:endParaRPr sz="12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88" name="Google Shape;1288;p20">
            <a:extLst>
              <a:ext uri="{FF2B5EF4-FFF2-40B4-BE49-F238E27FC236}">
                <a16:creationId xmlns:a16="http://schemas.microsoft.com/office/drawing/2014/main" id="{83C59330-4072-BE94-AA48-ACAEC6776FC5}"/>
              </a:ext>
            </a:extLst>
          </p:cNvPr>
          <p:cNvSpPr/>
          <p:nvPr/>
        </p:nvSpPr>
        <p:spPr>
          <a:xfrm>
            <a:off x="1585776" y="4960748"/>
            <a:ext cx="199558" cy="1776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0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7</a:t>
            </a:r>
            <a:endParaRPr sz="12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89" name="Google Shape;1289;p20">
            <a:extLst>
              <a:ext uri="{FF2B5EF4-FFF2-40B4-BE49-F238E27FC236}">
                <a16:creationId xmlns:a16="http://schemas.microsoft.com/office/drawing/2014/main" id="{A9EDBC9F-A160-11A8-93EA-573986BB755D}"/>
              </a:ext>
            </a:extLst>
          </p:cNvPr>
          <p:cNvSpPr/>
          <p:nvPr/>
        </p:nvSpPr>
        <p:spPr>
          <a:xfrm>
            <a:off x="5299981" y="3530344"/>
            <a:ext cx="197479" cy="17120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0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5</a:t>
            </a:r>
            <a:endParaRPr sz="12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90" name="Google Shape;1290;p20">
            <a:extLst>
              <a:ext uri="{FF2B5EF4-FFF2-40B4-BE49-F238E27FC236}">
                <a16:creationId xmlns:a16="http://schemas.microsoft.com/office/drawing/2014/main" id="{2F0C4605-53BE-575C-3C57-ECD7570E06AD}"/>
              </a:ext>
            </a:extLst>
          </p:cNvPr>
          <p:cNvSpPr/>
          <p:nvPr/>
        </p:nvSpPr>
        <p:spPr>
          <a:xfrm>
            <a:off x="3086100" y="4727100"/>
            <a:ext cx="180975" cy="133350"/>
          </a:xfrm>
          <a:custGeom>
            <a:avLst/>
            <a:gdLst>
              <a:gd name="connsiteX0" fmla="*/ 476250 w 476250"/>
              <a:gd name="connsiteY0" fmla="*/ 161925 h 161925"/>
              <a:gd name="connsiteX1" fmla="*/ 419100 w 476250"/>
              <a:gd name="connsiteY1" fmla="*/ 133350 h 161925"/>
              <a:gd name="connsiteX2" fmla="*/ 419100 w 476250"/>
              <a:gd name="connsiteY2" fmla="*/ 133350 h 161925"/>
              <a:gd name="connsiteX3" fmla="*/ 295275 w 476250"/>
              <a:gd name="connsiteY3" fmla="*/ 28575 h 161925"/>
              <a:gd name="connsiteX4" fmla="*/ 309562 w 476250"/>
              <a:gd name="connsiteY4" fmla="*/ 38100 h 161925"/>
              <a:gd name="connsiteX5" fmla="*/ 133350 w 476250"/>
              <a:gd name="connsiteY5" fmla="*/ 0 h 161925"/>
              <a:gd name="connsiteX6" fmla="*/ 0 w 476250"/>
              <a:gd name="connsiteY6" fmla="*/ 28575 h 161925"/>
              <a:gd name="connsiteX0" fmla="*/ 476250 w 476250"/>
              <a:gd name="connsiteY0" fmla="*/ 133350 h 133350"/>
              <a:gd name="connsiteX1" fmla="*/ 419100 w 476250"/>
              <a:gd name="connsiteY1" fmla="*/ 104775 h 133350"/>
              <a:gd name="connsiteX2" fmla="*/ 419100 w 476250"/>
              <a:gd name="connsiteY2" fmla="*/ 104775 h 133350"/>
              <a:gd name="connsiteX3" fmla="*/ 295275 w 476250"/>
              <a:gd name="connsiteY3" fmla="*/ 0 h 133350"/>
              <a:gd name="connsiteX4" fmla="*/ 309562 w 476250"/>
              <a:gd name="connsiteY4" fmla="*/ 9525 h 133350"/>
              <a:gd name="connsiteX5" fmla="*/ 352425 w 476250"/>
              <a:gd name="connsiteY5" fmla="*/ 28575 h 133350"/>
              <a:gd name="connsiteX6" fmla="*/ 0 w 476250"/>
              <a:gd name="connsiteY6" fmla="*/ 0 h 133350"/>
              <a:gd name="connsiteX0" fmla="*/ 180975 w 180975"/>
              <a:gd name="connsiteY0" fmla="*/ 133350 h 133350"/>
              <a:gd name="connsiteX1" fmla="*/ 123825 w 180975"/>
              <a:gd name="connsiteY1" fmla="*/ 104775 h 133350"/>
              <a:gd name="connsiteX2" fmla="*/ 123825 w 180975"/>
              <a:gd name="connsiteY2" fmla="*/ 104775 h 133350"/>
              <a:gd name="connsiteX3" fmla="*/ 0 w 180975"/>
              <a:gd name="connsiteY3" fmla="*/ 0 h 133350"/>
              <a:gd name="connsiteX4" fmla="*/ 14287 w 180975"/>
              <a:gd name="connsiteY4" fmla="*/ 9525 h 133350"/>
              <a:gd name="connsiteX5" fmla="*/ 57150 w 180975"/>
              <a:gd name="connsiteY5" fmla="*/ 28575 h 133350"/>
              <a:gd name="connsiteX6" fmla="*/ 38100 w 180975"/>
              <a:gd name="connsiteY6" fmla="*/ 52387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133350" extrusionOk="0">
                <a:moveTo>
                  <a:pt x="180975" y="133350"/>
                </a:moveTo>
                <a:lnTo>
                  <a:pt x="123825" y="104775"/>
                </a:lnTo>
                <a:lnTo>
                  <a:pt x="123825" y="104775"/>
                </a:lnTo>
                <a:lnTo>
                  <a:pt x="0" y="0"/>
                </a:lnTo>
                <a:lnTo>
                  <a:pt x="14287" y="9525"/>
                </a:lnTo>
                <a:lnTo>
                  <a:pt x="57150" y="28575"/>
                </a:lnTo>
                <a:lnTo>
                  <a:pt x="38100" y="52387"/>
                </a:lnTo>
              </a:path>
            </a:pathLst>
          </a:custGeom>
          <a:noFill/>
          <a:ln w="57150" cap="flat" cmpd="sng">
            <a:solidFill>
              <a:srgbClr val="FFFF00">
                <a:alpha val="69803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61" name="Forma Livre 332">
            <a:extLst>
              <a:ext uri="{FF2B5EF4-FFF2-40B4-BE49-F238E27FC236}">
                <a16:creationId xmlns:a16="http://schemas.microsoft.com/office/drawing/2014/main" id="{B1A5E40E-BD72-8EA2-C081-16DC75585FD9}"/>
              </a:ext>
            </a:extLst>
          </p:cNvPr>
          <p:cNvSpPr/>
          <p:nvPr/>
        </p:nvSpPr>
        <p:spPr bwMode="auto">
          <a:xfrm>
            <a:off x="927487" y="3761906"/>
            <a:ext cx="153312" cy="225541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</a:p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354</a:t>
            </a:r>
          </a:p>
        </p:txBody>
      </p:sp>
      <p:sp>
        <p:nvSpPr>
          <p:cNvPr id="2" name="Forma livre 1">
            <a:extLst>
              <a:ext uri="{FF2B5EF4-FFF2-40B4-BE49-F238E27FC236}">
                <a16:creationId xmlns:a16="http://schemas.microsoft.com/office/drawing/2014/main" id="{077D5F55-FC2A-0EAF-B3A1-8DE179DFF2B2}"/>
              </a:ext>
            </a:extLst>
          </p:cNvPr>
          <p:cNvSpPr/>
          <p:nvPr/>
        </p:nvSpPr>
        <p:spPr>
          <a:xfrm>
            <a:off x="661012" y="3566197"/>
            <a:ext cx="616945" cy="881349"/>
          </a:xfrm>
          <a:custGeom>
            <a:avLst/>
            <a:gdLst>
              <a:gd name="connsiteX0" fmla="*/ 616945 w 616945"/>
              <a:gd name="connsiteY0" fmla="*/ 881349 h 881349"/>
              <a:gd name="connsiteX1" fmla="*/ 572877 w 616945"/>
              <a:gd name="connsiteY1" fmla="*/ 815248 h 881349"/>
              <a:gd name="connsiteX2" fmla="*/ 495759 w 616945"/>
              <a:gd name="connsiteY2" fmla="*/ 749147 h 881349"/>
              <a:gd name="connsiteX3" fmla="*/ 484742 w 616945"/>
              <a:gd name="connsiteY3" fmla="*/ 661012 h 881349"/>
              <a:gd name="connsiteX4" fmla="*/ 473725 w 616945"/>
              <a:gd name="connsiteY4" fmla="*/ 594910 h 881349"/>
              <a:gd name="connsiteX5" fmla="*/ 473725 w 616945"/>
              <a:gd name="connsiteY5" fmla="*/ 594910 h 881349"/>
              <a:gd name="connsiteX6" fmla="*/ 473725 w 616945"/>
              <a:gd name="connsiteY6" fmla="*/ 517792 h 881349"/>
              <a:gd name="connsiteX7" fmla="*/ 418641 w 616945"/>
              <a:gd name="connsiteY7" fmla="*/ 484742 h 881349"/>
              <a:gd name="connsiteX8" fmla="*/ 418641 w 616945"/>
              <a:gd name="connsiteY8" fmla="*/ 484742 h 881349"/>
              <a:gd name="connsiteX9" fmla="*/ 330506 w 616945"/>
              <a:gd name="connsiteY9" fmla="*/ 462708 h 881349"/>
              <a:gd name="connsiteX10" fmla="*/ 297455 w 616945"/>
              <a:gd name="connsiteY10" fmla="*/ 440674 h 881349"/>
              <a:gd name="connsiteX11" fmla="*/ 286439 w 616945"/>
              <a:gd name="connsiteY11" fmla="*/ 352539 h 881349"/>
              <a:gd name="connsiteX12" fmla="*/ 286439 w 616945"/>
              <a:gd name="connsiteY12" fmla="*/ 352539 h 881349"/>
              <a:gd name="connsiteX13" fmla="*/ 176270 w 616945"/>
              <a:gd name="connsiteY13" fmla="*/ 231354 h 881349"/>
              <a:gd name="connsiteX14" fmla="*/ 143219 w 616945"/>
              <a:gd name="connsiteY14" fmla="*/ 198303 h 881349"/>
              <a:gd name="connsiteX15" fmla="*/ 88135 w 616945"/>
              <a:gd name="connsiteY15" fmla="*/ 187286 h 881349"/>
              <a:gd name="connsiteX16" fmla="*/ 33051 w 616945"/>
              <a:gd name="connsiteY16" fmla="*/ 143219 h 881349"/>
              <a:gd name="connsiteX17" fmla="*/ 11017 w 616945"/>
              <a:gd name="connsiteY17" fmla="*/ 110168 h 881349"/>
              <a:gd name="connsiteX18" fmla="*/ 33051 w 616945"/>
              <a:gd name="connsiteY18" fmla="*/ 11016 h 881349"/>
              <a:gd name="connsiteX19" fmla="*/ 0 w 616945"/>
              <a:gd name="connsiteY19" fmla="*/ 0 h 881349"/>
              <a:gd name="connsiteX0" fmla="*/ 616945 w 616945"/>
              <a:gd name="connsiteY0" fmla="*/ 881349 h 881349"/>
              <a:gd name="connsiteX1" fmla="*/ 572877 w 616945"/>
              <a:gd name="connsiteY1" fmla="*/ 815248 h 881349"/>
              <a:gd name="connsiteX2" fmla="*/ 495759 w 616945"/>
              <a:gd name="connsiteY2" fmla="*/ 749147 h 881349"/>
              <a:gd name="connsiteX3" fmla="*/ 484742 w 616945"/>
              <a:gd name="connsiteY3" fmla="*/ 661012 h 881349"/>
              <a:gd name="connsiteX4" fmla="*/ 473725 w 616945"/>
              <a:gd name="connsiteY4" fmla="*/ 594910 h 881349"/>
              <a:gd name="connsiteX5" fmla="*/ 473725 w 616945"/>
              <a:gd name="connsiteY5" fmla="*/ 594910 h 881349"/>
              <a:gd name="connsiteX6" fmla="*/ 454675 w 616945"/>
              <a:gd name="connsiteY6" fmla="*/ 517792 h 881349"/>
              <a:gd name="connsiteX7" fmla="*/ 418641 w 616945"/>
              <a:gd name="connsiteY7" fmla="*/ 484742 h 881349"/>
              <a:gd name="connsiteX8" fmla="*/ 418641 w 616945"/>
              <a:gd name="connsiteY8" fmla="*/ 484742 h 881349"/>
              <a:gd name="connsiteX9" fmla="*/ 330506 w 616945"/>
              <a:gd name="connsiteY9" fmla="*/ 462708 h 881349"/>
              <a:gd name="connsiteX10" fmla="*/ 297455 w 616945"/>
              <a:gd name="connsiteY10" fmla="*/ 440674 h 881349"/>
              <a:gd name="connsiteX11" fmla="*/ 286439 w 616945"/>
              <a:gd name="connsiteY11" fmla="*/ 352539 h 881349"/>
              <a:gd name="connsiteX12" fmla="*/ 286439 w 616945"/>
              <a:gd name="connsiteY12" fmla="*/ 352539 h 881349"/>
              <a:gd name="connsiteX13" fmla="*/ 176270 w 616945"/>
              <a:gd name="connsiteY13" fmla="*/ 231354 h 881349"/>
              <a:gd name="connsiteX14" fmla="*/ 143219 w 616945"/>
              <a:gd name="connsiteY14" fmla="*/ 198303 h 881349"/>
              <a:gd name="connsiteX15" fmla="*/ 88135 w 616945"/>
              <a:gd name="connsiteY15" fmla="*/ 187286 h 881349"/>
              <a:gd name="connsiteX16" fmla="*/ 33051 w 616945"/>
              <a:gd name="connsiteY16" fmla="*/ 143219 h 881349"/>
              <a:gd name="connsiteX17" fmla="*/ 11017 w 616945"/>
              <a:gd name="connsiteY17" fmla="*/ 110168 h 881349"/>
              <a:gd name="connsiteX18" fmla="*/ 33051 w 616945"/>
              <a:gd name="connsiteY18" fmla="*/ 11016 h 881349"/>
              <a:gd name="connsiteX19" fmla="*/ 0 w 616945"/>
              <a:gd name="connsiteY19" fmla="*/ 0 h 881349"/>
              <a:gd name="connsiteX0" fmla="*/ 616945 w 616945"/>
              <a:gd name="connsiteY0" fmla="*/ 881349 h 881349"/>
              <a:gd name="connsiteX1" fmla="*/ 572877 w 616945"/>
              <a:gd name="connsiteY1" fmla="*/ 815248 h 881349"/>
              <a:gd name="connsiteX2" fmla="*/ 495759 w 616945"/>
              <a:gd name="connsiteY2" fmla="*/ 749147 h 881349"/>
              <a:gd name="connsiteX3" fmla="*/ 484742 w 616945"/>
              <a:gd name="connsiteY3" fmla="*/ 661012 h 881349"/>
              <a:gd name="connsiteX4" fmla="*/ 473725 w 616945"/>
              <a:gd name="connsiteY4" fmla="*/ 594910 h 881349"/>
              <a:gd name="connsiteX5" fmla="*/ 473725 w 616945"/>
              <a:gd name="connsiteY5" fmla="*/ 594910 h 881349"/>
              <a:gd name="connsiteX6" fmla="*/ 454675 w 616945"/>
              <a:gd name="connsiteY6" fmla="*/ 517792 h 881349"/>
              <a:gd name="connsiteX7" fmla="*/ 418641 w 616945"/>
              <a:gd name="connsiteY7" fmla="*/ 484742 h 881349"/>
              <a:gd name="connsiteX8" fmla="*/ 401973 w 616945"/>
              <a:gd name="connsiteY8" fmla="*/ 484742 h 881349"/>
              <a:gd name="connsiteX9" fmla="*/ 330506 w 616945"/>
              <a:gd name="connsiteY9" fmla="*/ 462708 h 881349"/>
              <a:gd name="connsiteX10" fmla="*/ 297455 w 616945"/>
              <a:gd name="connsiteY10" fmla="*/ 440674 h 881349"/>
              <a:gd name="connsiteX11" fmla="*/ 286439 w 616945"/>
              <a:gd name="connsiteY11" fmla="*/ 352539 h 881349"/>
              <a:gd name="connsiteX12" fmla="*/ 286439 w 616945"/>
              <a:gd name="connsiteY12" fmla="*/ 352539 h 881349"/>
              <a:gd name="connsiteX13" fmla="*/ 176270 w 616945"/>
              <a:gd name="connsiteY13" fmla="*/ 231354 h 881349"/>
              <a:gd name="connsiteX14" fmla="*/ 143219 w 616945"/>
              <a:gd name="connsiteY14" fmla="*/ 198303 h 881349"/>
              <a:gd name="connsiteX15" fmla="*/ 88135 w 616945"/>
              <a:gd name="connsiteY15" fmla="*/ 187286 h 881349"/>
              <a:gd name="connsiteX16" fmla="*/ 33051 w 616945"/>
              <a:gd name="connsiteY16" fmla="*/ 143219 h 881349"/>
              <a:gd name="connsiteX17" fmla="*/ 11017 w 616945"/>
              <a:gd name="connsiteY17" fmla="*/ 110168 h 881349"/>
              <a:gd name="connsiteX18" fmla="*/ 33051 w 616945"/>
              <a:gd name="connsiteY18" fmla="*/ 11016 h 881349"/>
              <a:gd name="connsiteX19" fmla="*/ 0 w 616945"/>
              <a:gd name="connsiteY19" fmla="*/ 0 h 881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16945" h="881349">
                <a:moveTo>
                  <a:pt x="616945" y="881349"/>
                </a:moveTo>
                <a:lnTo>
                  <a:pt x="572877" y="815248"/>
                </a:lnTo>
                <a:lnTo>
                  <a:pt x="495759" y="749147"/>
                </a:lnTo>
                <a:lnTo>
                  <a:pt x="484742" y="661012"/>
                </a:lnTo>
                <a:lnTo>
                  <a:pt x="473725" y="594910"/>
                </a:lnTo>
                <a:lnTo>
                  <a:pt x="473725" y="594910"/>
                </a:lnTo>
                <a:lnTo>
                  <a:pt x="454675" y="517792"/>
                </a:lnTo>
                <a:cubicBezTo>
                  <a:pt x="442664" y="506775"/>
                  <a:pt x="427425" y="490250"/>
                  <a:pt x="418641" y="484742"/>
                </a:cubicBezTo>
                <a:cubicBezTo>
                  <a:pt x="409857" y="479234"/>
                  <a:pt x="407529" y="484742"/>
                  <a:pt x="401973" y="484742"/>
                </a:cubicBezTo>
                <a:lnTo>
                  <a:pt x="330506" y="462708"/>
                </a:lnTo>
                <a:lnTo>
                  <a:pt x="297455" y="440674"/>
                </a:lnTo>
                <a:lnTo>
                  <a:pt x="286439" y="352539"/>
                </a:lnTo>
                <a:lnTo>
                  <a:pt x="286439" y="352539"/>
                </a:lnTo>
                <a:lnTo>
                  <a:pt x="176270" y="231354"/>
                </a:lnTo>
                <a:lnTo>
                  <a:pt x="143219" y="198303"/>
                </a:lnTo>
                <a:lnTo>
                  <a:pt x="88135" y="187286"/>
                </a:lnTo>
                <a:lnTo>
                  <a:pt x="33051" y="143219"/>
                </a:lnTo>
                <a:lnTo>
                  <a:pt x="11017" y="110168"/>
                </a:lnTo>
                <a:lnTo>
                  <a:pt x="33051" y="11016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Calibri" panose="020F0502020204030204" pitchFamily="34" charset="0"/>
            </a:endParaRPr>
          </a:p>
        </p:txBody>
      </p:sp>
      <p:sp>
        <p:nvSpPr>
          <p:cNvPr id="1272" name="Google Shape;1272;p20">
            <a:extLst>
              <a:ext uri="{FF2B5EF4-FFF2-40B4-BE49-F238E27FC236}">
                <a16:creationId xmlns:a16="http://schemas.microsoft.com/office/drawing/2014/main" id="{EEBF9F5A-F8CB-E9A0-B021-18F1F21DFA56}"/>
              </a:ext>
            </a:extLst>
          </p:cNvPr>
          <p:cNvSpPr/>
          <p:nvPr/>
        </p:nvSpPr>
        <p:spPr>
          <a:xfrm>
            <a:off x="663108" y="3607860"/>
            <a:ext cx="563880" cy="845820"/>
          </a:xfrm>
          <a:custGeom>
            <a:avLst/>
            <a:gdLst>
              <a:gd name="connsiteX0" fmla="*/ 563880 w 563880"/>
              <a:gd name="connsiteY0" fmla="*/ 845820 h 845820"/>
              <a:gd name="connsiteX1" fmla="*/ 510540 w 563880"/>
              <a:gd name="connsiteY1" fmla="*/ 754380 h 845820"/>
              <a:gd name="connsiteX2" fmla="*/ 502920 w 563880"/>
              <a:gd name="connsiteY2" fmla="*/ 701040 h 845820"/>
              <a:gd name="connsiteX3" fmla="*/ 457200 w 563880"/>
              <a:gd name="connsiteY3" fmla="*/ 571500 h 845820"/>
              <a:gd name="connsiteX4" fmla="*/ 457200 w 563880"/>
              <a:gd name="connsiteY4" fmla="*/ 525780 h 845820"/>
              <a:gd name="connsiteX5" fmla="*/ 457200 w 563880"/>
              <a:gd name="connsiteY5" fmla="*/ 480060 h 845820"/>
              <a:gd name="connsiteX6" fmla="*/ 411480 w 563880"/>
              <a:gd name="connsiteY6" fmla="*/ 472440 h 845820"/>
              <a:gd name="connsiteX7" fmla="*/ 342900 w 563880"/>
              <a:gd name="connsiteY7" fmla="*/ 419100 h 845820"/>
              <a:gd name="connsiteX8" fmla="*/ 266700 w 563880"/>
              <a:gd name="connsiteY8" fmla="*/ 373380 h 845820"/>
              <a:gd name="connsiteX9" fmla="*/ 190500 w 563880"/>
              <a:gd name="connsiteY9" fmla="*/ 289560 h 845820"/>
              <a:gd name="connsiteX10" fmla="*/ 182880 w 563880"/>
              <a:gd name="connsiteY10" fmla="*/ 160020 h 845820"/>
              <a:gd name="connsiteX11" fmla="*/ 121920 w 563880"/>
              <a:gd name="connsiteY11" fmla="*/ 152400 h 845820"/>
              <a:gd name="connsiteX12" fmla="*/ 45720 w 563880"/>
              <a:gd name="connsiteY12" fmla="*/ 129540 h 845820"/>
              <a:gd name="connsiteX13" fmla="*/ 0 w 563880"/>
              <a:gd name="connsiteY13" fmla="*/ 76200 h 845820"/>
              <a:gd name="connsiteX14" fmla="*/ 22860 w 563880"/>
              <a:gd name="connsiteY14" fmla="*/ 15240 h 845820"/>
              <a:gd name="connsiteX15" fmla="*/ 0 w 563880"/>
              <a:gd name="connsiteY15" fmla="*/ 0 h 845820"/>
              <a:gd name="connsiteX0" fmla="*/ 563880 w 563880"/>
              <a:gd name="connsiteY0" fmla="*/ 845820 h 845820"/>
              <a:gd name="connsiteX1" fmla="*/ 510540 w 563880"/>
              <a:gd name="connsiteY1" fmla="*/ 754380 h 845820"/>
              <a:gd name="connsiteX2" fmla="*/ 502920 w 563880"/>
              <a:gd name="connsiteY2" fmla="*/ 701040 h 845820"/>
              <a:gd name="connsiteX3" fmla="*/ 457200 w 563880"/>
              <a:gd name="connsiteY3" fmla="*/ 571500 h 845820"/>
              <a:gd name="connsiteX4" fmla="*/ 457200 w 563880"/>
              <a:gd name="connsiteY4" fmla="*/ 525780 h 845820"/>
              <a:gd name="connsiteX5" fmla="*/ 457200 w 563880"/>
              <a:gd name="connsiteY5" fmla="*/ 480060 h 845820"/>
              <a:gd name="connsiteX6" fmla="*/ 411480 w 563880"/>
              <a:gd name="connsiteY6" fmla="*/ 472440 h 845820"/>
              <a:gd name="connsiteX7" fmla="*/ 342900 w 563880"/>
              <a:gd name="connsiteY7" fmla="*/ 419100 h 845820"/>
              <a:gd name="connsiteX8" fmla="*/ 266700 w 563880"/>
              <a:gd name="connsiteY8" fmla="*/ 373380 h 845820"/>
              <a:gd name="connsiteX9" fmla="*/ 212534 w 563880"/>
              <a:gd name="connsiteY9" fmla="*/ 256510 h 845820"/>
              <a:gd name="connsiteX10" fmla="*/ 182880 w 563880"/>
              <a:gd name="connsiteY10" fmla="*/ 160020 h 845820"/>
              <a:gd name="connsiteX11" fmla="*/ 121920 w 563880"/>
              <a:gd name="connsiteY11" fmla="*/ 152400 h 845820"/>
              <a:gd name="connsiteX12" fmla="*/ 45720 w 563880"/>
              <a:gd name="connsiteY12" fmla="*/ 129540 h 845820"/>
              <a:gd name="connsiteX13" fmla="*/ 0 w 563880"/>
              <a:gd name="connsiteY13" fmla="*/ 76200 h 845820"/>
              <a:gd name="connsiteX14" fmla="*/ 22860 w 563880"/>
              <a:gd name="connsiteY14" fmla="*/ 15240 h 845820"/>
              <a:gd name="connsiteX15" fmla="*/ 0 w 563880"/>
              <a:gd name="connsiteY15" fmla="*/ 0 h 845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63880" h="845820" extrusionOk="0">
                <a:moveTo>
                  <a:pt x="563880" y="845820"/>
                </a:moveTo>
                <a:lnTo>
                  <a:pt x="510540" y="754380"/>
                </a:lnTo>
                <a:lnTo>
                  <a:pt x="502920" y="701040"/>
                </a:lnTo>
                <a:lnTo>
                  <a:pt x="457200" y="571500"/>
                </a:lnTo>
                <a:lnTo>
                  <a:pt x="457200" y="525780"/>
                </a:lnTo>
                <a:lnTo>
                  <a:pt x="457200" y="480060"/>
                </a:lnTo>
                <a:lnTo>
                  <a:pt x="411480" y="472440"/>
                </a:lnTo>
                <a:lnTo>
                  <a:pt x="342900" y="419100"/>
                </a:lnTo>
                <a:lnTo>
                  <a:pt x="266700" y="373380"/>
                </a:lnTo>
                <a:lnTo>
                  <a:pt x="212534" y="256510"/>
                </a:lnTo>
                <a:lnTo>
                  <a:pt x="182880" y="160020"/>
                </a:lnTo>
                <a:lnTo>
                  <a:pt x="121920" y="152400"/>
                </a:lnTo>
                <a:lnTo>
                  <a:pt x="45720" y="129540"/>
                </a:lnTo>
                <a:lnTo>
                  <a:pt x="0" y="76200"/>
                </a:lnTo>
                <a:lnTo>
                  <a:pt x="22860" y="15240"/>
                </a:lnTo>
                <a:lnTo>
                  <a:pt x="0" y="0"/>
                </a:lnTo>
              </a:path>
            </a:pathLst>
          </a:custGeom>
          <a:noFill/>
          <a:ln w="57150" cap="flat" cmpd="sng">
            <a:solidFill>
              <a:srgbClr val="FFFF00">
                <a:alpha val="69803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87" name="Google Shape;1287;p20">
            <a:extLst>
              <a:ext uri="{FF2B5EF4-FFF2-40B4-BE49-F238E27FC236}">
                <a16:creationId xmlns:a16="http://schemas.microsoft.com/office/drawing/2014/main" id="{EFD9F37E-6601-EB16-A3A1-32AAB43EA370}"/>
              </a:ext>
            </a:extLst>
          </p:cNvPr>
          <p:cNvSpPr/>
          <p:nvPr/>
        </p:nvSpPr>
        <p:spPr>
          <a:xfrm>
            <a:off x="1069859" y="4171143"/>
            <a:ext cx="212684" cy="18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0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6</a:t>
            </a:r>
            <a:endParaRPr sz="12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64" name="Google Shape;767;p49">
            <a:extLst>
              <a:ext uri="{FF2B5EF4-FFF2-40B4-BE49-F238E27FC236}">
                <a16:creationId xmlns:a16="http://schemas.microsoft.com/office/drawing/2014/main" id="{4A085EEC-437A-8F32-8A05-9E2681D05A64}"/>
              </a:ext>
            </a:extLst>
          </p:cNvPr>
          <p:cNvSpPr/>
          <p:nvPr/>
        </p:nvSpPr>
        <p:spPr>
          <a:xfrm>
            <a:off x="2386908" y="4886944"/>
            <a:ext cx="50234" cy="104471"/>
          </a:xfrm>
          <a:custGeom>
            <a:avLst/>
            <a:gdLst/>
            <a:ahLst/>
            <a:cxnLst/>
            <a:rect l="l" t="t" r="r" b="b"/>
            <a:pathLst>
              <a:path w="67549" h="122904" extrusionOk="0">
                <a:moveTo>
                  <a:pt x="0" y="0"/>
                </a:moveTo>
                <a:cubicBezTo>
                  <a:pt x="21508" y="23147"/>
                  <a:pt x="43016" y="46294"/>
                  <a:pt x="54077" y="63910"/>
                </a:cubicBezTo>
                <a:cubicBezTo>
                  <a:pt x="65138" y="81526"/>
                  <a:pt x="64319" y="95865"/>
                  <a:pt x="66367" y="105697"/>
                </a:cubicBezTo>
                <a:cubicBezTo>
                  <a:pt x="68415" y="115529"/>
                  <a:pt x="67391" y="119216"/>
                  <a:pt x="66367" y="122904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65" name="Forma Livre 332">
            <a:extLst>
              <a:ext uri="{FF2B5EF4-FFF2-40B4-BE49-F238E27FC236}">
                <a16:creationId xmlns:a16="http://schemas.microsoft.com/office/drawing/2014/main" id="{E87A5789-C5AE-7721-9A58-6BE59F79E6D0}"/>
              </a:ext>
            </a:extLst>
          </p:cNvPr>
          <p:cNvSpPr/>
          <p:nvPr/>
        </p:nvSpPr>
        <p:spPr bwMode="auto">
          <a:xfrm>
            <a:off x="2237352" y="2623954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040</a:t>
            </a:r>
          </a:p>
        </p:txBody>
      </p:sp>
      <p:sp>
        <p:nvSpPr>
          <p:cNvPr id="166" name="Forma Livre 332">
            <a:extLst>
              <a:ext uri="{FF2B5EF4-FFF2-40B4-BE49-F238E27FC236}">
                <a16:creationId xmlns:a16="http://schemas.microsoft.com/office/drawing/2014/main" id="{A78A2354-1E25-F8D9-9A49-3B590DD41853}"/>
              </a:ext>
            </a:extLst>
          </p:cNvPr>
          <p:cNvSpPr/>
          <p:nvPr/>
        </p:nvSpPr>
        <p:spPr bwMode="auto">
          <a:xfrm>
            <a:off x="4198875" y="2467898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600" b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35</a:t>
            </a: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</a:t>
            </a:r>
          </a:p>
        </p:txBody>
      </p:sp>
      <p:sp>
        <p:nvSpPr>
          <p:cNvPr id="167" name="Forma Livre 332">
            <a:extLst>
              <a:ext uri="{FF2B5EF4-FFF2-40B4-BE49-F238E27FC236}">
                <a16:creationId xmlns:a16="http://schemas.microsoft.com/office/drawing/2014/main" id="{8B5E635B-4C5D-2BC1-1119-FBEC7FC497A2}"/>
              </a:ext>
            </a:extLst>
          </p:cNvPr>
          <p:cNvSpPr/>
          <p:nvPr/>
        </p:nvSpPr>
        <p:spPr bwMode="auto">
          <a:xfrm>
            <a:off x="5481288" y="2223478"/>
            <a:ext cx="184213" cy="211681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101</a:t>
            </a:r>
          </a:p>
        </p:txBody>
      </p:sp>
      <p:sp>
        <p:nvSpPr>
          <p:cNvPr id="168" name="Forma Livre 332">
            <a:extLst>
              <a:ext uri="{FF2B5EF4-FFF2-40B4-BE49-F238E27FC236}">
                <a16:creationId xmlns:a16="http://schemas.microsoft.com/office/drawing/2014/main" id="{1CE57C2D-01F7-3119-0A0D-4233C8CBCEE7}"/>
              </a:ext>
            </a:extLst>
          </p:cNvPr>
          <p:cNvSpPr/>
          <p:nvPr/>
        </p:nvSpPr>
        <p:spPr bwMode="auto">
          <a:xfrm>
            <a:off x="3076096" y="3714151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393</a:t>
            </a:r>
          </a:p>
        </p:txBody>
      </p:sp>
      <p:sp>
        <p:nvSpPr>
          <p:cNvPr id="169" name="Forma Livre 332">
            <a:extLst>
              <a:ext uri="{FF2B5EF4-FFF2-40B4-BE49-F238E27FC236}">
                <a16:creationId xmlns:a16="http://schemas.microsoft.com/office/drawing/2014/main" id="{9AF9C91D-EF3C-91C4-681C-4FC7DEEC8C05}"/>
              </a:ext>
            </a:extLst>
          </p:cNvPr>
          <p:cNvSpPr/>
          <p:nvPr/>
        </p:nvSpPr>
        <p:spPr bwMode="auto">
          <a:xfrm>
            <a:off x="2195893" y="4249841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393</a:t>
            </a:r>
          </a:p>
        </p:txBody>
      </p:sp>
      <p:sp>
        <p:nvSpPr>
          <p:cNvPr id="170" name="Forma Livre 332">
            <a:extLst>
              <a:ext uri="{FF2B5EF4-FFF2-40B4-BE49-F238E27FC236}">
                <a16:creationId xmlns:a16="http://schemas.microsoft.com/office/drawing/2014/main" id="{717E275E-869B-6377-E8B3-14C34540058C}"/>
              </a:ext>
            </a:extLst>
          </p:cNvPr>
          <p:cNvSpPr/>
          <p:nvPr/>
        </p:nvSpPr>
        <p:spPr bwMode="auto">
          <a:xfrm>
            <a:off x="723655" y="4499682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116</a:t>
            </a:r>
          </a:p>
        </p:txBody>
      </p:sp>
      <p:sp>
        <p:nvSpPr>
          <p:cNvPr id="171" name="Forma Livre 332">
            <a:extLst>
              <a:ext uri="{FF2B5EF4-FFF2-40B4-BE49-F238E27FC236}">
                <a16:creationId xmlns:a16="http://schemas.microsoft.com/office/drawing/2014/main" id="{58C54A37-3D5E-D8D7-AB96-10D3A3A2A499}"/>
              </a:ext>
            </a:extLst>
          </p:cNvPr>
          <p:cNvSpPr/>
          <p:nvPr/>
        </p:nvSpPr>
        <p:spPr bwMode="auto">
          <a:xfrm>
            <a:off x="1959734" y="4352032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116</a:t>
            </a:r>
          </a:p>
        </p:txBody>
      </p:sp>
      <p:sp>
        <p:nvSpPr>
          <p:cNvPr id="172" name="Forma Livre 332">
            <a:extLst>
              <a:ext uri="{FF2B5EF4-FFF2-40B4-BE49-F238E27FC236}">
                <a16:creationId xmlns:a16="http://schemas.microsoft.com/office/drawing/2014/main" id="{7B621BC7-1F3D-A930-3A66-B70ABB85A0DF}"/>
              </a:ext>
            </a:extLst>
          </p:cNvPr>
          <p:cNvSpPr/>
          <p:nvPr/>
        </p:nvSpPr>
        <p:spPr bwMode="auto">
          <a:xfrm>
            <a:off x="4624216" y="3945105"/>
            <a:ext cx="184213" cy="211681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101</a:t>
            </a:r>
          </a:p>
        </p:txBody>
      </p:sp>
      <p:sp>
        <p:nvSpPr>
          <p:cNvPr id="173" name="Forma Livre 332">
            <a:extLst>
              <a:ext uri="{FF2B5EF4-FFF2-40B4-BE49-F238E27FC236}">
                <a16:creationId xmlns:a16="http://schemas.microsoft.com/office/drawing/2014/main" id="{ED5BAE2C-F677-A399-A9CF-BAA29B7B9131}"/>
              </a:ext>
            </a:extLst>
          </p:cNvPr>
          <p:cNvSpPr/>
          <p:nvPr/>
        </p:nvSpPr>
        <p:spPr bwMode="auto">
          <a:xfrm>
            <a:off x="2401733" y="4951351"/>
            <a:ext cx="184213" cy="211681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101</a:t>
            </a:r>
          </a:p>
        </p:txBody>
      </p:sp>
      <p:sp>
        <p:nvSpPr>
          <p:cNvPr id="174" name="Forma Livre 332">
            <a:extLst>
              <a:ext uri="{FF2B5EF4-FFF2-40B4-BE49-F238E27FC236}">
                <a16:creationId xmlns:a16="http://schemas.microsoft.com/office/drawing/2014/main" id="{3DFFBCD8-51EB-09F3-A000-05D96E693C37}"/>
              </a:ext>
            </a:extLst>
          </p:cNvPr>
          <p:cNvSpPr/>
          <p:nvPr/>
        </p:nvSpPr>
        <p:spPr bwMode="auto">
          <a:xfrm>
            <a:off x="927487" y="5567154"/>
            <a:ext cx="184213" cy="211681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101</a:t>
            </a:r>
          </a:p>
        </p:txBody>
      </p:sp>
      <p:sp>
        <p:nvSpPr>
          <p:cNvPr id="175" name="Forma Livre 332">
            <a:extLst>
              <a:ext uri="{FF2B5EF4-FFF2-40B4-BE49-F238E27FC236}">
                <a16:creationId xmlns:a16="http://schemas.microsoft.com/office/drawing/2014/main" id="{BB2F0759-10F2-82EF-B3AA-C31057663C23}"/>
              </a:ext>
            </a:extLst>
          </p:cNvPr>
          <p:cNvSpPr/>
          <p:nvPr/>
        </p:nvSpPr>
        <p:spPr bwMode="auto">
          <a:xfrm>
            <a:off x="2769753" y="4332301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040</a:t>
            </a:r>
          </a:p>
        </p:txBody>
      </p:sp>
      <p:sp>
        <p:nvSpPr>
          <p:cNvPr id="176" name="Forma Livre 332">
            <a:extLst>
              <a:ext uri="{FF2B5EF4-FFF2-40B4-BE49-F238E27FC236}">
                <a16:creationId xmlns:a16="http://schemas.microsoft.com/office/drawing/2014/main" id="{B7AF4D1F-1F19-8F66-3FD2-7F2B93134E8C}"/>
              </a:ext>
            </a:extLst>
          </p:cNvPr>
          <p:cNvSpPr/>
          <p:nvPr/>
        </p:nvSpPr>
        <p:spPr bwMode="auto">
          <a:xfrm>
            <a:off x="3434979" y="3789338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116</a:t>
            </a:r>
          </a:p>
        </p:txBody>
      </p:sp>
      <p:sp>
        <p:nvSpPr>
          <p:cNvPr id="177" name="Forma Livre 332">
            <a:extLst>
              <a:ext uri="{FF2B5EF4-FFF2-40B4-BE49-F238E27FC236}">
                <a16:creationId xmlns:a16="http://schemas.microsoft.com/office/drawing/2014/main" id="{0CC03DA3-68C0-2E40-02E3-6470A2996795}"/>
              </a:ext>
            </a:extLst>
          </p:cNvPr>
          <p:cNvSpPr/>
          <p:nvPr/>
        </p:nvSpPr>
        <p:spPr bwMode="auto">
          <a:xfrm>
            <a:off x="3616317" y="2892381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116</a:t>
            </a:r>
          </a:p>
        </p:txBody>
      </p:sp>
      <p:sp>
        <p:nvSpPr>
          <p:cNvPr id="178" name="Forma Livre 332">
            <a:extLst>
              <a:ext uri="{FF2B5EF4-FFF2-40B4-BE49-F238E27FC236}">
                <a16:creationId xmlns:a16="http://schemas.microsoft.com/office/drawing/2014/main" id="{2937636F-1DDB-88A7-B5C2-CF6C97018FE2}"/>
              </a:ext>
            </a:extLst>
          </p:cNvPr>
          <p:cNvSpPr/>
          <p:nvPr/>
        </p:nvSpPr>
        <p:spPr bwMode="auto">
          <a:xfrm>
            <a:off x="4126932" y="3056500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chemeClr val="accent2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RJ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186</a:t>
            </a:r>
          </a:p>
        </p:txBody>
      </p:sp>
      <p:sp>
        <p:nvSpPr>
          <p:cNvPr id="179" name="Forma Livre 332">
            <a:extLst>
              <a:ext uri="{FF2B5EF4-FFF2-40B4-BE49-F238E27FC236}">
                <a16:creationId xmlns:a16="http://schemas.microsoft.com/office/drawing/2014/main" id="{8E92D40C-E741-BF09-B974-2A18A31BE0FF}"/>
              </a:ext>
            </a:extLst>
          </p:cNvPr>
          <p:cNvSpPr/>
          <p:nvPr/>
        </p:nvSpPr>
        <p:spPr bwMode="auto">
          <a:xfrm>
            <a:off x="3440344" y="4325585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chemeClr val="accent2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RJ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116</a:t>
            </a:r>
          </a:p>
        </p:txBody>
      </p:sp>
      <p:sp>
        <p:nvSpPr>
          <p:cNvPr id="3" name="Forma livre 2">
            <a:extLst>
              <a:ext uri="{FF2B5EF4-FFF2-40B4-BE49-F238E27FC236}">
                <a16:creationId xmlns:a16="http://schemas.microsoft.com/office/drawing/2014/main" id="{EB973919-3FDA-4D6A-A5C5-2F1E7A586BDE}"/>
              </a:ext>
            </a:extLst>
          </p:cNvPr>
          <p:cNvSpPr/>
          <p:nvPr/>
        </p:nvSpPr>
        <p:spPr>
          <a:xfrm>
            <a:off x="2252663" y="4724400"/>
            <a:ext cx="542925" cy="276225"/>
          </a:xfrm>
          <a:custGeom>
            <a:avLst/>
            <a:gdLst>
              <a:gd name="connsiteX0" fmla="*/ 542925 w 542925"/>
              <a:gd name="connsiteY0" fmla="*/ 0 h 276225"/>
              <a:gd name="connsiteX1" fmla="*/ 457200 w 542925"/>
              <a:gd name="connsiteY1" fmla="*/ 14288 h 276225"/>
              <a:gd name="connsiteX2" fmla="*/ 376237 w 542925"/>
              <a:gd name="connsiteY2" fmla="*/ 33338 h 276225"/>
              <a:gd name="connsiteX3" fmla="*/ 319087 w 542925"/>
              <a:gd name="connsiteY3" fmla="*/ 33338 h 276225"/>
              <a:gd name="connsiteX4" fmla="*/ 238125 w 542925"/>
              <a:gd name="connsiteY4" fmla="*/ 66675 h 276225"/>
              <a:gd name="connsiteX5" fmla="*/ 223837 w 542925"/>
              <a:gd name="connsiteY5" fmla="*/ 85725 h 276225"/>
              <a:gd name="connsiteX6" fmla="*/ 157162 w 542925"/>
              <a:gd name="connsiteY6" fmla="*/ 152400 h 276225"/>
              <a:gd name="connsiteX7" fmla="*/ 104775 w 542925"/>
              <a:gd name="connsiteY7" fmla="*/ 171450 h 276225"/>
              <a:gd name="connsiteX8" fmla="*/ 66675 w 542925"/>
              <a:gd name="connsiteY8" fmla="*/ 214313 h 276225"/>
              <a:gd name="connsiteX9" fmla="*/ 33337 w 542925"/>
              <a:gd name="connsiteY9" fmla="*/ 219075 h 276225"/>
              <a:gd name="connsiteX10" fmla="*/ 14287 w 542925"/>
              <a:gd name="connsiteY10" fmla="*/ 261938 h 276225"/>
              <a:gd name="connsiteX11" fmla="*/ 0 w 542925"/>
              <a:gd name="connsiteY11" fmla="*/ 276225 h 27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42925" h="276225">
                <a:moveTo>
                  <a:pt x="542925" y="0"/>
                </a:moveTo>
                <a:cubicBezTo>
                  <a:pt x="513953" y="4366"/>
                  <a:pt x="484981" y="8732"/>
                  <a:pt x="457200" y="14288"/>
                </a:cubicBezTo>
                <a:cubicBezTo>
                  <a:pt x="429419" y="19844"/>
                  <a:pt x="399256" y="30163"/>
                  <a:pt x="376237" y="33338"/>
                </a:cubicBezTo>
                <a:cubicBezTo>
                  <a:pt x="353218" y="36513"/>
                  <a:pt x="342106" y="27782"/>
                  <a:pt x="319087" y="33338"/>
                </a:cubicBezTo>
                <a:cubicBezTo>
                  <a:pt x="296068" y="38894"/>
                  <a:pt x="254000" y="57944"/>
                  <a:pt x="238125" y="66675"/>
                </a:cubicBezTo>
                <a:cubicBezTo>
                  <a:pt x="222250" y="75406"/>
                  <a:pt x="237331" y="71438"/>
                  <a:pt x="223837" y="85725"/>
                </a:cubicBezTo>
                <a:cubicBezTo>
                  <a:pt x="210343" y="100012"/>
                  <a:pt x="177006" y="138113"/>
                  <a:pt x="157162" y="152400"/>
                </a:cubicBezTo>
                <a:cubicBezTo>
                  <a:pt x="137318" y="166687"/>
                  <a:pt x="119856" y="161131"/>
                  <a:pt x="104775" y="171450"/>
                </a:cubicBezTo>
                <a:cubicBezTo>
                  <a:pt x="89694" y="181769"/>
                  <a:pt x="78581" y="206376"/>
                  <a:pt x="66675" y="214313"/>
                </a:cubicBezTo>
                <a:cubicBezTo>
                  <a:pt x="54769" y="222250"/>
                  <a:pt x="42068" y="211138"/>
                  <a:pt x="33337" y="219075"/>
                </a:cubicBezTo>
                <a:cubicBezTo>
                  <a:pt x="24606" y="227012"/>
                  <a:pt x="19843" y="252413"/>
                  <a:pt x="14287" y="261938"/>
                </a:cubicBezTo>
                <a:cubicBezTo>
                  <a:pt x="8731" y="271463"/>
                  <a:pt x="44450" y="275431"/>
                  <a:pt x="0" y="276225"/>
                </a:cubicBezTo>
              </a:path>
            </a:pathLst>
          </a:custGeom>
          <a:noFill/>
          <a:ln w="57150">
            <a:solidFill>
              <a:srgbClr val="FFFF00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9" name="Forma Livre 332">
            <a:extLst>
              <a:ext uri="{FF2B5EF4-FFF2-40B4-BE49-F238E27FC236}">
                <a16:creationId xmlns:a16="http://schemas.microsoft.com/office/drawing/2014/main" id="{355A125E-AACF-DE04-B201-D91679913F24}"/>
              </a:ext>
            </a:extLst>
          </p:cNvPr>
          <p:cNvSpPr/>
          <p:nvPr/>
        </p:nvSpPr>
        <p:spPr bwMode="auto">
          <a:xfrm>
            <a:off x="3920834" y="4563674"/>
            <a:ext cx="184213" cy="211681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101</a:t>
            </a:r>
          </a:p>
        </p:txBody>
      </p:sp>
      <p:sp>
        <p:nvSpPr>
          <p:cNvPr id="160" name="Google Shape;1270;p20">
            <a:extLst>
              <a:ext uri="{FF2B5EF4-FFF2-40B4-BE49-F238E27FC236}">
                <a16:creationId xmlns:a16="http://schemas.microsoft.com/office/drawing/2014/main" id="{08DD1B19-6EE2-EAD2-0F54-B9BAFE916DF5}"/>
              </a:ext>
            </a:extLst>
          </p:cNvPr>
          <p:cNvSpPr/>
          <p:nvPr/>
        </p:nvSpPr>
        <p:spPr>
          <a:xfrm>
            <a:off x="2829257" y="4665072"/>
            <a:ext cx="215266" cy="45719"/>
          </a:xfrm>
          <a:custGeom>
            <a:avLst/>
            <a:gdLst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601980 w 2910840"/>
              <a:gd name="connsiteY50" fmla="*/ 2606040 h 2872740"/>
              <a:gd name="connsiteX51" fmla="*/ 556260 w 2910840"/>
              <a:gd name="connsiteY51" fmla="*/ 2560320 h 2872740"/>
              <a:gd name="connsiteX52" fmla="*/ 480060 w 2910840"/>
              <a:gd name="connsiteY52" fmla="*/ 2529840 h 2872740"/>
              <a:gd name="connsiteX53" fmla="*/ 441960 w 2910840"/>
              <a:gd name="connsiteY53" fmla="*/ 2499360 h 2872740"/>
              <a:gd name="connsiteX54" fmla="*/ 419100 w 2910840"/>
              <a:gd name="connsiteY54" fmla="*/ 2491740 h 2872740"/>
              <a:gd name="connsiteX55" fmla="*/ 281940 w 2910840"/>
              <a:gd name="connsiteY55" fmla="*/ 2499360 h 2872740"/>
              <a:gd name="connsiteX56" fmla="*/ 198120 w 2910840"/>
              <a:gd name="connsiteY56" fmla="*/ 2529840 h 2872740"/>
              <a:gd name="connsiteX57" fmla="*/ 106680 w 2910840"/>
              <a:gd name="connsiteY57" fmla="*/ 2529840 h 2872740"/>
              <a:gd name="connsiteX58" fmla="*/ 76200 w 2910840"/>
              <a:gd name="connsiteY58" fmla="*/ 2560320 h 2872740"/>
              <a:gd name="connsiteX59" fmla="*/ 38100 w 2910840"/>
              <a:gd name="connsiteY59" fmla="*/ 2560320 h 2872740"/>
              <a:gd name="connsiteX60" fmla="*/ 0 w 2910840"/>
              <a:gd name="connsiteY60" fmla="*/ 2590800 h 2872740"/>
              <a:gd name="connsiteX61" fmla="*/ 22860 w 2910840"/>
              <a:gd name="connsiteY61" fmla="*/ 2560320 h 2872740"/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601980 w 2910840"/>
              <a:gd name="connsiteY50" fmla="*/ 2606040 h 2872740"/>
              <a:gd name="connsiteX51" fmla="*/ 556260 w 2910840"/>
              <a:gd name="connsiteY51" fmla="*/ 2560320 h 2872740"/>
              <a:gd name="connsiteX52" fmla="*/ 480060 w 2910840"/>
              <a:gd name="connsiteY52" fmla="*/ 2529840 h 2872740"/>
              <a:gd name="connsiteX53" fmla="*/ 441960 w 2910840"/>
              <a:gd name="connsiteY53" fmla="*/ 2499360 h 2872740"/>
              <a:gd name="connsiteX54" fmla="*/ 419100 w 2910840"/>
              <a:gd name="connsiteY54" fmla="*/ 2491740 h 2872740"/>
              <a:gd name="connsiteX55" fmla="*/ 281940 w 2910840"/>
              <a:gd name="connsiteY55" fmla="*/ 2499360 h 2872740"/>
              <a:gd name="connsiteX56" fmla="*/ 198120 w 2910840"/>
              <a:gd name="connsiteY56" fmla="*/ 2529840 h 2872740"/>
              <a:gd name="connsiteX57" fmla="*/ 106680 w 2910840"/>
              <a:gd name="connsiteY57" fmla="*/ 2529840 h 2872740"/>
              <a:gd name="connsiteX58" fmla="*/ 76200 w 2910840"/>
              <a:gd name="connsiteY58" fmla="*/ 2560320 h 2872740"/>
              <a:gd name="connsiteX59" fmla="*/ 38100 w 2910840"/>
              <a:gd name="connsiteY59" fmla="*/ 2560320 h 2872740"/>
              <a:gd name="connsiteX60" fmla="*/ 0 w 2910840"/>
              <a:gd name="connsiteY60" fmla="*/ 2590800 h 2872740"/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601980 w 2910840"/>
              <a:gd name="connsiteY50" fmla="*/ 2606040 h 2872740"/>
              <a:gd name="connsiteX51" fmla="*/ 556260 w 2910840"/>
              <a:gd name="connsiteY51" fmla="*/ 2560320 h 2872740"/>
              <a:gd name="connsiteX52" fmla="*/ 480060 w 2910840"/>
              <a:gd name="connsiteY52" fmla="*/ 2529840 h 2872740"/>
              <a:gd name="connsiteX53" fmla="*/ 441960 w 2910840"/>
              <a:gd name="connsiteY53" fmla="*/ 2499360 h 2872740"/>
              <a:gd name="connsiteX54" fmla="*/ 419100 w 2910840"/>
              <a:gd name="connsiteY54" fmla="*/ 2491740 h 2872740"/>
              <a:gd name="connsiteX55" fmla="*/ 281940 w 2910840"/>
              <a:gd name="connsiteY55" fmla="*/ 2499360 h 2872740"/>
              <a:gd name="connsiteX56" fmla="*/ 106680 w 2910840"/>
              <a:gd name="connsiteY56" fmla="*/ 2529840 h 2872740"/>
              <a:gd name="connsiteX57" fmla="*/ 76200 w 2910840"/>
              <a:gd name="connsiteY57" fmla="*/ 2560320 h 2872740"/>
              <a:gd name="connsiteX58" fmla="*/ 38100 w 2910840"/>
              <a:gd name="connsiteY58" fmla="*/ 2560320 h 2872740"/>
              <a:gd name="connsiteX59" fmla="*/ 0 w 2910840"/>
              <a:gd name="connsiteY59" fmla="*/ 2590800 h 2872740"/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601980 w 2910840"/>
              <a:gd name="connsiteY50" fmla="*/ 2606040 h 2872740"/>
              <a:gd name="connsiteX51" fmla="*/ 480060 w 2910840"/>
              <a:gd name="connsiteY51" fmla="*/ 2529840 h 2872740"/>
              <a:gd name="connsiteX52" fmla="*/ 441960 w 2910840"/>
              <a:gd name="connsiteY52" fmla="*/ 2499360 h 2872740"/>
              <a:gd name="connsiteX53" fmla="*/ 419100 w 2910840"/>
              <a:gd name="connsiteY53" fmla="*/ 2491740 h 2872740"/>
              <a:gd name="connsiteX54" fmla="*/ 281940 w 2910840"/>
              <a:gd name="connsiteY54" fmla="*/ 2499360 h 2872740"/>
              <a:gd name="connsiteX55" fmla="*/ 106680 w 2910840"/>
              <a:gd name="connsiteY55" fmla="*/ 2529840 h 2872740"/>
              <a:gd name="connsiteX56" fmla="*/ 76200 w 2910840"/>
              <a:gd name="connsiteY56" fmla="*/ 2560320 h 2872740"/>
              <a:gd name="connsiteX57" fmla="*/ 38100 w 2910840"/>
              <a:gd name="connsiteY57" fmla="*/ 2560320 h 2872740"/>
              <a:gd name="connsiteX58" fmla="*/ 0 w 2910840"/>
              <a:gd name="connsiteY58" fmla="*/ 2590800 h 2872740"/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601980 w 2910840"/>
              <a:gd name="connsiteY50" fmla="*/ 2606040 h 2872740"/>
              <a:gd name="connsiteX51" fmla="*/ 441960 w 2910840"/>
              <a:gd name="connsiteY51" fmla="*/ 2499360 h 2872740"/>
              <a:gd name="connsiteX52" fmla="*/ 419100 w 2910840"/>
              <a:gd name="connsiteY52" fmla="*/ 2491740 h 2872740"/>
              <a:gd name="connsiteX53" fmla="*/ 281940 w 2910840"/>
              <a:gd name="connsiteY53" fmla="*/ 2499360 h 2872740"/>
              <a:gd name="connsiteX54" fmla="*/ 106680 w 2910840"/>
              <a:gd name="connsiteY54" fmla="*/ 2529840 h 2872740"/>
              <a:gd name="connsiteX55" fmla="*/ 76200 w 2910840"/>
              <a:gd name="connsiteY55" fmla="*/ 2560320 h 2872740"/>
              <a:gd name="connsiteX56" fmla="*/ 38100 w 2910840"/>
              <a:gd name="connsiteY56" fmla="*/ 2560320 h 2872740"/>
              <a:gd name="connsiteX57" fmla="*/ 0 w 2910840"/>
              <a:gd name="connsiteY57" fmla="*/ 2590800 h 2872740"/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601980 w 2910840"/>
              <a:gd name="connsiteY50" fmla="*/ 2606040 h 2872740"/>
              <a:gd name="connsiteX51" fmla="*/ 441960 w 2910840"/>
              <a:gd name="connsiteY51" fmla="*/ 2499360 h 2872740"/>
              <a:gd name="connsiteX52" fmla="*/ 281940 w 2910840"/>
              <a:gd name="connsiteY52" fmla="*/ 2499360 h 2872740"/>
              <a:gd name="connsiteX53" fmla="*/ 106680 w 2910840"/>
              <a:gd name="connsiteY53" fmla="*/ 2529840 h 2872740"/>
              <a:gd name="connsiteX54" fmla="*/ 76200 w 2910840"/>
              <a:gd name="connsiteY54" fmla="*/ 2560320 h 2872740"/>
              <a:gd name="connsiteX55" fmla="*/ 38100 w 2910840"/>
              <a:gd name="connsiteY55" fmla="*/ 2560320 h 2872740"/>
              <a:gd name="connsiteX56" fmla="*/ 0 w 2910840"/>
              <a:gd name="connsiteY56" fmla="*/ 2590800 h 2872740"/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601980 w 2910840"/>
              <a:gd name="connsiteY50" fmla="*/ 2606040 h 2872740"/>
              <a:gd name="connsiteX51" fmla="*/ 281940 w 2910840"/>
              <a:gd name="connsiteY51" fmla="*/ 2499360 h 2872740"/>
              <a:gd name="connsiteX52" fmla="*/ 106680 w 2910840"/>
              <a:gd name="connsiteY52" fmla="*/ 2529840 h 2872740"/>
              <a:gd name="connsiteX53" fmla="*/ 76200 w 2910840"/>
              <a:gd name="connsiteY53" fmla="*/ 2560320 h 2872740"/>
              <a:gd name="connsiteX54" fmla="*/ 38100 w 2910840"/>
              <a:gd name="connsiteY54" fmla="*/ 2560320 h 2872740"/>
              <a:gd name="connsiteX55" fmla="*/ 0 w 2910840"/>
              <a:gd name="connsiteY55" fmla="*/ 2590800 h 2872740"/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281940 w 2910840"/>
              <a:gd name="connsiteY50" fmla="*/ 2499360 h 2872740"/>
              <a:gd name="connsiteX51" fmla="*/ 106680 w 2910840"/>
              <a:gd name="connsiteY51" fmla="*/ 2529840 h 2872740"/>
              <a:gd name="connsiteX52" fmla="*/ 76200 w 2910840"/>
              <a:gd name="connsiteY52" fmla="*/ 2560320 h 2872740"/>
              <a:gd name="connsiteX53" fmla="*/ 38100 w 2910840"/>
              <a:gd name="connsiteY53" fmla="*/ 2560320 h 2872740"/>
              <a:gd name="connsiteX54" fmla="*/ 0 w 2910840"/>
              <a:gd name="connsiteY54" fmla="*/ 2590800 h 2872740"/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106680 w 2910840"/>
              <a:gd name="connsiteY50" fmla="*/ 2529840 h 2872740"/>
              <a:gd name="connsiteX51" fmla="*/ 76200 w 2910840"/>
              <a:gd name="connsiteY51" fmla="*/ 2560320 h 2872740"/>
              <a:gd name="connsiteX52" fmla="*/ 38100 w 2910840"/>
              <a:gd name="connsiteY52" fmla="*/ 2560320 h 2872740"/>
              <a:gd name="connsiteX53" fmla="*/ 0 w 2910840"/>
              <a:gd name="connsiteY53" fmla="*/ 2590800 h 2872740"/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106680 w 2910840"/>
              <a:gd name="connsiteY50" fmla="*/ 2529840 h 2872740"/>
              <a:gd name="connsiteX51" fmla="*/ 38100 w 2910840"/>
              <a:gd name="connsiteY51" fmla="*/ 2560320 h 2872740"/>
              <a:gd name="connsiteX52" fmla="*/ 0 w 2910840"/>
              <a:gd name="connsiteY52" fmla="*/ 2590800 h 2872740"/>
              <a:gd name="connsiteX0" fmla="*/ 2910840 w 2910840"/>
              <a:gd name="connsiteY0" fmla="*/ 0 h 2872740"/>
              <a:gd name="connsiteX1" fmla="*/ 2872740 w 2910840"/>
              <a:gd name="connsiteY1" fmla="*/ 175260 h 2872740"/>
              <a:gd name="connsiteX2" fmla="*/ 2834640 w 2910840"/>
              <a:gd name="connsiteY2" fmla="*/ 228600 h 2872740"/>
              <a:gd name="connsiteX3" fmla="*/ 2811780 w 2910840"/>
              <a:gd name="connsiteY3" fmla="*/ 320040 h 2872740"/>
              <a:gd name="connsiteX4" fmla="*/ 2788920 w 2910840"/>
              <a:gd name="connsiteY4" fmla="*/ 396240 h 2872740"/>
              <a:gd name="connsiteX5" fmla="*/ 2781300 w 2910840"/>
              <a:gd name="connsiteY5" fmla="*/ 495300 h 2872740"/>
              <a:gd name="connsiteX6" fmla="*/ 2743200 w 2910840"/>
              <a:gd name="connsiteY6" fmla="*/ 579120 h 2872740"/>
              <a:gd name="connsiteX7" fmla="*/ 2766060 w 2910840"/>
              <a:gd name="connsiteY7" fmla="*/ 670560 h 2872740"/>
              <a:gd name="connsiteX8" fmla="*/ 2773680 w 2910840"/>
              <a:gd name="connsiteY8" fmla="*/ 861060 h 2872740"/>
              <a:gd name="connsiteX9" fmla="*/ 2689860 w 2910840"/>
              <a:gd name="connsiteY9" fmla="*/ 937260 h 2872740"/>
              <a:gd name="connsiteX10" fmla="*/ 2644140 w 2910840"/>
              <a:gd name="connsiteY10" fmla="*/ 1028700 h 2872740"/>
              <a:gd name="connsiteX11" fmla="*/ 2552700 w 2910840"/>
              <a:gd name="connsiteY11" fmla="*/ 1112520 h 2872740"/>
              <a:gd name="connsiteX12" fmla="*/ 2392680 w 2910840"/>
              <a:gd name="connsiteY12" fmla="*/ 1257300 h 2872740"/>
              <a:gd name="connsiteX13" fmla="*/ 2339340 w 2910840"/>
              <a:gd name="connsiteY13" fmla="*/ 1417320 h 2872740"/>
              <a:gd name="connsiteX14" fmla="*/ 2339340 w 2910840"/>
              <a:gd name="connsiteY14" fmla="*/ 1531620 h 2872740"/>
              <a:gd name="connsiteX15" fmla="*/ 2369820 w 2910840"/>
              <a:gd name="connsiteY15" fmla="*/ 1600200 h 2872740"/>
              <a:gd name="connsiteX16" fmla="*/ 2438400 w 2910840"/>
              <a:gd name="connsiteY16" fmla="*/ 1668780 h 2872740"/>
              <a:gd name="connsiteX17" fmla="*/ 2407920 w 2910840"/>
              <a:gd name="connsiteY17" fmla="*/ 1760220 h 2872740"/>
              <a:gd name="connsiteX18" fmla="*/ 2354580 w 2910840"/>
              <a:gd name="connsiteY18" fmla="*/ 1783080 h 2872740"/>
              <a:gd name="connsiteX19" fmla="*/ 2270760 w 2910840"/>
              <a:gd name="connsiteY19" fmla="*/ 1866900 h 2872740"/>
              <a:gd name="connsiteX20" fmla="*/ 2255520 w 2910840"/>
              <a:gd name="connsiteY20" fmla="*/ 1950720 h 2872740"/>
              <a:gd name="connsiteX21" fmla="*/ 2247900 w 2910840"/>
              <a:gd name="connsiteY21" fmla="*/ 2026920 h 2872740"/>
              <a:gd name="connsiteX22" fmla="*/ 2240280 w 2910840"/>
              <a:gd name="connsiteY22" fmla="*/ 2080260 h 2872740"/>
              <a:gd name="connsiteX23" fmla="*/ 2202180 w 2910840"/>
              <a:gd name="connsiteY23" fmla="*/ 2110740 h 2872740"/>
              <a:gd name="connsiteX24" fmla="*/ 2103120 w 2910840"/>
              <a:gd name="connsiteY24" fmla="*/ 2278380 h 2872740"/>
              <a:gd name="connsiteX25" fmla="*/ 2080260 w 2910840"/>
              <a:gd name="connsiteY25" fmla="*/ 2400300 h 2872740"/>
              <a:gd name="connsiteX26" fmla="*/ 2080260 w 2910840"/>
              <a:gd name="connsiteY26" fmla="*/ 2461260 h 2872740"/>
              <a:gd name="connsiteX27" fmla="*/ 2011680 w 2910840"/>
              <a:gd name="connsiteY27" fmla="*/ 2529840 h 2872740"/>
              <a:gd name="connsiteX28" fmla="*/ 2004060 w 2910840"/>
              <a:gd name="connsiteY28" fmla="*/ 2583180 h 2872740"/>
              <a:gd name="connsiteX29" fmla="*/ 2019300 w 2910840"/>
              <a:gd name="connsiteY29" fmla="*/ 2613660 h 2872740"/>
              <a:gd name="connsiteX30" fmla="*/ 1996440 w 2910840"/>
              <a:gd name="connsiteY30" fmla="*/ 2682240 h 2872740"/>
              <a:gd name="connsiteX31" fmla="*/ 1958340 w 2910840"/>
              <a:gd name="connsiteY31" fmla="*/ 2743200 h 2872740"/>
              <a:gd name="connsiteX32" fmla="*/ 1927860 w 2910840"/>
              <a:gd name="connsiteY32" fmla="*/ 2781300 h 2872740"/>
              <a:gd name="connsiteX33" fmla="*/ 1805940 w 2910840"/>
              <a:gd name="connsiteY33" fmla="*/ 2758440 h 2872740"/>
              <a:gd name="connsiteX34" fmla="*/ 1706880 w 2910840"/>
              <a:gd name="connsiteY34" fmla="*/ 2766060 h 2872740"/>
              <a:gd name="connsiteX35" fmla="*/ 1577340 w 2910840"/>
              <a:gd name="connsiteY35" fmla="*/ 2788920 h 2872740"/>
              <a:gd name="connsiteX36" fmla="*/ 1485900 w 2910840"/>
              <a:gd name="connsiteY36" fmla="*/ 2788920 h 2872740"/>
              <a:gd name="connsiteX37" fmla="*/ 1417320 w 2910840"/>
              <a:gd name="connsiteY37" fmla="*/ 2849880 h 2872740"/>
              <a:gd name="connsiteX38" fmla="*/ 1341120 w 2910840"/>
              <a:gd name="connsiteY38" fmla="*/ 2872740 h 2872740"/>
              <a:gd name="connsiteX39" fmla="*/ 1188720 w 2910840"/>
              <a:gd name="connsiteY39" fmla="*/ 2849880 h 2872740"/>
              <a:gd name="connsiteX40" fmla="*/ 1120140 w 2910840"/>
              <a:gd name="connsiteY40" fmla="*/ 2849880 h 2872740"/>
              <a:gd name="connsiteX41" fmla="*/ 1043940 w 2910840"/>
              <a:gd name="connsiteY41" fmla="*/ 2804160 h 2872740"/>
              <a:gd name="connsiteX42" fmla="*/ 1021080 w 2910840"/>
              <a:gd name="connsiteY42" fmla="*/ 2773680 h 2872740"/>
              <a:gd name="connsiteX43" fmla="*/ 982980 w 2910840"/>
              <a:gd name="connsiteY43" fmla="*/ 2781300 h 2872740"/>
              <a:gd name="connsiteX44" fmla="*/ 952500 w 2910840"/>
              <a:gd name="connsiteY44" fmla="*/ 2788920 h 2872740"/>
              <a:gd name="connsiteX45" fmla="*/ 899160 w 2910840"/>
              <a:gd name="connsiteY45" fmla="*/ 2735580 h 2872740"/>
              <a:gd name="connsiteX46" fmla="*/ 861060 w 2910840"/>
              <a:gd name="connsiteY46" fmla="*/ 2720340 h 2872740"/>
              <a:gd name="connsiteX47" fmla="*/ 792480 w 2910840"/>
              <a:gd name="connsiteY47" fmla="*/ 2697480 h 2872740"/>
              <a:gd name="connsiteX48" fmla="*/ 731520 w 2910840"/>
              <a:gd name="connsiteY48" fmla="*/ 2682240 h 2872740"/>
              <a:gd name="connsiteX49" fmla="*/ 678180 w 2910840"/>
              <a:gd name="connsiteY49" fmla="*/ 2644140 h 2872740"/>
              <a:gd name="connsiteX50" fmla="*/ 38100 w 2910840"/>
              <a:gd name="connsiteY50" fmla="*/ 2560320 h 2872740"/>
              <a:gd name="connsiteX51" fmla="*/ 0 w 2910840"/>
              <a:gd name="connsiteY51" fmla="*/ 2590800 h 2872740"/>
              <a:gd name="connsiteX0" fmla="*/ 2872740 w 2872740"/>
              <a:gd name="connsiteY0" fmla="*/ 0 h 2872740"/>
              <a:gd name="connsiteX1" fmla="*/ 2834640 w 2872740"/>
              <a:gd name="connsiteY1" fmla="*/ 175260 h 2872740"/>
              <a:gd name="connsiteX2" fmla="*/ 2796540 w 2872740"/>
              <a:gd name="connsiteY2" fmla="*/ 228600 h 2872740"/>
              <a:gd name="connsiteX3" fmla="*/ 2773680 w 2872740"/>
              <a:gd name="connsiteY3" fmla="*/ 320040 h 2872740"/>
              <a:gd name="connsiteX4" fmla="*/ 2750820 w 2872740"/>
              <a:gd name="connsiteY4" fmla="*/ 396240 h 2872740"/>
              <a:gd name="connsiteX5" fmla="*/ 2743200 w 2872740"/>
              <a:gd name="connsiteY5" fmla="*/ 495300 h 2872740"/>
              <a:gd name="connsiteX6" fmla="*/ 2705100 w 2872740"/>
              <a:gd name="connsiteY6" fmla="*/ 579120 h 2872740"/>
              <a:gd name="connsiteX7" fmla="*/ 2727960 w 2872740"/>
              <a:gd name="connsiteY7" fmla="*/ 670560 h 2872740"/>
              <a:gd name="connsiteX8" fmla="*/ 2735580 w 2872740"/>
              <a:gd name="connsiteY8" fmla="*/ 861060 h 2872740"/>
              <a:gd name="connsiteX9" fmla="*/ 2651760 w 2872740"/>
              <a:gd name="connsiteY9" fmla="*/ 937260 h 2872740"/>
              <a:gd name="connsiteX10" fmla="*/ 2606040 w 2872740"/>
              <a:gd name="connsiteY10" fmla="*/ 1028700 h 2872740"/>
              <a:gd name="connsiteX11" fmla="*/ 2514600 w 2872740"/>
              <a:gd name="connsiteY11" fmla="*/ 1112520 h 2872740"/>
              <a:gd name="connsiteX12" fmla="*/ 2354580 w 2872740"/>
              <a:gd name="connsiteY12" fmla="*/ 1257300 h 2872740"/>
              <a:gd name="connsiteX13" fmla="*/ 2301240 w 2872740"/>
              <a:gd name="connsiteY13" fmla="*/ 1417320 h 2872740"/>
              <a:gd name="connsiteX14" fmla="*/ 2301240 w 2872740"/>
              <a:gd name="connsiteY14" fmla="*/ 1531620 h 2872740"/>
              <a:gd name="connsiteX15" fmla="*/ 2331720 w 2872740"/>
              <a:gd name="connsiteY15" fmla="*/ 1600200 h 2872740"/>
              <a:gd name="connsiteX16" fmla="*/ 2400300 w 2872740"/>
              <a:gd name="connsiteY16" fmla="*/ 1668780 h 2872740"/>
              <a:gd name="connsiteX17" fmla="*/ 2369820 w 2872740"/>
              <a:gd name="connsiteY17" fmla="*/ 1760220 h 2872740"/>
              <a:gd name="connsiteX18" fmla="*/ 2316480 w 2872740"/>
              <a:gd name="connsiteY18" fmla="*/ 1783080 h 2872740"/>
              <a:gd name="connsiteX19" fmla="*/ 2232660 w 2872740"/>
              <a:gd name="connsiteY19" fmla="*/ 1866900 h 2872740"/>
              <a:gd name="connsiteX20" fmla="*/ 2217420 w 2872740"/>
              <a:gd name="connsiteY20" fmla="*/ 1950720 h 2872740"/>
              <a:gd name="connsiteX21" fmla="*/ 2209800 w 2872740"/>
              <a:gd name="connsiteY21" fmla="*/ 2026920 h 2872740"/>
              <a:gd name="connsiteX22" fmla="*/ 2202180 w 2872740"/>
              <a:gd name="connsiteY22" fmla="*/ 2080260 h 2872740"/>
              <a:gd name="connsiteX23" fmla="*/ 2164080 w 2872740"/>
              <a:gd name="connsiteY23" fmla="*/ 2110740 h 2872740"/>
              <a:gd name="connsiteX24" fmla="*/ 2065020 w 2872740"/>
              <a:gd name="connsiteY24" fmla="*/ 2278380 h 2872740"/>
              <a:gd name="connsiteX25" fmla="*/ 2042160 w 2872740"/>
              <a:gd name="connsiteY25" fmla="*/ 2400300 h 2872740"/>
              <a:gd name="connsiteX26" fmla="*/ 2042160 w 2872740"/>
              <a:gd name="connsiteY26" fmla="*/ 2461260 h 2872740"/>
              <a:gd name="connsiteX27" fmla="*/ 1973580 w 2872740"/>
              <a:gd name="connsiteY27" fmla="*/ 2529840 h 2872740"/>
              <a:gd name="connsiteX28" fmla="*/ 1965960 w 2872740"/>
              <a:gd name="connsiteY28" fmla="*/ 2583180 h 2872740"/>
              <a:gd name="connsiteX29" fmla="*/ 1981200 w 2872740"/>
              <a:gd name="connsiteY29" fmla="*/ 2613660 h 2872740"/>
              <a:gd name="connsiteX30" fmla="*/ 1958340 w 2872740"/>
              <a:gd name="connsiteY30" fmla="*/ 2682240 h 2872740"/>
              <a:gd name="connsiteX31" fmla="*/ 1920240 w 2872740"/>
              <a:gd name="connsiteY31" fmla="*/ 2743200 h 2872740"/>
              <a:gd name="connsiteX32" fmla="*/ 1889760 w 2872740"/>
              <a:gd name="connsiteY32" fmla="*/ 2781300 h 2872740"/>
              <a:gd name="connsiteX33" fmla="*/ 1767840 w 2872740"/>
              <a:gd name="connsiteY33" fmla="*/ 2758440 h 2872740"/>
              <a:gd name="connsiteX34" fmla="*/ 1668780 w 2872740"/>
              <a:gd name="connsiteY34" fmla="*/ 2766060 h 2872740"/>
              <a:gd name="connsiteX35" fmla="*/ 1539240 w 2872740"/>
              <a:gd name="connsiteY35" fmla="*/ 2788920 h 2872740"/>
              <a:gd name="connsiteX36" fmla="*/ 1447800 w 2872740"/>
              <a:gd name="connsiteY36" fmla="*/ 2788920 h 2872740"/>
              <a:gd name="connsiteX37" fmla="*/ 1379220 w 2872740"/>
              <a:gd name="connsiteY37" fmla="*/ 2849880 h 2872740"/>
              <a:gd name="connsiteX38" fmla="*/ 1303020 w 2872740"/>
              <a:gd name="connsiteY38" fmla="*/ 2872740 h 2872740"/>
              <a:gd name="connsiteX39" fmla="*/ 1150620 w 2872740"/>
              <a:gd name="connsiteY39" fmla="*/ 2849880 h 2872740"/>
              <a:gd name="connsiteX40" fmla="*/ 1082040 w 2872740"/>
              <a:gd name="connsiteY40" fmla="*/ 2849880 h 2872740"/>
              <a:gd name="connsiteX41" fmla="*/ 1005840 w 2872740"/>
              <a:gd name="connsiteY41" fmla="*/ 2804160 h 2872740"/>
              <a:gd name="connsiteX42" fmla="*/ 982980 w 2872740"/>
              <a:gd name="connsiteY42" fmla="*/ 2773680 h 2872740"/>
              <a:gd name="connsiteX43" fmla="*/ 944880 w 2872740"/>
              <a:gd name="connsiteY43" fmla="*/ 2781300 h 2872740"/>
              <a:gd name="connsiteX44" fmla="*/ 914400 w 2872740"/>
              <a:gd name="connsiteY44" fmla="*/ 2788920 h 2872740"/>
              <a:gd name="connsiteX45" fmla="*/ 861060 w 2872740"/>
              <a:gd name="connsiteY45" fmla="*/ 2735580 h 2872740"/>
              <a:gd name="connsiteX46" fmla="*/ 822960 w 2872740"/>
              <a:gd name="connsiteY46" fmla="*/ 2720340 h 2872740"/>
              <a:gd name="connsiteX47" fmla="*/ 754380 w 2872740"/>
              <a:gd name="connsiteY47" fmla="*/ 2697480 h 2872740"/>
              <a:gd name="connsiteX48" fmla="*/ 693420 w 2872740"/>
              <a:gd name="connsiteY48" fmla="*/ 2682240 h 2872740"/>
              <a:gd name="connsiteX49" fmla="*/ 640080 w 2872740"/>
              <a:gd name="connsiteY49" fmla="*/ 2644140 h 2872740"/>
              <a:gd name="connsiteX50" fmla="*/ 0 w 2872740"/>
              <a:gd name="connsiteY50" fmla="*/ 2560320 h 2872740"/>
              <a:gd name="connsiteX0" fmla="*/ 2232660 w 2232660"/>
              <a:gd name="connsiteY0" fmla="*/ 0 h 2872740"/>
              <a:gd name="connsiteX1" fmla="*/ 2194560 w 2232660"/>
              <a:gd name="connsiteY1" fmla="*/ 175260 h 2872740"/>
              <a:gd name="connsiteX2" fmla="*/ 2156460 w 2232660"/>
              <a:gd name="connsiteY2" fmla="*/ 228600 h 2872740"/>
              <a:gd name="connsiteX3" fmla="*/ 2133600 w 2232660"/>
              <a:gd name="connsiteY3" fmla="*/ 320040 h 2872740"/>
              <a:gd name="connsiteX4" fmla="*/ 2110740 w 2232660"/>
              <a:gd name="connsiteY4" fmla="*/ 396240 h 2872740"/>
              <a:gd name="connsiteX5" fmla="*/ 2103120 w 2232660"/>
              <a:gd name="connsiteY5" fmla="*/ 495300 h 2872740"/>
              <a:gd name="connsiteX6" fmla="*/ 2065020 w 2232660"/>
              <a:gd name="connsiteY6" fmla="*/ 579120 h 2872740"/>
              <a:gd name="connsiteX7" fmla="*/ 2087880 w 2232660"/>
              <a:gd name="connsiteY7" fmla="*/ 670560 h 2872740"/>
              <a:gd name="connsiteX8" fmla="*/ 2095500 w 2232660"/>
              <a:gd name="connsiteY8" fmla="*/ 861060 h 2872740"/>
              <a:gd name="connsiteX9" fmla="*/ 2011680 w 2232660"/>
              <a:gd name="connsiteY9" fmla="*/ 937260 h 2872740"/>
              <a:gd name="connsiteX10" fmla="*/ 1965960 w 2232660"/>
              <a:gd name="connsiteY10" fmla="*/ 1028700 h 2872740"/>
              <a:gd name="connsiteX11" fmla="*/ 1874520 w 2232660"/>
              <a:gd name="connsiteY11" fmla="*/ 1112520 h 2872740"/>
              <a:gd name="connsiteX12" fmla="*/ 1714500 w 2232660"/>
              <a:gd name="connsiteY12" fmla="*/ 1257300 h 2872740"/>
              <a:gd name="connsiteX13" fmla="*/ 1661160 w 2232660"/>
              <a:gd name="connsiteY13" fmla="*/ 1417320 h 2872740"/>
              <a:gd name="connsiteX14" fmla="*/ 1661160 w 2232660"/>
              <a:gd name="connsiteY14" fmla="*/ 1531620 h 2872740"/>
              <a:gd name="connsiteX15" fmla="*/ 1691640 w 2232660"/>
              <a:gd name="connsiteY15" fmla="*/ 1600200 h 2872740"/>
              <a:gd name="connsiteX16" fmla="*/ 1760220 w 2232660"/>
              <a:gd name="connsiteY16" fmla="*/ 1668780 h 2872740"/>
              <a:gd name="connsiteX17" fmla="*/ 1729740 w 2232660"/>
              <a:gd name="connsiteY17" fmla="*/ 1760220 h 2872740"/>
              <a:gd name="connsiteX18" fmla="*/ 1676400 w 2232660"/>
              <a:gd name="connsiteY18" fmla="*/ 1783080 h 2872740"/>
              <a:gd name="connsiteX19" fmla="*/ 1592580 w 2232660"/>
              <a:gd name="connsiteY19" fmla="*/ 1866900 h 2872740"/>
              <a:gd name="connsiteX20" fmla="*/ 1577340 w 2232660"/>
              <a:gd name="connsiteY20" fmla="*/ 1950720 h 2872740"/>
              <a:gd name="connsiteX21" fmla="*/ 1569720 w 2232660"/>
              <a:gd name="connsiteY21" fmla="*/ 2026920 h 2872740"/>
              <a:gd name="connsiteX22" fmla="*/ 1562100 w 2232660"/>
              <a:gd name="connsiteY22" fmla="*/ 2080260 h 2872740"/>
              <a:gd name="connsiteX23" fmla="*/ 1524000 w 2232660"/>
              <a:gd name="connsiteY23" fmla="*/ 2110740 h 2872740"/>
              <a:gd name="connsiteX24" fmla="*/ 1424940 w 2232660"/>
              <a:gd name="connsiteY24" fmla="*/ 2278380 h 2872740"/>
              <a:gd name="connsiteX25" fmla="*/ 1402080 w 2232660"/>
              <a:gd name="connsiteY25" fmla="*/ 2400300 h 2872740"/>
              <a:gd name="connsiteX26" fmla="*/ 1402080 w 2232660"/>
              <a:gd name="connsiteY26" fmla="*/ 2461260 h 2872740"/>
              <a:gd name="connsiteX27" fmla="*/ 1333500 w 2232660"/>
              <a:gd name="connsiteY27" fmla="*/ 2529840 h 2872740"/>
              <a:gd name="connsiteX28" fmla="*/ 1325880 w 2232660"/>
              <a:gd name="connsiteY28" fmla="*/ 2583180 h 2872740"/>
              <a:gd name="connsiteX29" fmla="*/ 1341120 w 2232660"/>
              <a:gd name="connsiteY29" fmla="*/ 2613660 h 2872740"/>
              <a:gd name="connsiteX30" fmla="*/ 1318260 w 2232660"/>
              <a:gd name="connsiteY30" fmla="*/ 2682240 h 2872740"/>
              <a:gd name="connsiteX31" fmla="*/ 1280160 w 2232660"/>
              <a:gd name="connsiteY31" fmla="*/ 2743200 h 2872740"/>
              <a:gd name="connsiteX32" fmla="*/ 1249680 w 2232660"/>
              <a:gd name="connsiteY32" fmla="*/ 2781300 h 2872740"/>
              <a:gd name="connsiteX33" fmla="*/ 1127760 w 2232660"/>
              <a:gd name="connsiteY33" fmla="*/ 2758440 h 2872740"/>
              <a:gd name="connsiteX34" fmla="*/ 1028700 w 2232660"/>
              <a:gd name="connsiteY34" fmla="*/ 2766060 h 2872740"/>
              <a:gd name="connsiteX35" fmla="*/ 899160 w 2232660"/>
              <a:gd name="connsiteY35" fmla="*/ 2788920 h 2872740"/>
              <a:gd name="connsiteX36" fmla="*/ 807720 w 2232660"/>
              <a:gd name="connsiteY36" fmla="*/ 2788920 h 2872740"/>
              <a:gd name="connsiteX37" fmla="*/ 739140 w 2232660"/>
              <a:gd name="connsiteY37" fmla="*/ 2849880 h 2872740"/>
              <a:gd name="connsiteX38" fmla="*/ 662940 w 2232660"/>
              <a:gd name="connsiteY38" fmla="*/ 2872740 h 2872740"/>
              <a:gd name="connsiteX39" fmla="*/ 510540 w 2232660"/>
              <a:gd name="connsiteY39" fmla="*/ 2849880 h 2872740"/>
              <a:gd name="connsiteX40" fmla="*/ 441960 w 2232660"/>
              <a:gd name="connsiteY40" fmla="*/ 2849880 h 2872740"/>
              <a:gd name="connsiteX41" fmla="*/ 365760 w 2232660"/>
              <a:gd name="connsiteY41" fmla="*/ 2804160 h 2872740"/>
              <a:gd name="connsiteX42" fmla="*/ 342900 w 2232660"/>
              <a:gd name="connsiteY42" fmla="*/ 2773680 h 2872740"/>
              <a:gd name="connsiteX43" fmla="*/ 304800 w 2232660"/>
              <a:gd name="connsiteY43" fmla="*/ 2781300 h 2872740"/>
              <a:gd name="connsiteX44" fmla="*/ 274320 w 2232660"/>
              <a:gd name="connsiteY44" fmla="*/ 2788920 h 2872740"/>
              <a:gd name="connsiteX45" fmla="*/ 220980 w 2232660"/>
              <a:gd name="connsiteY45" fmla="*/ 2735580 h 2872740"/>
              <a:gd name="connsiteX46" fmla="*/ 182880 w 2232660"/>
              <a:gd name="connsiteY46" fmla="*/ 2720340 h 2872740"/>
              <a:gd name="connsiteX47" fmla="*/ 114300 w 2232660"/>
              <a:gd name="connsiteY47" fmla="*/ 2697480 h 2872740"/>
              <a:gd name="connsiteX48" fmla="*/ 53340 w 2232660"/>
              <a:gd name="connsiteY48" fmla="*/ 2682240 h 2872740"/>
              <a:gd name="connsiteX49" fmla="*/ 0 w 2232660"/>
              <a:gd name="connsiteY49" fmla="*/ 2644140 h 2872740"/>
              <a:gd name="connsiteX0" fmla="*/ 2179320 w 2179320"/>
              <a:gd name="connsiteY0" fmla="*/ 0 h 2872740"/>
              <a:gd name="connsiteX1" fmla="*/ 2141220 w 2179320"/>
              <a:gd name="connsiteY1" fmla="*/ 175260 h 2872740"/>
              <a:gd name="connsiteX2" fmla="*/ 2103120 w 2179320"/>
              <a:gd name="connsiteY2" fmla="*/ 228600 h 2872740"/>
              <a:gd name="connsiteX3" fmla="*/ 2080260 w 2179320"/>
              <a:gd name="connsiteY3" fmla="*/ 320040 h 2872740"/>
              <a:gd name="connsiteX4" fmla="*/ 2057400 w 2179320"/>
              <a:gd name="connsiteY4" fmla="*/ 396240 h 2872740"/>
              <a:gd name="connsiteX5" fmla="*/ 2049780 w 2179320"/>
              <a:gd name="connsiteY5" fmla="*/ 495300 h 2872740"/>
              <a:gd name="connsiteX6" fmla="*/ 2011680 w 2179320"/>
              <a:gd name="connsiteY6" fmla="*/ 579120 h 2872740"/>
              <a:gd name="connsiteX7" fmla="*/ 2034540 w 2179320"/>
              <a:gd name="connsiteY7" fmla="*/ 670560 h 2872740"/>
              <a:gd name="connsiteX8" fmla="*/ 2042160 w 2179320"/>
              <a:gd name="connsiteY8" fmla="*/ 861060 h 2872740"/>
              <a:gd name="connsiteX9" fmla="*/ 1958340 w 2179320"/>
              <a:gd name="connsiteY9" fmla="*/ 937260 h 2872740"/>
              <a:gd name="connsiteX10" fmla="*/ 1912620 w 2179320"/>
              <a:gd name="connsiteY10" fmla="*/ 1028700 h 2872740"/>
              <a:gd name="connsiteX11" fmla="*/ 1821180 w 2179320"/>
              <a:gd name="connsiteY11" fmla="*/ 1112520 h 2872740"/>
              <a:gd name="connsiteX12" fmla="*/ 1661160 w 2179320"/>
              <a:gd name="connsiteY12" fmla="*/ 1257300 h 2872740"/>
              <a:gd name="connsiteX13" fmla="*/ 1607820 w 2179320"/>
              <a:gd name="connsiteY13" fmla="*/ 1417320 h 2872740"/>
              <a:gd name="connsiteX14" fmla="*/ 1607820 w 2179320"/>
              <a:gd name="connsiteY14" fmla="*/ 1531620 h 2872740"/>
              <a:gd name="connsiteX15" fmla="*/ 1638300 w 2179320"/>
              <a:gd name="connsiteY15" fmla="*/ 1600200 h 2872740"/>
              <a:gd name="connsiteX16" fmla="*/ 1706880 w 2179320"/>
              <a:gd name="connsiteY16" fmla="*/ 1668780 h 2872740"/>
              <a:gd name="connsiteX17" fmla="*/ 1676400 w 2179320"/>
              <a:gd name="connsiteY17" fmla="*/ 1760220 h 2872740"/>
              <a:gd name="connsiteX18" fmla="*/ 1623060 w 2179320"/>
              <a:gd name="connsiteY18" fmla="*/ 1783080 h 2872740"/>
              <a:gd name="connsiteX19" fmla="*/ 1539240 w 2179320"/>
              <a:gd name="connsiteY19" fmla="*/ 1866900 h 2872740"/>
              <a:gd name="connsiteX20" fmla="*/ 1524000 w 2179320"/>
              <a:gd name="connsiteY20" fmla="*/ 1950720 h 2872740"/>
              <a:gd name="connsiteX21" fmla="*/ 1516380 w 2179320"/>
              <a:gd name="connsiteY21" fmla="*/ 2026920 h 2872740"/>
              <a:gd name="connsiteX22" fmla="*/ 1508760 w 2179320"/>
              <a:gd name="connsiteY22" fmla="*/ 2080260 h 2872740"/>
              <a:gd name="connsiteX23" fmla="*/ 1470660 w 2179320"/>
              <a:gd name="connsiteY23" fmla="*/ 2110740 h 2872740"/>
              <a:gd name="connsiteX24" fmla="*/ 1371600 w 2179320"/>
              <a:gd name="connsiteY24" fmla="*/ 2278380 h 2872740"/>
              <a:gd name="connsiteX25" fmla="*/ 1348740 w 2179320"/>
              <a:gd name="connsiteY25" fmla="*/ 2400300 h 2872740"/>
              <a:gd name="connsiteX26" fmla="*/ 1348740 w 2179320"/>
              <a:gd name="connsiteY26" fmla="*/ 2461260 h 2872740"/>
              <a:gd name="connsiteX27" fmla="*/ 1280160 w 2179320"/>
              <a:gd name="connsiteY27" fmla="*/ 2529840 h 2872740"/>
              <a:gd name="connsiteX28" fmla="*/ 1272540 w 2179320"/>
              <a:gd name="connsiteY28" fmla="*/ 2583180 h 2872740"/>
              <a:gd name="connsiteX29" fmla="*/ 1287780 w 2179320"/>
              <a:gd name="connsiteY29" fmla="*/ 2613660 h 2872740"/>
              <a:gd name="connsiteX30" fmla="*/ 1264920 w 2179320"/>
              <a:gd name="connsiteY30" fmla="*/ 2682240 h 2872740"/>
              <a:gd name="connsiteX31" fmla="*/ 1226820 w 2179320"/>
              <a:gd name="connsiteY31" fmla="*/ 2743200 h 2872740"/>
              <a:gd name="connsiteX32" fmla="*/ 1196340 w 2179320"/>
              <a:gd name="connsiteY32" fmla="*/ 2781300 h 2872740"/>
              <a:gd name="connsiteX33" fmla="*/ 1074420 w 2179320"/>
              <a:gd name="connsiteY33" fmla="*/ 2758440 h 2872740"/>
              <a:gd name="connsiteX34" fmla="*/ 975360 w 2179320"/>
              <a:gd name="connsiteY34" fmla="*/ 2766060 h 2872740"/>
              <a:gd name="connsiteX35" fmla="*/ 845820 w 2179320"/>
              <a:gd name="connsiteY35" fmla="*/ 2788920 h 2872740"/>
              <a:gd name="connsiteX36" fmla="*/ 754380 w 2179320"/>
              <a:gd name="connsiteY36" fmla="*/ 2788920 h 2872740"/>
              <a:gd name="connsiteX37" fmla="*/ 685800 w 2179320"/>
              <a:gd name="connsiteY37" fmla="*/ 2849880 h 2872740"/>
              <a:gd name="connsiteX38" fmla="*/ 609600 w 2179320"/>
              <a:gd name="connsiteY38" fmla="*/ 2872740 h 2872740"/>
              <a:gd name="connsiteX39" fmla="*/ 457200 w 2179320"/>
              <a:gd name="connsiteY39" fmla="*/ 2849880 h 2872740"/>
              <a:gd name="connsiteX40" fmla="*/ 388620 w 2179320"/>
              <a:gd name="connsiteY40" fmla="*/ 2849880 h 2872740"/>
              <a:gd name="connsiteX41" fmla="*/ 312420 w 2179320"/>
              <a:gd name="connsiteY41" fmla="*/ 2804160 h 2872740"/>
              <a:gd name="connsiteX42" fmla="*/ 289560 w 2179320"/>
              <a:gd name="connsiteY42" fmla="*/ 2773680 h 2872740"/>
              <a:gd name="connsiteX43" fmla="*/ 251460 w 2179320"/>
              <a:gd name="connsiteY43" fmla="*/ 2781300 h 2872740"/>
              <a:gd name="connsiteX44" fmla="*/ 220980 w 2179320"/>
              <a:gd name="connsiteY44" fmla="*/ 2788920 h 2872740"/>
              <a:gd name="connsiteX45" fmla="*/ 167640 w 2179320"/>
              <a:gd name="connsiteY45" fmla="*/ 2735580 h 2872740"/>
              <a:gd name="connsiteX46" fmla="*/ 129540 w 2179320"/>
              <a:gd name="connsiteY46" fmla="*/ 2720340 h 2872740"/>
              <a:gd name="connsiteX47" fmla="*/ 60960 w 2179320"/>
              <a:gd name="connsiteY47" fmla="*/ 2697480 h 2872740"/>
              <a:gd name="connsiteX48" fmla="*/ 0 w 2179320"/>
              <a:gd name="connsiteY48" fmla="*/ 2682240 h 2872740"/>
              <a:gd name="connsiteX0" fmla="*/ 2118360 w 2118360"/>
              <a:gd name="connsiteY0" fmla="*/ 0 h 2872740"/>
              <a:gd name="connsiteX1" fmla="*/ 2080260 w 2118360"/>
              <a:gd name="connsiteY1" fmla="*/ 175260 h 2872740"/>
              <a:gd name="connsiteX2" fmla="*/ 2042160 w 2118360"/>
              <a:gd name="connsiteY2" fmla="*/ 228600 h 2872740"/>
              <a:gd name="connsiteX3" fmla="*/ 2019300 w 2118360"/>
              <a:gd name="connsiteY3" fmla="*/ 320040 h 2872740"/>
              <a:gd name="connsiteX4" fmla="*/ 1996440 w 2118360"/>
              <a:gd name="connsiteY4" fmla="*/ 396240 h 2872740"/>
              <a:gd name="connsiteX5" fmla="*/ 1988820 w 2118360"/>
              <a:gd name="connsiteY5" fmla="*/ 495300 h 2872740"/>
              <a:gd name="connsiteX6" fmla="*/ 1950720 w 2118360"/>
              <a:gd name="connsiteY6" fmla="*/ 579120 h 2872740"/>
              <a:gd name="connsiteX7" fmla="*/ 1973580 w 2118360"/>
              <a:gd name="connsiteY7" fmla="*/ 670560 h 2872740"/>
              <a:gd name="connsiteX8" fmla="*/ 1981200 w 2118360"/>
              <a:gd name="connsiteY8" fmla="*/ 861060 h 2872740"/>
              <a:gd name="connsiteX9" fmla="*/ 1897380 w 2118360"/>
              <a:gd name="connsiteY9" fmla="*/ 937260 h 2872740"/>
              <a:gd name="connsiteX10" fmla="*/ 1851660 w 2118360"/>
              <a:gd name="connsiteY10" fmla="*/ 1028700 h 2872740"/>
              <a:gd name="connsiteX11" fmla="*/ 1760220 w 2118360"/>
              <a:gd name="connsiteY11" fmla="*/ 1112520 h 2872740"/>
              <a:gd name="connsiteX12" fmla="*/ 1600200 w 2118360"/>
              <a:gd name="connsiteY12" fmla="*/ 1257300 h 2872740"/>
              <a:gd name="connsiteX13" fmla="*/ 1546860 w 2118360"/>
              <a:gd name="connsiteY13" fmla="*/ 1417320 h 2872740"/>
              <a:gd name="connsiteX14" fmla="*/ 1546860 w 2118360"/>
              <a:gd name="connsiteY14" fmla="*/ 1531620 h 2872740"/>
              <a:gd name="connsiteX15" fmla="*/ 1577340 w 2118360"/>
              <a:gd name="connsiteY15" fmla="*/ 1600200 h 2872740"/>
              <a:gd name="connsiteX16" fmla="*/ 1645920 w 2118360"/>
              <a:gd name="connsiteY16" fmla="*/ 1668780 h 2872740"/>
              <a:gd name="connsiteX17" fmla="*/ 1615440 w 2118360"/>
              <a:gd name="connsiteY17" fmla="*/ 1760220 h 2872740"/>
              <a:gd name="connsiteX18" fmla="*/ 1562100 w 2118360"/>
              <a:gd name="connsiteY18" fmla="*/ 1783080 h 2872740"/>
              <a:gd name="connsiteX19" fmla="*/ 1478280 w 2118360"/>
              <a:gd name="connsiteY19" fmla="*/ 1866900 h 2872740"/>
              <a:gd name="connsiteX20" fmla="*/ 1463040 w 2118360"/>
              <a:gd name="connsiteY20" fmla="*/ 1950720 h 2872740"/>
              <a:gd name="connsiteX21" fmla="*/ 1455420 w 2118360"/>
              <a:gd name="connsiteY21" fmla="*/ 2026920 h 2872740"/>
              <a:gd name="connsiteX22" fmla="*/ 1447800 w 2118360"/>
              <a:gd name="connsiteY22" fmla="*/ 2080260 h 2872740"/>
              <a:gd name="connsiteX23" fmla="*/ 1409700 w 2118360"/>
              <a:gd name="connsiteY23" fmla="*/ 2110740 h 2872740"/>
              <a:gd name="connsiteX24" fmla="*/ 1310640 w 2118360"/>
              <a:gd name="connsiteY24" fmla="*/ 2278380 h 2872740"/>
              <a:gd name="connsiteX25" fmla="*/ 1287780 w 2118360"/>
              <a:gd name="connsiteY25" fmla="*/ 2400300 h 2872740"/>
              <a:gd name="connsiteX26" fmla="*/ 1287780 w 2118360"/>
              <a:gd name="connsiteY26" fmla="*/ 2461260 h 2872740"/>
              <a:gd name="connsiteX27" fmla="*/ 1219200 w 2118360"/>
              <a:gd name="connsiteY27" fmla="*/ 2529840 h 2872740"/>
              <a:gd name="connsiteX28" fmla="*/ 1211580 w 2118360"/>
              <a:gd name="connsiteY28" fmla="*/ 2583180 h 2872740"/>
              <a:gd name="connsiteX29" fmla="*/ 1226820 w 2118360"/>
              <a:gd name="connsiteY29" fmla="*/ 2613660 h 2872740"/>
              <a:gd name="connsiteX30" fmla="*/ 1203960 w 2118360"/>
              <a:gd name="connsiteY30" fmla="*/ 2682240 h 2872740"/>
              <a:gd name="connsiteX31" fmla="*/ 1165860 w 2118360"/>
              <a:gd name="connsiteY31" fmla="*/ 2743200 h 2872740"/>
              <a:gd name="connsiteX32" fmla="*/ 1135380 w 2118360"/>
              <a:gd name="connsiteY32" fmla="*/ 2781300 h 2872740"/>
              <a:gd name="connsiteX33" fmla="*/ 1013460 w 2118360"/>
              <a:gd name="connsiteY33" fmla="*/ 2758440 h 2872740"/>
              <a:gd name="connsiteX34" fmla="*/ 914400 w 2118360"/>
              <a:gd name="connsiteY34" fmla="*/ 2766060 h 2872740"/>
              <a:gd name="connsiteX35" fmla="*/ 784860 w 2118360"/>
              <a:gd name="connsiteY35" fmla="*/ 2788920 h 2872740"/>
              <a:gd name="connsiteX36" fmla="*/ 693420 w 2118360"/>
              <a:gd name="connsiteY36" fmla="*/ 2788920 h 2872740"/>
              <a:gd name="connsiteX37" fmla="*/ 624840 w 2118360"/>
              <a:gd name="connsiteY37" fmla="*/ 2849880 h 2872740"/>
              <a:gd name="connsiteX38" fmla="*/ 548640 w 2118360"/>
              <a:gd name="connsiteY38" fmla="*/ 2872740 h 2872740"/>
              <a:gd name="connsiteX39" fmla="*/ 396240 w 2118360"/>
              <a:gd name="connsiteY39" fmla="*/ 2849880 h 2872740"/>
              <a:gd name="connsiteX40" fmla="*/ 327660 w 2118360"/>
              <a:gd name="connsiteY40" fmla="*/ 2849880 h 2872740"/>
              <a:gd name="connsiteX41" fmla="*/ 251460 w 2118360"/>
              <a:gd name="connsiteY41" fmla="*/ 2804160 h 2872740"/>
              <a:gd name="connsiteX42" fmla="*/ 228600 w 2118360"/>
              <a:gd name="connsiteY42" fmla="*/ 2773680 h 2872740"/>
              <a:gd name="connsiteX43" fmla="*/ 190500 w 2118360"/>
              <a:gd name="connsiteY43" fmla="*/ 2781300 h 2872740"/>
              <a:gd name="connsiteX44" fmla="*/ 160020 w 2118360"/>
              <a:gd name="connsiteY44" fmla="*/ 2788920 h 2872740"/>
              <a:gd name="connsiteX45" fmla="*/ 106680 w 2118360"/>
              <a:gd name="connsiteY45" fmla="*/ 2735580 h 2872740"/>
              <a:gd name="connsiteX46" fmla="*/ 68580 w 2118360"/>
              <a:gd name="connsiteY46" fmla="*/ 2720340 h 2872740"/>
              <a:gd name="connsiteX47" fmla="*/ 0 w 2118360"/>
              <a:gd name="connsiteY47" fmla="*/ 2697480 h 2872740"/>
              <a:gd name="connsiteX0" fmla="*/ 2049780 w 2049780"/>
              <a:gd name="connsiteY0" fmla="*/ 0 h 2872740"/>
              <a:gd name="connsiteX1" fmla="*/ 2011680 w 2049780"/>
              <a:gd name="connsiteY1" fmla="*/ 175260 h 2872740"/>
              <a:gd name="connsiteX2" fmla="*/ 1973580 w 2049780"/>
              <a:gd name="connsiteY2" fmla="*/ 228600 h 2872740"/>
              <a:gd name="connsiteX3" fmla="*/ 1950720 w 2049780"/>
              <a:gd name="connsiteY3" fmla="*/ 320040 h 2872740"/>
              <a:gd name="connsiteX4" fmla="*/ 1927860 w 2049780"/>
              <a:gd name="connsiteY4" fmla="*/ 396240 h 2872740"/>
              <a:gd name="connsiteX5" fmla="*/ 1920240 w 2049780"/>
              <a:gd name="connsiteY5" fmla="*/ 495300 h 2872740"/>
              <a:gd name="connsiteX6" fmla="*/ 1882140 w 2049780"/>
              <a:gd name="connsiteY6" fmla="*/ 579120 h 2872740"/>
              <a:gd name="connsiteX7" fmla="*/ 1905000 w 2049780"/>
              <a:gd name="connsiteY7" fmla="*/ 670560 h 2872740"/>
              <a:gd name="connsiteX8" fmla="*/ 1912620 w 2049780"/>
              <a:gd name="connsiteY8" fmla="*/ 861060 h 2872740"/>
              <a:gd name="connsiteX9" fmla="*/ 1828800 w 2049780"/>
              <a:gd name="connsiteY9" fmla="*/ 937260 h 2872740"/>
              <a:gd name="connsiteX10" fmla="*/ 1783080 w 2049780"/>
              <a:gd name="connsiteY10" fmla="*/ 1028700 h 2872740"/>
              <a:gd name="connsiteX11" fmla="*/ 1691640 w 2049780"/>
              <a:gd name="connsiteY11" fmla="*/ 1112520 h 2872740"/>
              <a:gd name="connsiteX12" fmla="*/ 1531620 w 2049780"/>
              <a:gd name="connsiteY12" fmla="*/ 1257300 h 2872740"/>
              <a:gd name="connsiteX13" fmla="*/ 1478280 w 2049780"/>
              <a:gd name="connsiteY13" fmla="*/ 1417320 h 2872740"/>
              <a:gd name="connsiteX14" fmla="*/ 1478280 w 2049780"/>
              <a:gd name="connsiteY14" fmla="*/ 1531620 h 2872740"/>
              <a:gd name="connsiteX15" fmla="*/ 1508760 w 2049780"/>
              <a:gd name="connsiteY15" fmla="*/ 1600200 h 2872740"/>
              <a:gd name="connsiteX16" fmla="*/ 1577340 w 2049780"/>
              <a:gd name="connsiteY16" fmla="*/ 1668780 h 2872740"/>
              <a:gd name="connsiteX17" fmla="*/ 1546860 w 2049780"/>
              <a:gd name="connsiteY17" fmla="*/ 1760220 h 2872740"/>
              <a:gd name="connsiteX18" fmla="*/ 1493520 w 2049780"/>
              <a:gd name="connsiteY18" fmla="*/ 1783080 h 2872740"/>
              <a:gd name="connsiteX19" fmla="*/ 1409700 w 2049780"/>
              <a:gd name="connsiteY19" fmla="*/ 1866900 h 2872740"/>
              <a:gd name="connsiteX20" fmla="*/ 1394460 w 2049780"/>
              <a:gd name="connsiteY20" fmla="*/ 1950720 h 2872740"/>
              <a:gd name="connsiteX21" fmla="*/ 1386840 w 2049780"/>
              <a:gd name="connsiteY21" fmla="*/ 2026920 h 2872740"/>
              <a:gd name="connsiteX22" fmla="*/ 1379220 w 2049780"/>
              <a:gd name="connsiteY22" fmla="*/ 2080260 h 2872740"/>
              <a:gd name="connsiteX23" fmla="*/ 1341120 w 2049780"/>
              <a:gd name="connsiteY23" fmla="*/ 2110740 h 2872740"/>
              <a:gd name="connsiteX24" fmla="*/ 1242060 w 2049780"/>
              <a:gd name="connsiteY24" fmla="*/ 2278380 h 2872740"/>
              <a:gd name="connsiteX25" fmla="*/ 1219200 w 2049780"/>
              <a:gd name="connsiteY25" fmla="*/ 2400300 h 2872740"/>
              <a:gd name="connsiteX26" fmla="*/ 1219200 w 2049780"/>
              <a:gd name="connsiteY26" fmla="*/ 2461260 h 2872740"/>
              <a:gd name="connsiteX27" fmla="*/ 1150620 w 2049780"/>
              <a:gd name="connsiteY27" fmla="*/ 2529840 h 2872740"/>
              <a:gd name="connsiteX28" fmla="*/ 1143000 w 2049780"/>
              <a:gd name="connsiteY28" fmla="*/ 2583180 h 2872740"/>
              <a:gd name="connsiteX29" fmla="*/ 1158240 w 2049780"/>
              <a:gd name="connsiteY29" fmla="*/ 2613660 h 2872740"/>
              <a:gd name="connsiteX30" fmla="*/ 1135380 w 2049780"/>
              <a:gd name="connsiteY30" fmla="*/ 2682240 h 2872740"/>
              <a:gd name="connsiteX31" fmla="*/ 1097280 w 2049780"/>
              <a:gd name="connsiteY31" fmla="*/ 2743200 h 2872740"/>
              <a:gd name="connsiteX32" fmla="*/ 1066800 w 2049780"/>
              <a:gd name="connsiteY32" fmla="*/ 2781300 h 2872740"/>
              <a:gd name="connsiteX33" fmla="*/ 944880 w 2049780"/>
              <a:gd name="connsiteY33" fmla="*/ 2758440 h 2872740"/>
              <a:gd name="connsiteX34" fmla="*/ 845820 w 2049780"/>
              <a:gd name="connsiteY34" fmla="*/ 2766060 h 2872740"/>
              <a:gd name="connsiteX35" fmla="*/ 716280 w 2049780"/>
              <a:gd name="connsiteY35" fmla="*/ 2788920 h 2872740"/>
              <a:gd name="connsiteX36" fmla="*/ 624840 w 2049780"/>
              <a:gd name="connsiteY36" fmla="*/ 2788920 h 2872740"/>
              <a:gd name="connsiteX37" fmla="*/ 556260 w 2049780"/>
              <a:gd name="connsiteY37" fmla="*/ 2849880 h 2872740"/>
              <a:gd name="connsiteX38" fmla="*/ 480060 w 2049780"/>
              <a:gd name="connsiteY38" fmla="*/ 2872740 h 2872740"/>
              <a:gd name="connsiteX39" fmla="*/ 327660 w 2049780"/>
              <a:gd name="connsiteY39" fmla="*/ 2849880 h 2872740"/>
              <a:gd name="connsiteX40" fmla="*/ 259080 w 2049780"/>
              <a:gd name="connsiteY40" fmla="*/ 2849880 h 2872740"/>
              <a:gd name="connsiteX41" fmla="*/ 182880 w 2049780"/>
              <a:gd name="connsiteY41" fmla="*/ 2804160 h 2872740"/>
              <a:gd name="connsiteX42" fmla="*/ 160020 w 2049780"/>
              <a:gd name="connsiteY42" fmla="*/ 2773680 h 2872740"/>
              <a:gd name="connsiteX43" fmla="*/ 121920 w 2049780"/>
              <a:gd name="connsiteY43" fmla="*/ 2781300 h 2872740"/>
              <a:gd name="connsiteX44" fmla="*/ 91440 w 2049780"/>
              <a:gd name="connsiteY44" fmla="*/ 2788920 h 2872740"/>
              <a:gd name="connsiteX45" fmla="*/ 38100 w 2049780"/>
              <a:gd name="connsiteY45" fmla="*/ 2735580 h 2872740"/>
              <a:gd name="connsiteX46" fmla="*/ 0 w 2049780"/>
              <a:gd name="connsiteY46" fmla="*/ 2720340 h 2872740"/>
              <a:gd name="connsiteX0" fmla="*/ 2011680 w 2011680"/>
              <a:gd name="connsiteY0" fmla="*/ 0 h 2872740"/>
              <a:gd name="connsiteX1" fmla="*/ 1973580 w 2011680"/>
              <a:gd name="connsiteY1" fmla="*/ 175260 h 2872740"/>
              <a:gd name="connsiteX2" fmla="*/ 1935480 w 2011680"/>
              <a:gd name="connsiteY2" fmla="*/ 228600 h 2872740"/>
              <a:gd name="connsiteX3" fmla="*/ 1912620 w 2011680"/>
              <a:gd name="connsiteY3" fmla="*/ 320040 h 2872740"/>
              <a:gd name="connsiteX4" fmla="*/ 1889760 w 2011680"/>
              <a:gd name="connsiteY4" fmla="*/ 396240 h 2872740"/>
              <a:gd name="connsiteX5" fmla="*/ 1882140 w 2011680"/>
              <a:gd name="connsiteY5" fmla="*/ 495300 h 2872740"/>
              <a:gd name="connsiteX6" fmla="*/ 1844040 w 2011680"/>
              <a:gd name="connsiteY6" fmla="*/ 579120 h 2872740"/>
              <a:gd name="connsiteX7" fmla="*/ 1866900 w 2011680"/>
              <a:gd name="connsiteY7" fmla="*/ 670560 h 2872740"/>
              <a:gd name="connsiteX8" fmla="*/ 1874520 w 2011680"/>
              <a:gd name="connsiteY8" fmla="*/ 861060 h 2872740"/>
              <a:gd name="connsiteX9" fmla="*/ 1790700 w 2011680"/>
              <a:gd name="connsiteY9" fmla="*/ 937260 h 2872740"/>
              <a:gd name="connsiteX10" fmla="*/ 1744980 w 2011680"/>
              <a:gd name="connsiteY10" fmla="*/ 1028700 h 2872740"/>
              <a:gd name="connsiteX11" fmla="*/ 1653540 w 2011680"/>
              <a:gd name="connsiteY11" fmla="*/ 1112520 h 2872740"/>
              <a:gd name="connsiteX12" fmla="*/ 1493520 w 2011680"/>
              <a:gd name="connsiteY12" fmla="*/ 1257300 h 2872740"/>
              <a:gd name="connsiteX13" fmla="*/ 1440180 w 2011680"/>
              <a:gd name="connsiteY13" fmla="*/ 1417320 h 2872740"/>
              <a:gd name="connsiteX14" fmla="*/ 1440180 w 2011680"/>
              <a:gd name="connsiteY14" fmla="*/ 1531620 h 2872740"/>
              <a:gd name="connsiteX15" fmla="*/ 1470660 w 2011680"/>
              <a:gd name="connsiteY15" fmla="*/ 1600200 h 2872740"/>
              <a:gd name="connsiteX16" fmla="*/ 1539240 w 2011680"/>
              <a:gd name="connsiteY16" fmla="*/ 1668780 h 2872740"/>
              <a:gd name="connsiteX17" fmla="*/ 1508760 w 2011680"/>
              <a:gd name="connsiteY17" fmla="*/ 1760220 h 2872740"/>
              <a:gd name="connsiteX18" fmla="*/ 1455420 w 2011680"/>
              <a:gd name="connsiteY18" fmla="*/ 1783080 h 2872740"/>
              <a:gd name="connsiteX19" fmla="*/ 1371600 w 2011680"/>
              <a:gd name="connsiteY19" fmla="*/ 1866900 h 2872740"/>
              <a:gd name="connsiteX20" fmla="*/ 1356360 w 2011680"/>
              <a:gd name="connsiteY20" fmla="*/ 1950720 h 2872740"/>
              <a:gd name="connsiteX21" fmla="*/ 1348740 w 2011680"/>
              <a:gd name="connsiteY21" fmla="*/ 2026920 h 2872740"/>
              <a:gd name="connsiteX22" fmla="*/ 1341120 w 2011680"/>
              <a:gd name="connsiteY22" fmla="*/ 2080260 h 2872740"/>
              <a:gd name="connsiteX23" fmla="*/ 1303020 w 2011680"/>
              <a:gd name="connsiteY23" fmla="*/ 2110740 h 2872740"/>
              <a:gd name="connsiteX24" fmla="*/ 1203960 w 2011680"/>
              <a:gd name="connsiteY24" fmla="*/ 2278380 h 2872740"/>
              <a:gd name="connsiteX25" fmla="*/ 1181100 w 2011680"/>
              <a:gd name="connsiteY25" fmla="*/ 2400300 h 2872740"/>
              <a:gd name="connsiteX26" fmla="*/ 1181100 w 2011680"/>
              <a:gd name="connsiteY26" fmla="*/ 2461260 h 2872740"/>
              <a:gd name="connsiteX27" fmla="*/ 1112520 w 2011680"/>
              <a:gd name="connsiteY27" fmla="*/ 2529840 h 2872740"/>
              <a:gd name="connsiteX28" fmla="*/ 1104900 w 2011680"/>
              <a:gd name="connsiteY28" fmla="*/ 2583180 h 2872740"/>
              <a:gd name="connsiteX29" fmla="*/ 1120140 w 2011680"/>
              <a:gd name="connsiteY29" fmla="*/ 2613660 h 2872740"/>
              <a:gd name="connsiteX30" fmla="*/ 1097280 w 2011680"/>
              <a:gd name="connsiteY30" fmla="*/ 2682240 h 2872740"/>
              <a:gd name="connsiteX31" fmla="*/ 1059180 w 2011680"/>
              <a:gd name="connsiteY31" fmla="*/ 2743200 h 2872740"/>
              <a:gd name="connsiteX32" fmla="*/ 1028700 w 2011680"/>
              <a:gd name="connsiteY32" fmla="*/ 2781300 h 2872740"/>
              <a:gd name="connsiteX33" fmla="*/ 906780 w 2011680"/>
              <a:gd name="connsiteY33" fmla="*/ 2758440 h 2872740"/>
              <a:gd name="connsiteX34" fmla="*/ 807720 w 2011680"/>
              <a:gd name="connsiteY34" fmla="*/ 2766060 h 2872740"/>
              <a:gd name="connsiteX35" fmla="*/ 678180 w 2011680"/>
              <a:gd name="connsiteY35" fmla="*/ 2788920 h 2872740"/>
              <a:gd name="connsiteX36" fmla="*/ 586740 w 2011680"/>
              <a:gd name="connsiteY36" fmla="*/ 2788920 h 2872740"/>
              <a:gd name="connsiteX37" fmla="*/ 518160 w 2011680"/>
              <a:gd name="connsiteY37" fmla="*/ 2849880 h 2872740"/>
              <a:gd name="connsiteX38" fmla="*/ 441960 w 2011680"/>
              <a:gd name="connsiteY38" fmla="*/ 2872740 h 2872740"/>
              <a:gd name="connsiteX39" fmla="*/ 289560 w 2011680"/>
              <a:gd name="connsiteY39" fmla="*/ 2849880 h 2872740"/>
              <a:gd name="connsiteX40" fmla="*/ 220980 w 2011680"/>
              <a:gd name="connsiteY40" fmla="*/ 2849880 h 2872740"/>
              <a:gd name="connsiteX41" fmla="*/ 144780 w 2011680"/>
              <a:gd name="connsiteY41" fmla="*/ 2804160 h 2872740"/>
              <a:gd name="connsiteX42" fmla="*/ 121920 w 2011680"/>
              <a:gd name="connsiteY42" fmla="*/ 2773680 h 2872740"/>
              <a:gd name="connsiteX43" fmla="*/ 83820 w 2011680"/>
              <a:gd name="connsiteY43" fmla="*/ 2781300 h 2872740"/>
              <a:gd name="connsiteX44" fmla="*/ 53340 w 2011680"/>
              <a:gd name="connsiteY44" fmla="*/ 2788920 h 2872740"/>
              <a:gd name="connsiteX45" fmla="*/ 0 w 2011680"/>
              <a:gd name="connsiteY45" fmla="*/ 2735580 h 2872740"/>
              <a:gd name="connsiteX0" fmla="*/ 2011680 w 2011680"/>
              <a:gd name="connsiteY0" fmla="*/ 0 h 2872740"/>
              <a:gd name="connsiteX1" fmla="*/ 1973580 w 2011680"/>
              <a:gd name="connsiteY1" fmla="*/ 175260 h 2872740"/>
              <a:gd name="connsiteX2" fmla="*/ 1935480 w 2011680"/>
              <a:gd name="connsiteY2" fmla="*/ 228600 h 2872740"/>
              <a:gd name="connsiteX3" fmla="*/ 1912620 w 2011680"/>
              <a:gd name="connsiteY3" fmla="*/ 320040 h 2872740"/>
              <a:gd name="connsiteX4" fmla="*/ 1889760 w 2011680"/>
              <a:gd name="connsiteY4" fmla="*/ 396240 h 2872740"/>
              <a:gd name="connsiteX5" fmla="*/ 1882140 w 2011680"/>
              <a:gd name="connsiteY5" fmla="*/ 495300 h 2872740"/>
              <a:gd name="connsiteX6" fmla="*/ 1844040 w 2011680"/>
              <a:gd name="connsiteY6" fmla="*/ 579120 h 2872740"/>
              <a:gd name="connsiteX7" fmla="*/ 1866900 w 2011680"/>
              <a:gd name="connsiteY7" fmla="*/ 670560 h 2872740"/>
              <a:gd name="connsiteX8" fmla="*/ 1874520 w 2011680"/>
              <a:gd name="connsiteY8" fmla="*/ 861060 h 2872740"/>
              <a:gd name="connsiteX9" fmla="*/ 1790700 w 2011680"/>
              <a:gd name="connsiteY9" fmla="*/ 937260 h 2872740"/>
              <a:gd name="connsiteX10" fmla="*/ 1744980 w 2011680"/>
              <a:gd name="connsiteY10" fmla="*/ 1028700 h 2872740"/>
              <a:gd name="connsiteX11" fmla="*/ 1653540 w 2011680"/>
              <a:gd name="connsiteY11" fmla="*/ 1112520 h 2872740"/>
              <a:gd name="connsiteX12" fmla="*/ 1493520 w 2011680"/>
              <a:gd name="connsiteY12" fmla="*/ 1257300 h 2872740"/>
              <a:gd name="connsiteX13" fmla="*/ 1440180 w 2011680"/>
              <a:gd name="connsiteY13" fmla="*/ 1417320 h 2872740"/>
              <a:gd name="connsiteX14" fmla="*/ 1440180 w 2011680"/>
              <a:gd name="connsiteY14" fmla="*/ 1531620 h 2872740"/>
              <a:gd name="connsiteX15" fmla="*/ 1470660 w 2011680"/>
              <a:gd name="connsiteY15" fmla="*/ 1600200 h 2872740"/>
              <a:gd name="connsiteX16" fmla="*/ 1539240 w 2011680"/>
              <a:gd name="connsiteY16" fmla="*/ 1668780 h 2872740"/>
              <a:gd name="connsiteX17" fmla="*/ 1508760 w 2011680"/>
              <a:gd name="connsiteY17" fmla="*/ 1760220 h 2872740"/>
              <a:gd name="connsiteX18" fmla="*/ 1455420 w 2011680"/>
              <a:gd name="connsiteY18" fmla="*/ 1783080 h 2872740"/>
              <a:gd name="connsiteX19" fmla="*/ 1371600 w 2011680"/>
              <a:gd name="connsiteY19" fmla="*/ 1866900 h 2872740"/>
              <a:gd name="connsiteX20" fmla="*/ 1356360 w 2011680"/>
              <a:gd name="connsiteY20" fmla="*/ 1950720 h 2872740"/>
              <a:gd name="connsiteX21" fmla="*/ 1348740 w 2011680"/>
              <a:gd name="connsiteY21" fmla="*/ 2026920 h 2872740"/>
              <a:gd name="connsiteX22" fmla="*/ 1341120 w 2011680"/>
              <a:gd name="connsiteY22" fmla="*/ 2080260 h 2872740"/>
              <a:gd name="connsiteX23" fmla="*/ 1303020 w 2011680"/>
              <a:gd name="connsiteY23" fmla="*/ 2110740 h 2872740"/>
              <a:gd name="connsiteX24" fmla="*/ 1203960 w 2011680"/>
              <a:gd name="connsiteY24" fmla="*/ 2278380 h 2872740"/>
              <a:gd name="connsiteX25" fmla="*/ 1181100 w 2011680"/>
              <a:gd name="connsiteY25" fmla="*/ 2400300 h 2872740"/>
              <a:gd name="connsiteX26" fmla="*/ 1181100 w 2011680"/>
              <a:gd name="connsiteY26" fmla="*/ 2461260 h 2872740"/>
              <a:gd name="connsiteX27" fmla="*/ 1112520 w 2011680"/>
              <a:gd name="connsiteY27" fmla="*/ 2529840 h 2872740"/>
              <a:gd name="connsiteX28" fmla="*/ 1104900 w 2011680"/>
              <a:gd name="connsiteY28" fmla="*/ 2583180 h 2872740"/>
              <a:gd name="connsiteX29" fmla="*/ 1120140 w 2011680"/>
              <a:gd name="connsiteY29" fmla="*/ 2613660 h 2872740"/>
              <a:gd name="connsiteX30" fmla="*/ 1097280 w 2011680"/>
              <a:gd name="connsiteY30" fmla="*/ 2682240 h 2872740"/>
              <a:gd name="connsiteX31" fmla="*/ 1059180 w 2011680"/>
              <a:gd name="connsiteY31" fmla="*/ 2743200 h 2872740"/>
              <a:gd name="connsiteX32" fmla="*/ 1028700 w 2011680"/>
              <a:gd name="connsiteY32" fmla="*/ 2781300 h 2872740"/>
              <a:gd name="connsiteX33" fmla="*/ 906780 w 2011680"/>
              <a:gd name="connsiteY33" fmla="*/ 2758440 h 2872740"/>
              <a:gd name="connsiteX34" fmla="*/ 807720 w 2011680"/>
              <a:gd name="connsiteY34" fmla="*/ 2766060 h 2872740"/>
              <a:gd name="connsiteX35" fmla="*/ 678180 w 2011680"/>
              <a:gd name="connsiteY35" fmla="*/ 2788920 h 2872740"/>
              <a:gd name="connsiteX36" fmla="*/ 586740 w 2011680"/>
              <a:gd name="connsiteY36" fmla="*/ 2788920 h 2872740"/>
              <a:gd name="connsiteX37" fmla="*/ 518160 w 2011680"/>
              <a:gd name="connsiteY37" fmla="*/ 2849880 h 2872740"/>
              <a:gd name="connsiteX38" fmla="*/ 441960 w 2011680"/>
              <a:gd name="connsiteY38" fmla="*/ 2872740 h 2872740"/>
              <a:gd name="connsiteX39" fmla="*/ 289560 w 2011680"/>
              <a:gd name="connsiteY39" fmla="*/ 2849880 h 2872740"/>
              <a:gd name="connsiteX40" fmla="*/ 220980 w 2011680"/>
              <a:gd name="connsiteY40" fmla="*/ 2849880 h 2872740"/>
              <a:gd name="connsiteX41" fmla="*/ 144780 w 2011680"/>
              <a:gd name="connsiteY41" fmla="*/ 2804160 h 2872740"/>
              <a:gd name="connsiteX42" fmla="*/ 121920 w 2011680"/>
              <a:gd name="connsiteY42" fmla="*/ 2773680 h 2872740"/>
              <a:gd name="connsiteX43" fmla="*/ 53340 w 2011680"/>
              <a:gd name="connsiteY43" fmla="*/ 2788920 h 2872740"/>
              <a:gd name="connsiteX44" fmla="*/ 0 w 2011680"/>
              <a:gd name="connsiteY44" fmla="*/ 2735580 h 2872740"/>
              <a:gd name="connsiteX0" fmla="*/ 2011680 w 2011680"/>
              <a:gd name="connsiteY0" fmla="*/ 0 h 2872740"/>
              <a:gd name="connsiteX1" fmla="*/ 1973580 w 2011680"/>
              <a:gd name="connsiteY1" fmla="*/ 175260 h 2872740"/>
              <a:gd name="connsiteX2" fmla="*/ 1935480 w 2011680"/>
              <a:gd name="connsiteY2" fmla="*/ 228600 h 2872740"/>
              <a:gd name="connsiteX3" fmla="*/ 1912620 w 2011680"/>
              <a:gd name="connsiteY3" fmla="*/ 320040 h 2872740"/>
              <a:gd name="connsiteX4" fmla="*/ 1889760 w 2011680"/>
              <a:gd name="connsiteY4" fmla="*/ 396240 h 2872740"/>
              <a:gd name="connsiteX5" fmla="*/ 1882140 w 2011680"/>
              <a:gd name="connsiteY5" fmla="*/ 495300 h 2872740"/>
              <a:gd name="connsiteX6" fmla="*/ 1844040 w 2011680"/>
              <a:gd name="connsiteY6" fmla="*/ 579120 h 2872740"/>
              <a:gd name="connsiteX7" fmla="*/ 1866900 w 2011680"/>
              <a:gd name="connsiteY7" fmla="*/ 670560 h 2872740"/>
              <a:gd name="connsiteX8" fmla="*/ 1874520 w 2011680"/>
              <a:gd name="connsiteY8" fmla="*/ 861060 h 2872740"/>
              <a:gd name="connsiteX9" fmla="*/ 1790700 w 2011680"/>
              <a:gd name="connsiteY9" fmla="*/ 937260 h 2872740"/>
              <a:gd name="connsiteX10" fmla="*/ 1744980 w 2011680"/>
              <a:gd name="connsiteY10" fmla="*/ 1028700 h 2872740"/>
              <a:gd name="connsiteX11" fmla="*/ 1653540 w 2011680"/>
              <a:gd name="connsiteY11" fmla="*/ 1112520 h 2872740"/>
              <a:gd name="connsiteX12" fmla="*/ 1493520 w 2011680"/>
              <a:gd name="connsiteY12" fmla="*/ 1257300 h 2872740"/>
              <a:gd name="connsiteX13" fmla="*/ 1440180 w 2011680"/>
              <a:gd name="connsiteY13" fmla="*/ 1417320 h 2872740"/>
              <a:gd name="connsiteX14" fmla="*/ 1440180 w 2011680"/>
              <a:gd name="connsiteY14" fmla="*/ 1531620 h 2872740"/>
              <a:gd name="connsiteX15" fmla="*/ 1470660 w 2011680"/>
              <a:gd name="connsiteY15" fmla="*/ 1600200 h 2872740"/>
              <a:gd name="connsiteX16" fmla="*/ 1539240 w 2011680"/>
              <a:gd name="connsiteY16" fmla="*/ 1668780 h 2872740"/>
              <a:gd name="connsiteX17" fmla="*/ 1508760 w 2011680"/>
              <a:gd name="connsiteY17" fmla="*/ 1760220 h 2872740"/>
              <a:gd name="connsiteX18" fmla="*/ 1455420 w 2011680"/>
              <a:gd name="connsiteY18" fmla="*/ 1783080 h 2872740"/>
              <a:gd name="connsiteX19" fmla="*/ 1371600 w 2011680"/>
              <a:gd name="connsiteY19" fmla="*/ 1866900 h 2872740"/>
              <a:gd name="connsiteX20" fmla="*/ 1356360 w 2011680"/>
              <a:gd name="connsiteY20" fmla="*/ 1950720 h 2872740"/>
              <a:gd name="connsiteX21" fmla="*/ 1348740 w 2011680"/>
              <a:gd name="connsiteY21" fmla="*/ 2026920 h 2872740"/>
              <a:gd name="connsiteX22" fmla="*/ 1341120 w 2011680"/>
              <a:gd name="connsiteY22" fmla="*/ 2080260 h 2872740"/>
              <a:gd name="connsiteX23" fmla="*/ 1303020 w 2011680"/>
              <a:gd name="connsiteY23" fmla="*/ 2110740 h 2872740"/>
              <a:gd name="connsiteX24" fmla="*/ 1203960 w 2011680"/>
              <a:gd name="connsiteY24" fmla="*/ 2278380 h 2872740"/>
              <a:gd name="connsiteX25" fmla="*/ 1181100 w 2011680"/>
              <a:gd name="connsiteY25" fmla="*/ 2400300 h 2872740"/>
              <a:gd name="connsiteX26" fmla="*/ 1181100 w 2011680"/>
              <a:gd name="connsiteY26" fmla="*/ 2461260 h 2872740"/>
              <a:gd name="connsiteX27" fmla="*/ 1112520 w 2011680"/>
              <a:gd name="connsiteY27" fmla="*/ 2529840 h 2872740"/>
              <a:gd name="connsiteX28" fmla="*/ 1104900 w 2011680"/>
              <a:gd name="connsiteY28" fmla="*/ 2583180 h 2872740"/>
              <a:gd name="connsiteX29" fmla="*/ 1120140 w 2011680"/>
              <a:gd name="connsiteY29" fmla="*/ 2613660 h 2872740"/>
              <a:gd name="connsiteX30" fmla="*/ 1097280 w 2011680"/>
              <a:gd name="connsiteY30" fmla="*/ 2682240 h 2872740"/>
              <a:gd name="connsiteX31" fmla="*/ 1059180 w 2011680"/>
              <a:gd name="connsiteY31" fmla="*/ 2743200 h 2872740"/>
              <a:gd name="connsiteX32" fmla="*/ 1028700 w 2011680"/>
              <a:gd name="connsiteY32" fmla="*/ 2781300 h 2872740"/>
              <a:gd name="connsiteX33" fmla="*/ 906780 w 2011680"/>
              <a:gd name="connsiteY33" fmla="*/ 2758440 h 2872740"/>
              <a:gd name="connsiteX34" fmla="*/ 807720 w 2011680"/>
              <a:gd name="connsiteY34" fmla="*/ 2766060 h 2872740"/>
              <a:gd name="connsiteX35" fmla="*/ 678180 w 2011680"/>
              <a:gd name="connsiteY35" fmla="*/ 2788920 h 2872740"/>
              <a:gd name="connsiteX36" fmla="*/ 586740 w 2011680"/>
              <a:gd name="connsiteY36" fmla="*/ 2788920 h 2872740"/>
              <a:gd name="connsiteX37" fmla="*/ 518160 w 2011680"/>
              <a:gd name="connsiteY37" fmla="*/ 2849880 h 2872740"/>
              <a:gd name="connsiteX38" fmla="*/ 441960 w 2011680"/>
              <a:gd name="connsiteY38" fmla="*/ 2872740 h 2872740"/>
              <a:gd name="connsiteX39" fmla="*/ 289560 w 2011680"/>
              <a:gd name="connsiteY39" fmla="*/ 2849880 h 2872740"/>
              <a:gd name="connsiteX40" fmla="*/ 220980 w 2011680"/>
              <a:gd name="connsiteY40" fmla="*/ 2849880 h 2872740"/>
              <a:gd name="connsiteX41" fmla="*/ 144780 w 2011680"/>
              <a:gd name="connsiteY41" fmla="*/ 2804160 h 2872740"/>
              <a:gd name="connsiteX42" fmla="*/ 121920 w 2011680"/>
              <a:gd name="connsiteY42" fmla="*/ 2773680 h 2872740"/>
              <a:gd name="connsiteX43" fmla="*/ 0 w 2011680"/>
              <a:gd name="connsiteY43" fmla="*/ 2735580 h 2872740"/>
              <a:gd name="connsiteX0" fmla="*/ 1889760 w 1889760"/>
              <a:gd name="connsiteY0" fmla="*/ 0 h 2872740"/>
              <a:gd name="connsiteX1" fmla="*/ 1851660 w 1889760"/>
              <a:gd name="connsiteY1" fmla="*/ 175260 h 2872740"/>
              <a:gd name="connsiteX2" fmla="*/ 1813560 w 1889760"/>
              <a:gd name="connsiteY2" fmla="*/ 228600 h 2872740"/>
              <a:gd name="connsiteX3" fmla="*/ 1790700 w 1889760"/>
              <a:gd name="connsiteY3" fmla="*/ 320040 h 2872740"/>
              <a:gd name="connsiteX4" fmla="*/ 1767840 w 1889760"/>
              <a:gd name="connsiteY4" fmla="*/ 396240 h 2872740"/>
              <a:gd name="connsiteX5" fmla="*/ 1760220 w 1889760"/>
              <a:gd name="connsiteY5" fmla="*/ 495300 h 2872740"/>
              <a:gd name="connsiteX6" fmla="*/ 1722120 w 1889760"/>
              <a:gd name="connsiteY6" fmla="*/ 579120 h 2872740"/>
              <a:gd name="connsiteX7" fmla="*/ 1744980 w 1889760"/>
              <a:gd name="connsiteY7" fmla="*/ 670560 h 2872740"/>
              <a:gd name="connsiteX8" fmla="*/ 1752600 w 1889760"/>
              <a:gd name="connsiteY8" fmla="*/ 861060 h 2872740"/>
              <a:gd name="connsiteX9" fmla="*/ 1668780 w 1889760"/>
              <a:gd name="connsiteY9" fmla="*/ 937260 h 2872740"/>
              <a:gd name="connsiteX10" fmla="*/ 1623060 w 1889760"/>
              <a:gd name="connsiteY10" fmla="*/ 1028700 h 2872740"/>
              <a:gd name="connsiteX11" fmla="*/ 1531620 w 1889760"/>
              <a:gd name="connsiteY11" fmla="*/ 1112520 h 2872740"/>
              <a:gd name="connsiteX12" fmla="*/ 1371600 w 1889760"/>
              <a:gd name="connsiteY12" fmla="*/ 1257300 h 2872740"/>
              <a:gd name="connsiteX13" fmla="*/ 1318260 w 1889760"/>
              <a:gd name="connsiteY13" fmla="*/ 1417320 h 2872740"/>
              <a:gd name="connsiteX14" fmla="*/ 1318260 w 1889760"/>
              <a:gd name="connsiteY14" fmla="*/ 1531620 h 2872740"/>
              <a:gd name="connsiteX15" fmla="*/ 1348740 w 1889760"/>
              <a:gd name="connsiteY15" fmla="*/ 1600200 h 2872740"/>
              <a:gd name="connsiteX16" fmla="*/ 1417320 w 1889760"/>
              <a:gd name="connsiteY16" fmla="*/ 1668780 h 2872740"/>
              <a:gd name="connsiteX17" fmla="*/ 1386840 w 1889760"/>
              <a:gd name="connsiteY17" fmla="*/ 1760220 h 2872740"/>
              <a:gd name="connsiteX18" fmla="*/ 1333500 w 1889760"/>
              <a:gd name="connsiteY18" fmla="*/ 1783080 h 2872740"/>
              <a:gd name="connsiteX19" fmla="*/ 1249680 w 1889760"/>
              <a:gd name="connsiteY19" fmla="*/ 1866900 h 2872740"/>
              <a:gd name="connsiteX20" fmla="*/ 1234440 w 1889760"/>
              <a:gd name="connsiteY20" fmla="*/ 1950720 h 2872740"/>
              <a:gd name="connsiteX21" fmla="*/ 1226820 w 1889760"/>
              <a:gd name="connsiteY21" fmla="*/ 2026920 h 2872740"/>
              <a:gd name="connsiteX22" fmla="*/ 1219200 w 1889760"/>
              <a:gd name="connsiteY22" fmla="*/ 2080260 h 2872740"/>
              <a:gd name="connsiteX23" fmla="*/ 1181100 w 1889760"/>
              <a:gd name="connsiteY23" fmla="*/ 2110740 h 2872740"/>
              <a:gd name="connsiteX24" fmla="*/ 1082040 w 1889760"/>
              <a:gd name="connsiteY24" fmla="*/ 2278380 h 2872740"/>
              <a:gd name="connsiteX25" fmla="*/ 1059180 w 1889760"/>
              <a:gd name="connsiteY25" fmla="*/ 2400300 h 2872740"/>
              <a:gd name="connsiteX26" fmla="*/ 1059180 w 1889760"/>
              <a:gd name="connsiteY26" fmla="*/ 2461260 h 2872740"/>
              <a:gd name="connsiteX27" fmla="*/ 990600 w 1889760"/>
              <a:gd name="connsiteY27" fmla="*/ 2529840 h 2872740"/>
              <a:gd name="connsiteX28" fmla="*/ 982980 w 1889760"/>
              <a:gd name="connsiteY28" fmla="*/ 2583180 h 2872740"/>
              <a:gd name="connsiteX29" fmla="*/ 998220 w 1889760"/>
              <a:gd name="connsiteY29" fmla="*/ 2613660 h 2872740"/>
              <a:gd name="connsiteX30" fmla="*/ 975360 w 1889760"/>
              <a:gd name="connsiteY30" fmla="*/ 2682240 h 2872740"/>
              <a:gd name="connsiteX31" fmla="*/ 937260 w 1889760"/>
              <a:gd name="connsiteY31" fmla="*/ 2743200 h 2872740"/>
              <a:gd name="connsiteX32" fmla="*/ 906780 w 1889760"/>
              <a:gd name="connsiteY32" fmla="*/ 2781300 h 2872740"/>
              <a:gd name="connsiteX33" fmla="*/ 784860 w 1889760"/>
              <a:gd name="connsiteY33" fmla="*/ 2758440 h 2872740"/>
              <a:gd name="connsiteX34" fmla="*/ 685800 w 1889760"/>
              <a:gd name="connsiteY34" fmla="*/ 2766060 h 2872740"/>
              <a:gd name="connsiteX35" fmla="*/ 556260 w 1889760"/>
              <a:gd name="connsiteY35" fmla="*/ 2788920 h 2872740"/>
              <a:gd name="connsiteX36" fmla="*/ 464820 w 1889760"/>
              <a:gd name="connsiteY36" fmla="*/ 2788920 h 2872740"/>
              <a:gd name="connsiteX37" fmla="*/ 396240 w 1889760"/>
              <a:gd name="connsiteY37" fmla="*/ 2849880 h 2872740"/>
              <a:gd name="connsiteX38" fmla="*/ 320040 w 1889760"/>
              <a:gd name="connsiteY38" fmla="*/ 2872740 h 2872740"/>
              <a:gd name="connsiteX39" fmla="*/ 167640 w 1889760"/>
              <a:gd name="connsiteY39" fmla="*/ 2849880 h 2872740"/>
              <a:gd name="connsiteX40" fmla="*/ 99060 w 1889760"/>
              <a:gd name="connsiteY40" fmla="*/ 2849880 h 2872740"/>
              <a:gd name="connsiteX41" fmla="*/ 22860 w 1889760"/>
              <a:gd name="connsiteY41" fmla="*/ 2804160 h 2872740"/>
              <a:gd name="connsiteX42" fmla="*/ 0 w 1889760"/>
              <a:gd name="connsiteY42" fmla="*/ 2773680 h 2872740"/>
              <a:gd name="connsiteX0" fmla="*/ 1866900 w 1866900"/>
              <a:gd name="connsiteY0" fmla="*/ 0 h 2872740"/>
              <a:gd name="connsiteX1" fmla="*/ 1828800 w 1866900"/>
              <a:gd name="connsiteY1" fmla="*/ 175260 h 2872740"/>
              <a:gd name="connsiteX2" fmla="*/ 1790700 w 1866900"/>
              <a:gd name="connsiteY2" fmla="*/ 228600 h 2872740"/>
              <a:gd name="connsiteX3" fmla="*/ 1767840 w 1866900"/>
              <a:gd name="connsiteY3" fmla="*/ 320040 h 2872740"/>
              <a:gd name="connsiteX4" fmla="*/ 1744980 w 1866900"/>
              <a:gd name="connsiteY4" fmla="*/ 396240 h 2872740"/>
              <a:gd name="connsiteX5" fmla="*/ 1737360 w 1866900"/>
              <a:gd name="connsiteY5" fmla="*/ 495300 h 2872740"/>
              <a:gd name="connsiteX6" fmla="*/ 1699260 w 1866900"/>
              <a:gd name="connsiteY6" fmla="*/ 579120 h 2872740"/>
              <a:gd name="connsiteX7" fmla="*/ 1722120 w 1866900"/>
              <a:gd name="connsiteY7" fmla="*/ 670560 h 2872740"/>
              <a:gd name="connsiteX8" fmla="*/ 1729740 w 1866900"/>
              <a:gd name="connsiteY8" fmla="*/ 861060 h 2872740"/>
              <a:gd name="connsiteX9" fmla="*/ 1645920 w 1866900"/>
              <a:gd name="connsiteY9" fmla="*/ 937260 h 2872740"/>
              <a:gd name="connsiteX10" fmla="*/ 1600200 w 1866900"/>
              <a:gd name="connsiteY10" fmla="*/ 1028700 h 2872740"/>
              <a:gd name="connsiteX11" fmla="*/ 1508760 w 1866900"/>
              <a:gd name="connsiteY11" fmla="*/ 1112520 h 2872740"/>
              <a:gd name="connsiteX12" fmla="*/ 1348740 w 1866900"/>
              <a:gd name="connsiteY12" fmla="*/ 1257300 h 2872740"/>
              <a:gd name="connsiteX13" fmla="*/ 1295400 w 1866900"/>
              <a:gd name="connsiteY13" fmla="*/ 1417320 h 2872740"/>
              <a:gd name="connsiteX14" fmla="*/ 1295400 w 1866900"/>
              <a:gd name="connsiteY14" fmla="*/ 1531620 h 2872740"/>
              <a:gd name="connsiteX15" fmla="*/ 1325880 w 1866900"/>
              <a:gd name="connsiteY15" fmla="*/ 1600200 h 2872740"/>
              <a:gd name="connsiteX16" fmla="*/ 1394460 w 1866900"/>
              <a:gd name="connsiteY16" fmla="*/ 1668780 h 2872740"/>
              <a:gd name="connsiteX17" fmla="*/ 1363980 w 1866900"/>
              <a:gd name="connsiteY17" fmla="*/ 1760220 h 2872740"/>
              <a:gd name="connsiteX18" fmla="*/ 1310640 w 1866900"/>
              <a:gd name="connsiteY18" fmla="*/ 1783080 h 2872740"/>
              <a:gd name="connsiteX19" fmla="*/ 1226820 w 1866900"/>
              <a:gd name="connsiteY19" fmla="*/ 1866900 h 2872740"/>
              <a:gd name="connsiteX20" fmla="*/ 1211580 w 1866900"/>
              <a:gd name="connsiteY20" fmla="*/ 1950720 h 2872740"/>
              <a:gd name="connsiteX21" fmla="*/ 1203960 w 1866900"/>
              <a:gd name="connsiteY21" fmla="*/ 2026920 h 2872740"/>
              <a:gd name="connsiteX22" fmla="*/ 1196340 w 1866900"/>
              <a:gd name="connsiteY22" fmla="*/ 2080260 h 2872740"/>
              <a:gd name="connsiteX23" fmla="*/ 1158240 w 1866900"/>
              <a:gd name="connsiteY23" fmla="*/ 2110740 h 2872740"/>
              <a:gd name="connsiteX24" fmla="*/ 1059180 w 1866900"/>
              <a:gd name="connsiteY24" fmla="*/ 2278380 h 2872740"/>
              <a:gd name="connsiteX25" fmla="*/ 1036320 w 1866900"/>
              <a:gd name="connsiteY25" fmla="*/ 2400300 h 2872740"/>
              <a:gd name="connsiteX26" fmla="*/ 1036320 w 1866900"/>
              <a:gd name="connsiteY26" fmla="*/ 2461260 h 2872740"/>
              <a:gd name="connsiteX27" fmla="*/ 967740 w 1866900"/>
              <a:gd name="connsiteY27" fmla="*/ 2529840 h 2872740"/>
              <a:gd name="connsiteX28" fmla="*/ 960120 w 1866900"/>
              <a:gd name="connsiteY28" fmla="*/ 2583180 h 2872740"/>
              <a:gd name="connsiteX29" fmla="*/ 975360 w 1866900"/>
              <a:gd name="connsiteY29" fmla="*/ 2613660 h 2872740"/>
              <a:gd name="connsiteX30" fmla="*/ 952500 w 1866900"/>
              <a:gd name="connsiteY30" fmla="*/ 2682240 h 2872740"/>
              <a:gd name="connsiteX31" fmla="*/ 914400 w 1866900"/>
              <a:gd name="connsiteY31" fmla="*/ 2743200 h 2872740"/>
              <a:gd name="connsiteX32" fmla="*/ 883920 w 1866900"/>
              <a:gd name="connsiteY32" fmla="*/ 2781300 h 2872740"/>
              <a:gd name="connsiteX33" fmla="*/ 762000 w 1866900"/>
              <a:gd name="connsiteY33" fmla="*/ 2758440 h 2872740"/>
              <a:gd name="connsiteX34" fmla="*/ 662940 w 1866900"/>
              <a:gd name="connsiteY34" fmla="*/ 2766060 h 2872740"/>
              <a:gd name="connsiteX35" fmla="*/ 533400 w 1866900"/>
              <a:gd name="connsiteY35" fmla="*/ 2788920 h 2872740"/>
              <a:gd name="connsiteX36" fmla="*/ 441960 w 1866900"/>
              <a:gd name="connsiteY36" fmla="*/ 2788920 h 2872740"/>
              <a:gd name="connsiteX37" fmla="*/ 373380 w 1866900"/>
              <a:gd name="connsiteY37" fmla="*/ 2849880 h 2872740"/>
              <a:gd name="connsiteX38" fmla="*/ 297180 w 1866900"/>
              <a:gd name="connsiteY38" fmla="*/ 2872740 h 2872740"/>
              <a:gd name="connsiteX39" fmla="*/ 144780 w 1866900"/>
              <a:gd name="connsiteY39" fmla="*/ 2849880 h 2872740"/>
              <a:gd name="connsiteX40" fmla="*/ 76200 w 1866900"/>
              <a:gd name="connsiteY40" fmla="*/ 2849880 h 2872740"/>
              <a:gd name="connsiteX41" fmla="*/ 0 w 1866900"/>
              <a:gd name="connsiteY41" fmla="*/ 2804160 h 2872740"/>
              <a:gd name="connsiteX0" fmla="*/ 1790700 w 1790700"/>
              <a:gd name="connsiteY0" fmla="*/ 0 h 2872740"/>
              <a:gd name="connsiteX1" fmla="*/ 1752600 w 1790700"/>
              <a:gd name="connsiteY1" fmla="*/ 175260 h 2872740"/>
              <a:gd name="connsiteX2" fmla="*/ 1714500 w 1790700"/>
              <a:gd name="connsiteY2" fmla="*/ 228600 h 2872740"/>
              <a:gd name="connsiteX3" fmla="*/ 1691640 w 1790700"/>
              <a:gd name="connsiteY3" fmla="*/ 320040 h 2872740"/>
              <a:gd name="connsiteX4" fmla="*/ 1668780 w 1790700"/>
              <a:gd name="connsiteY4" fmla="*/ 396240 h 2872740"/>
              <a:gd name="connsiteX5" fmla="*/ 1661160 w 1790700"/>
              <a:gd name="connsiteY5" fmla="*/ 495300 h 2872740"/>
              <a:gd name="connsiteX6" fmla="*/ 1623060 w 1790700"/>
              <a:gd name="connsiteY6" fmla="*/ 579120 h 2872740"/>
              <a:gd name="connsiteX7" fmla="*/ 1645920 w 1790700"/>
              <a:gd name="connsiteY7" fmla="*/ 670560 h 2872740"/>
              <a:gd name="connsiteX8" fmla="*/ 1653540 w 1790700"/>
              <a:gd name="connsiteY8" fmla="*/ 861060 h 2872740"/>
              <a:gd name="connsiteX9" fmla="*/ 1569720 w 1790700"/>
              <a:gd name="connsiteY9" fmla="*/ 937260 h 2872740"/>
              <a:gd name="connsiteX10" fmla="*/ 1524000 w 1790700"/>
              <a:gd name="connsiteY10" fmla="*/ 1028700 h 2872740"/>
              <a:gd name="connsiteX11" fmla="*/ 1432560 w 1790700"/>
              <a:gd name="connsiteY11" fmla="*/ 1112520 h 2872740"/>
              <a:gd name="connsiteX12" fmla="*/ 1272540 w 1790700"/>
              <a:gd name="connsiteY12" fmla="*/ 1257300 h 2872740"/>
              <a:gd name="connsiteX13" fmla="*/ 1219200 w 1790700"/>
              <a:gd name="connsiteY13" fmla="*/ 1417320 h 2872740"/>
              <a:gd name="connsiteX14" fmla="*/ 1219200 w 1790700"/>
              <a:gd name="connsiteY14" fmla="*/ 1531620 h 2872740"/>
              <a:gd name="connsiteX15" fmla="*/ 1249680 w 1790700"/>
              <a:gd name="connsiteY15" fmla="*/ 1600200 h 2872740"/>
              <a:gd name="connsiteX16" fmla="*/ 1318260 w 1790700"/>
              <a:gd name="connsiteY16" fmla="*/ 1668780 h 2872740"/>
              <a:gd name="connsiteX17" fmla="*/ 1287780 w 1790700"/>
              <a:gd name="connsiteY17" fmla="*/ 1760220 h 2872740"/>
              <a:gd name="connsiteX18" fmla="*/ 1234440 w 1790700"/>
              <a:gd name="connsiteY18" fmla="*/ 1783080 h 2872740"/>
              <a:gd name="connsiteX19" fmla="*/ 1150620 w 1790700"/>
              <a:gd name="connsiteY19" fmla="*/ 1866900 h 2872740"/>
              <a:gd name="connsiteX20" fmla="*/ 1135380 w 1790700"/>
              <a:gd name="connsiteY20" fmla="*/ 1950720 h 2872740"/>
              <a:gd name="connsiteX21" fmla="*/ 1127760 w 1790700"/>
              <a:gd name="connsiteY21" fmla="*/ 2026920 h 2872740"/>
              <a:gd name="connsiteX22" fmla="*/ 1120140 w 1790700"/>
              <a:gd name="connsiteY22" fmla="*/ 2080260 h 2872740"/>
              <a:gd name="connsiteX23" fmla="*/ 1082040 w 1790700"/>
              <a:gd name="connsiteY23" fmla="*/ 2110740 h 2872740"/>
              <a:gd name="connsiteX24" fmla="*/ 982980 w 1790700"/>
              <a:gd name="connsiteY24" fmla="*/ 2278380 h 2872740"/>
              <a:gd name="connsiteX25" fmla="*/ 960120 w 1790700"/>
              <a:gd name="connsiteY25" fmla="*/ 2400300 h 2872740"/>
              <a:gd name="connsiteX26" fmla="*/ 960120 w 1790700"/>
              <a:gd name="connsiteY26" fmla="*/ 2461260 h 2872740"/>
              <a:gd name="connsiteX27" fmla="*/ 891540 w 1790700"/>
              <a:gd name="connsiteY27" fmla="*/ 2529840 h 2872740"/>
              <a:gd name="connsiteX28" fmla="*/ 883920 w 1790700"/>
              <a:gd name="connsiteY28" fmla="*/ 2583180 h 2872740"/>
              <a:gd name="connsiteX29" fmla="*/ 899160 w 1790700"/>
              <a:gd name="connsiteY29" fmla="*/ 2613660 h 2872740"/>
              <a:gd name="connsiteX30" fmla="*/ 876300 w 1790700"/>
              <a:gd name="connsiteY30" fmla="*/ 2682240 h 2872740"/>
              <a:gd name="connsiteX31" fmla="*/ 838200 w 1790700"/>
              <a:gd name="connsiteY31" fmla="*/ 2743200 h 2872740"/>
              <a:gd name="connsiteX32" fmla="*/ 807720 w 1790700"/>
              <a:gd name="connsiteY32" fmla="*/ 2781300 h 2872740"/>
              <a:gd name="connsiteX33" fmla="*/ 685800 w 1790700"/>
              <a:gd name="connsiteY33" fmla="*/ 2758440 h 2872740"/>
              <a:gd name="connsiteX34" fmla="*/ 586740 w 1790700"/>
              <a:gd name="connsiteY34" fmla="*/ 2766060 h 2872740"/>
              <a:gd name="connsiteX35" fmla="*/ 457200 w 1790700"/>
              <a:gd name="connsiteY35" fmla="*/ 2788920 h 2872740"/>
              <a:gd name="connsiteX36" fmla="*/ 365760 w 1790700"/>
              <a:gd name="connsiteY36" fmla="*/ 2788920 h 2872740"/>
              <a:gd name="connsiteX37" fmla="*/ 297180 w 1790700"/>
              <a:gd name="connsiteY37" fmla="*/ 2849880 h 2872740"/>
              <a:gd name="connsiteX38" fmla="*/ 220980 w 1790700"/>
              <a:gd name="connsiteY38" fmla="*/ 2872740 h 2872740"/>
              <a:gd name="connsiteX39" fmla="*/ 68580 w 1790700"/>
              <a:gd name="connsiteY39" fmla="*/ 2849880 h 2872740"/>
              <a:gd name="connsiteX40" fmla="*/ 0 w 1790700"/>
              <a:gd name="connsiteY40" fmla="*/ 2849880 h 2872740"/>
              <a:gd name="connsiteX0" fmla="*/ 1722120 w 1722120"/>
              <a:gd name="connsiteY0" fmla="*/ 0 h 2872740"/>
              <a:gd name="connsiteX1" fmla="*/ 1684020 w 1722120"/>
              <a:gd name="connsiteY1" fmla="*/ 175260 h 2872740"/>
              <a:gd name="connsiteX2" fmla="*/ 1645920 w 1722120"/>
              <a:gd name="connsiteY2" fmla="*/ 228600 h 2872740"/>
              <a:gd name="connsiteX3" fmla="*/ 1623060 w 1722120"/>
              <a:gd name="connsiteY3" fmla="*/ 320040 h 2872740"/>
              <a:gd name="connsiteX4" fmla="*/ 1600200 w 1722120"/>
              <a:gd name="connsiteY4" fmla="*/ 396240 h 2872740"/>
              <a:gd name="connsiteX5" fmla="*/ 1592580 w 1722120"/>
              <a:gd name="connsiteY5" fmla="*/ 495300 h 2872740"/>
              <a:gd name="connsiteX6" fmla="*/ 1554480 w 1722120"/>
              <a:gd name="connsiteY6" fmla="*/ 579120 h 2872740"/>
              <a:gd name="connsiteX7" fmla="*/ 1577340 w 1722120"/>
              <a:gd name="connsiteY7" fmla="*/ 670560 h 2872740"/>
              <a:gd name="connsiteX8" fmla="*/ 1584960 w 1722120"/>
              <a:gd name="connsiteY8" fmla="*/ 861060 h 2872740"/>
              <a:gd name="connsiteX9" fmla="*/ 1501140 w 1722120"/>
              <a:gd name="connsiteY9" fmla="*/ 937260 h 2872740"/>
              <a:gd name="connsiteX10" fmla="*/ 1455420 w 1722120"/>
              <a:gd name="connsiteY10" fmla="*/ 1028700 h 2872740"/>
              <a:gd name="connsiteX11" fmla="*/ 1363980 w 1722120"/>
              <a:gd name="connsiteY11" fmla="*/ 1112520 h 2872740"/>
              <a:gd name="connsiteX12" fmla="*/ 1203960 w 1722120"/>
              <a:gd name="connsiteY12" fmla="*/ 1257300 h 2872740"/>
              <a:gd name="connsiteX13" fmla="*/ 1150620 w 1722120"/>
              <a:gd name="connsiteY13" fmla="*/ 1417320 h 2872740"/>
              <a:gd name="connsiteX14" fmla="*/ 1150620 w 1722120"/>
              <a:gd name="connsiteY14" fmla="*/ 1531620 h 2872740"/>
              <a:gd name="connsiteX15" fmla="*/ 1181100 w 1722120"/>
              <a:gd name="connsiteY15" fmla="*/ 1600200 h 2872740"/>
              <a:gd name="connsiteX16" fmla="*/ 1249680 w 1722120"/>
              <a:gd name="connsiteY16" fmla="*/ 1668780 h 2872740"/>
              <a:gd name="connsiteX17" fmla="*/ 1219200 w 1722120"/>
              <a:gd name="connsiteY17" fmla="*/ 1760220 h 2872740"/>
              <a:gd name="connsiteX18" fmla="*/ 1165860 w 1722120"/>
              <a:gd name="connsiteY18" fmla="*/ 1783080 h 2872740"/>
              <a:gd name="connsiteX19" fmla="*/ 1082040 w 1722120"/>
              <a:gd name="connsiteY19" fmla="*/ 1866900 h 2872740"/>
              <a:gd name="connsiteX20" fmla="*/ 1066800 w 1722120"/>
              <a:gd name="connsiteY20" fmla="*/ 1950720 h 2872740"/>
              <a:gd name="connsiteX21" fmla="*/ 1059180 w 1722120"/>
              <a:gd name="connsiteY21" fmla="*/ 2026920 h 2872740"/>
              <a:gd name="connsiteX22" fmla="*/ 1051560 w 1722120"/>
              <a:gd name="connsiteY22" fmla="*/ 2080260 h 2872740"/>
              <a:gd name="connsiteX23" fmla="*/ 1013460 w 1722120"/>
              <a:gd name="connsiteY23" fmla="*/ 2110740 h 2872740"/>
              <a:gd name="connsiteX24" fmla="*/ 914400 w 1722120"/>
              <a:gd name="connsiteY24" fmla="*/ 2278380 h 2872740"/>
              <a:gd name="connsiteX25" fmla="*/ 891540 w 1722120"/>
              <a:gd name="connsiteY25" fmla="*/ 2400300 h 2872740"/>
              <a:gd name="connsiteX26" fmla="*/ 891540 w 1722120"/>
              <a:gd name="connsiteY26" fmla="*/ 2461260 h 2872740"/>
              <a:gd name="connsiteX27" fmla="*/ 822960 w 1722120"/>
              <a:gd name="connsiteY27" fmla="*/ 2529840 h 2872740"/>
              <a:gd name="connsiteX28" fmla="*/ 815340 w 1722120"/>
              <a:gd name="connsiteY28" fmla="*/ 2583180 h 2872740"/>
              <a:gd name="connsiteX29" fmla="*/ 830580 w 1722120"/>
              <a:gd name="connsiteY29" fmla="*/ 2613660 h 2872740"/>
              <a:gd name="connsiteX30" fmla="*/ 807720 w 1722120"/>
              <a:gd name="connsiteY30" fmla="*/ 2682240 h 2872740"/>
              <a:gd name="connsiteX31" fmla="*/ 769620 w 1722120"/>
              <a:gd name="connsiteY31" fmla="*/ 2743200 h 2872740"/>
              <a:gd name="connsiteX32" fmla="*/ 739140 w 1722120"/>
              <a:gd name="connsiteY32" fmla="*/ 2781300 h 2872740"/>
              <a:gd name="connsiteX33" fmla="*/ 617220 w 1722120"/>
              <a:gd name="connsiteY33" fmla="*/ 2758440 h 2872740"/>
              <a:gd name="connsiteX34" fmla="*/ 518160 w 1722120"/>
              <a:gd name="connsiteY34" fmla="*/ 2766060 h 2872740"/>
              <a:gd name="connsiteX35" fmla="*/ 388620 w 1722120"/>
              <a:gd name="connsiteY35" fmla="*/ 2788920 h 2872740"/>
              <a:gd name="connsiteX36" fmla="*/ 297180 w 1722120"/>
              <a:gd name="connsiteY36" fmla="*/ 2788920 h 2872740"/>
              <a:gd name="connsiteX37" fmla="*/ 228600 w 1722120"/>
              <a:gd name="connsiteY37" fmla="*/ 2849880 h 2872740"/>
              <a:gd name="connsiteX38" fmla="*/ 152400 w 1722120"/>
              <a:gd name="connsiteY38" fmla="*/ 2872740 h 2872740"/>
              <a:gd name="connsiteX39" fmla="*/ 0 w 1722120"/>
              <a:gd name="connsiteY39" fmla="*/ 2849880 h 2872740"/>
              <a:gd name="connsiteX0" fmla="*/ 1645920 w 1645920"/>
              <a:gd name="connsiteY0" fmla="*/ 0 h 2872740"/>
              <a:gd name="connsiteX1" fmla="*/ 1607820 w 1645920"/>
              <a:gd name="connsiteY1" fmla="*/ 175260 h 2872740"/>
              <a:gd name="connsiteX2" fmla="*/ 1569720 w 1645920"/>
              <a:gd name="connsiteY2" fmla="*/ 228600 h 2872740"/>
              <a:gd name="connsiteX3" fmla="*/ 1546860 w 1645920"/>
              <a:gd name="connsiteY3" fmla="*/ 320040 h 2872740"/>
              <a:gd name="connsiteX4" fmla="*/ 1524000 w 1645920"/>
              <a:gd name="connsiteY4" fmla="*/ 396240 h 2872740"/>
              <a:gd name="connsiteX5" fmla="*/ 1516380 w 1645920"/>
              <a:gd name="connsiteY5" fmla="*/ 495300 h 2872740"/>
              <a:gd name="connsiteX6" fmla="*/ 1478280 w 1645920"/>
              <a:gd name="connsiteY6" fmla="*/ 579120 h 2872740"/>
              <a:gd name="connsiteX7" fmla="*/ 1501140 w 1645920"/>
              <a:gd name="connsiteY7" fmla="*/ 670560 h 2872740"/>
              <a:gd name="connsiteX8" fmla="*/ 1508760 w 1645920"/>
              <a:gd name="connsiteY8" fmla="*/ 861060 h 2872740"/>
              <a:gd name="connsiteX9" fmla="*/ 1424940 w 1645920"/>
              <a:gd name="connsiteY9" fmla="*/ 937260 h 2872740"/>
              <a:gd name="connsiteX10" fmla="*/ 1379220 w 1645920"/>
              <a:gd name="connsiteY10" fmla="*/ 1028700 h 2872740"/>
              <a:gd name="connsiteX11" fmla="*/ 1287780 w 1645920"/>
              <a:gd name="connsiteY11" fmla="*/ 1112520 h 2872740"/>
              <a:gd name="connsiteX12" fmla="*/ 1127760 w 1645920"/>
              <a:gd name="connsiteY12" fmla="*/ 1257300 h 2872740"/>
              <a:gd name="connsiteX13" fmla="*/ 1074420 w 1645920"/>
              <a:gd name="connsiteY13" fmla="*/ 1417320 h 2872740"/>
              <a:gd name="connsiteX14" fmla="*/ 1074420 w 1645920"/>
              <a:gd name="connsiteY14" fmla="*/ 1531620 h 2872740"/>
              <a:gd name="connsiteX15" fmla="*/ 1104900 w 1645920"/>
              <a:gd name="connsiteY15" fmla="*/ 1600200 h 2872740"/>
              <a:gd name="connsiteX16" fmla="*/ 1173480 w 1645920"/>
              <a:gd name="connsiteY16" fmla="*/ 1668780 h 2872740"/>
              <a:gd name="connsiteX17" fmla="*/ 1143000 w 1645920"/>
              <a:gd name="connsiteY17" fmla="*/ 1760220 h 2872740"/>
              <a:gd name="connsiteX18" fmla="*/ 1089660 w 1645920"/>
              <a:gd name="connsiteY18" fmla="*/ 1783080 h 2872740"/>
              <a:gd name="connsiteX19" fmla="*/ 1005840 w 1645920"/>
              <a:gd name="connsiteY19" fmla="*/ 1866900 h 2872740"/>
              <a:gd name="connsiteX20" fmla="*/ 990600 w 1645920"/>
              <a:gd name="connsiteY20" fmla="*/ 1950720 h 2872740"/>
              <a:gd name="connsiteX21" fmla="*/ 982980 w 1645920"/>
              <a:gd name="connsiteY21" fmla="*/ 2026920 h 2872740"/>
              <a:gd name="connsiteX22" fmla="*/ 975360 w 1645920"/>
              <a:gd name="connsiteY22" fmla="*/ 2080260 h 2872740"/>
              <a:gd name="connsiteX23" fmla="*/ 937260 w 1645920"/>
              <a:gd name="connsiteY23" fmla="*/ 2110740 h 2872740"/>
              <a:gd name="connsiteX24" fmla="*/ 838200 w 1645920"/>
              <a:gd name="connsiteY24" fmla="*/ 2278380 h 2872740"/>
              <a:gd name="connsiteX25" fmla="*/ 815340 w 1645920"/>
              <a:gd name="connsiteY25" fmla="*/ 2400300 h 2872740"/>
              <a:gd name="connsiteX26" fmla="*/ 815340 w 1645920"/>
              <a:gd name="connsiteY26" fmla="*/ 2461260 h 2872740"/>
              <a:gd name="connsiteX27" fmla="*/ 746760 w 1645920"/>
              <a:gd name="connsiteY27" fmla="*/ 2529840 h 2872740"/>
              <a:gd name="connsiteX28" fmla="*/ 739140 w 1645920"/>
              <a:gd name="connsiteY28" fmla="*/ 2583180 h 2872740"/>
              <a:gd name="connsiteX29" fmla="*/ 754380 w 1645920"/>
              <a:gd name="connsiteY29" fmla="*/ 2613660 h 2872740"/>
              <a:gd name="connsiteX30" fmla="*/ 731520 w 1645920"/>
              <a:gd name="connsiteY30" fmla="*/ 2682240 h 2872740"/>
              <a:gd name="connsiteX31" fmla="*/ 693420 w 1645920"/>
              <a:gd name="connsiteY31" fmla="*/ 2743200 h 2872740"/>
              <a:gd name="connsiteX32" fmla="*/ 662940 w 1645920"/>
              <a:gd name="connsiteY32" fmla="*/ 2781300 h 2872740"/>
              <a:gd name="connsiteX33" fmla="*/ 541020 w 1645920"/>
              <a:gd name="connsiteY33" fmla="*/ 2758440 h 2872740"/>
              <a:gd name="connsiteX34" fmla="*/ 441960 w 1645920"/>
              <a:gd name="connsiteY34" fmla="*/ 2766060 h 2872740"/>
              <a:gd name="connsiteX35" fmla="*/ 312420 w 1645920"/>
              <a:gd name="connsiteY35" fmla="*/ 2788920 h 2872740"/>
              <a:gd name="connsiteX36" fmla="*/ 220980 w 1645920"/>
              <a:gd name="connsiteY36" fmla="*/ 2788920 h 2872740"/>
              <a:gd name="connsiteX37" fmla="*/ 152400 w 1645920"/>
              <a:gd name="connsiteY37" fmla="*/ 2849880 h 2872740"/>
              <a:gd name="connsiteX38" fmla="*/ 76200 w 1645920"/>
              <a:gd name="connsiteY38" fmla="*/ 2872740 h 2872740"/>
              <a:gd name="connsiteX39" fmla="*/ 0 w 1645920"/>
              <a:gd name="connsiteY39" fmla="*/ 2864168 h 2872740"/>
              <a:gd name="connsiteX0" fmla="*/ 1574482 w 1574482"/>
              <a:gd name="connsiteY0" fmla="*/ 0 h 2892743"/>
              <a:gd name="connsiteX1" fmla="*/ 1536382 w 1574482"/>
              <a:gd name="connsiteY1" fmla="*/ 175260 h 2892743"/>
              <a:gd name="connsiteX2" fmla="*/ 1498282 w 1574482"/>
              <a:gd name="connsiteY2" fmla="*/ 228600 h 2892743"/>
              <a:gd name="connsiteX3" fmla="*/ 1475422 w 1574482"/>
              <a:gd name="connsiteY3" fmla="*/ 320040 h 2892743"/>
              <a:gd name="connsiteX4" fmla="*/ 1452562 w 1574482"/>
              <a:gd name="connsiteY4" fmla="*/ 396240 h 2892743"/>
              <a:gd name="connsiteX5" fmla="*/ 1444942 w 1574482"/>
              <a:gd name="connsiteY5" fmla="*/ 495300 h 2892743"/>
              <a:gd name="connsiteX6" fmla="*/ 1406842 w 1574482"/>
              <a:gd name="connsiteY6" fmla="*/ 579120 h 2892743"/>
              <a:gd name="connsiteX7" fmla="*/ 1429702 w 1574482"/>
              <a:gd name="connsiteY7" fmla="*/ 670560 h 2892743"/>
              <a:gd name="connsiteX8" fmla="*/ 1437322 w 1574482"/>
              <a:gd name="connsiteY8" fmla="*/ 861060 h 2892743"/>
              <a:gd name="connsiteX9" fmla="*/ 1353502 w 1574482"/>
              <a:gd name="connsiteY9" fmla="*/ 937260 h 2892743"/>
              <a:gd name="connsiteX10" fmla="*/ 1307782 w 1574482"/>
              <a:gd name="connsiteY10" fmla="*/ 1028700 h 2892743"/>
              <a:gd name="connsiteX11" fmla="*/ 1216342 w 1574482"/>
              <a:gd name="connsiteY11" fmla="*/ 1112520 h 2892743"/>
              <a:gd name="connsiteX12" fmla="*/ 1056322 w 1574482"/>
              <a:gd name="connsiteY12" fmla="*/ 1257300 h 2892743"/>
              <a:gd name="connsiteX13" fmla="*/ 1002982 w 1574482"/>
              <a:gd name="connsiteY13" fmla="*/ 1417320 h 2892743"/>
              <a:gd name="connsiteX14" fmla="*/ 1002982 w 1574482"/>
              <a:gd name="connsiteY14" fmla="*/ 1531620 h 2892743"/>
              <a:gd name="connsiteX15" fmla="*/ 1033462 w 1574482"/>
              <a:gd name="connsiteY15" fmla="*/ 1600200 h 2892743"/>
              <a:gd name="connsiteX16" fmla="*/ 1102042 w 1574482"/>
              <a:gd name="connsiteY16" fmla="*/ 1668780 h 2892743"/>
              <a:gd name="connsiteX17" fmla="*/ 1071562 w 1574482"/>
              <a:gd name="connsiteY17" fmla="*/ 1760220 h 2892743"/>
              <a:gd name="connsiteX18" fmla="*/ 1018222 w 1574482"/>
              <a:gd name="connsiteY18" fmla="*/ 1783080 h 2892743"/>
              <a:gd name="connsiteX19" fmla="*/ 934402 w 1574482"/>
              <a:gd name="connsiteY19" fmla="*/ 1866900 h 2892743"/>
              <a:gd name="connsiteX20" fmla="*/ 919162 w 1574482"/>
              <a:gd name="connsiteY20" fmla="*/ 1950720 h 2892743"/>
              <a:gd name="connsiteX21" fmla="*/ 911542 w 1574482"/>
              <a:gd name="connsiteY21" fmla="*/ 2026920 h 2892743"/>
              <a:gd name="connsiteX22" fmla="*/ 903922 w 1574482"/>
              <a:gd name="connsiteY22" fmla="*/ 2080260 h 2892743"/>
              <a:gd name="connsiteX23" fmla="*/ 865822 w 1574482"/>
              <a:gd name="connsiteY23" fmla="*/ 2110740 h 2892743"/>
              <a:gd name="connsiteX24" fmla="*/ 766762 w 1574482"/>
              <a:gd name="connsiteY24" fmla="*/ 2278380 h 2892743"/>
              <a:gd name="connsiteX25" fmla="*/ 743902 w 1574482"/>
              <a:gd name="connsiteY25" fmla="*/ 2400300 h 2892743"/>
              <a:gd name="connsiteX26" fmla="*/ 743902 w 1574482"/>
              <a:gd name="connsiteY26" fmla="*/ 2461260 h 2892743"/>
              <a:gd name="connsiteX27" fmla="*/ 675322 w 1574482"/>
              <a:gd name="connsiteY27" fmla="*/ 2529840 h 2892743"/>
              <a:gd name="connsiteX28" fmla="*/ 667702 w 1574482"/>
              <a:gd name="connsiteY28" fmla="*/ 2583180 h 2892743"/>
              <a:gd name="connsiteX29" fmla="*/ 682942 w 1574482"/>
              <a:gd name="connsiteY29" fmla="*/ 2613660 h 2892743"/>
              <a:gd name="connsiteX30" fmla="*/ 660082 w 1574482"/>
              <a:gd name="connsiteY30" fmla="*/ 2682240 h 2892743"/>
              <a:gd name="connsiteX31" fmla="*/ 621982 w 1574482"/>
              <a:gd name="connsiteY31" fmla="*/ 2743200 h 2892743"/>
              <a:gd name="connsiteX32" fmla="*/ 591502 w 1574482"/>
              <a:gd name="connsiteY32" fmla="*/ 2781300 h 2892743"/>
              <a:gd name="connsiteX33" fmla="*/ 469582 w 1574482"/>
              <a:gd name="connsiteY33" fmla="*/ 2758440 h 2892743"/>
              <a:gd name="connsiteX34" fmla="*/ 370522 w 1574482"/>
              <a:gd name="connsiteY34" fmla="*/ 2766060 h 2892743"/>
              <a:gd name="connsiteX35" fmla="*/ 240982 w 1574482"/>
              <a:gd name="connsiteY35" fmla="*/ 2788920 h 2892743"/>
              <a:gd name="connsiteX36" fmla="*/ 149542 w 1574482"/>
              <a:gd name="connsiteY36" fmla="*/ 2788920 h 2892743"/>
              <a:gd name="connsiteX37" fmla="*/ 80962 w 1574482"/>
              <a:gd name="connsiteY37" fmla="*/ 2849880 h 2892743"/>
              <a:gd name="connsiteX38" fmla="*/ 4762 w 1574482"/>
              <a:gd name="connsiteY38" fmla="*/ 2872740 h 2892743"/>
              <a:gd name="connsiteX39" fmla="*/ 0 w 1574482"/>
              <a:gd name="connsiteY39" fmla="*/ 2892743 h 2892743"/>
              <a:gd name="connsiteX0" fmla="*/ 1569720 w 1569720"/>
              <a:gd name="connsiteY0" fmla="*/ 0 h 2872740"/>
              <a:gd name="connsiteX1" fmla="*/ 1531620 w 1569720"/>
              <a:gd name="connsiteY1" fmla="*/ 175260 h 2872740"/>
              <a:gd name="connsiteX2" fmla="*/ 1493520 w 1569720"/>
              <a:gd name="connsiteY2" fmla="*/ 228600 h 2872740"/>
              <a:gd name="connsiteX3" fmla="*/ 1470660 w 1569720"/>
              <a:gd name="connsiteY3" fmla="*/ 320040 h 2872740"/>
              <a:gd name="connsiteX4" fmla="*/ 1447800 w 1569720"/>
              <a:gd name="connsiteY4" fmla="*/ 396240 h 2872740"/>
              <a:gd name="connsiteX5" fmla="*/ 1440180 w 1569720"/>
              <a:gd name="connsiteY5" fmla="*/ 495300 h 2872740"/>
              <a:gd name="connsiteX6" fmla="*/ 1402080 w 1569720"/>
              <a:gd name="connsiteY6" fmla="*/ 579120 h 2872740"/>
              <a:gd name="connsiteX7" fmla="*/ 1424940 w 1569720"/>
              <a:gd name="connsiteY7" fmla="*/ 670560 h 2872740"/>
              <a:gd name="connsiteX8" fmla="*/ 1432560 w 1569720"/>
              <a:gd name="connsiteY8" fmla="*/ 861060 h 2872740"/>
              <a:gd name="connsiteX9" fmla="*/ 1348740 w 1569720"/>
              <a:gd name="connsiteY9" fmla="*/ 937260 h 2872740"/>
              <a:gd name="connsiteX10" fmla="*/ 1303020 w 1569720"/>
              <a:gd name="connsiteY10" fmla="*/ 1028700 h 2872740"/>
              <a:gd name="connsiteX11" fmla="*/ 1211580 w 1569720"/>
              <a:gd name="connsiteY11" fmla="*/ 1112520 h 2872740"/>
              <a:gd name="connsiteX12" fmla="*/ 1051560 w 1569720"/>
              <a:gd name="connsiteY12" fmla="*/ 1257300 h 2872740"/>
              <a:gd name="connsiteX13" fmla="*/ 998220 w 1569720"/>
              <a:gd name="connsiteY13" fmla="*/ 1417320 h 2872740"/>
              <a:gd name="connsiteX14" fmla="*/ 998220 w 1569720"/>
              <a:gd name="connsiteY14" fmla="*/ 1531620 h 2872740"/>
              <a:gd name="connsiteX15" fmla="*/ 1028700 w 1569720"/>
              <a:gd name="connsiteY15" fmla="*/ 1600200 h 2872740"/>
              <a:gd name="connsiteX16" fmla="*/ 1097280 w 1569720"/>
              <a:gd name="connsiteY16" fmla="*/ 1668780 h 2872740"/>
              <a:gd name="connsiteX17" fmla="*/ 1066800 w 1569720"/>
              <a:gd name="connsiteY17" fmla="*/ 1760220 h 2872740"/>
              <a:gd name="connsiteX18" fmla="*/ 1013460 w 1569720"/>
              <a:gd name="connsiteY18" fmla="*/ 1783080 h 2872740"/>
              <a:gd name="connsiteX19" fmla="*/ 929640 w 1569720"/>
              <a:gd name="connsiteY19" fmla="*/ 1866900 h 2872740"/>
              <a:gd name="connsiteX20" fmla="*/ 914400 w 1569720"/>
              <a:gd name="connsiteY20" fmla="*/ 1950720 h 2872740"/>
              <a:gd name="connsiteX21" fmla="*/ 906780 w 1569720"/>
              <a:gd name="connsiteY21" fmla="*/ 2026920 h 2872740"/>
              <a:gd name="connsiteX22" fmla="*/ 899160 w 1569720"/>
              <a:gd name="connsiteY22" fmla="*/ 2080260 h 2872740"/>
              <a:gd name="connsiteX23" fmla="*/ 861060 w 1569720"/>
              <a:gd name="connsiteY23" fmla="*/ 2110740 h 2872740"/>
              <a:gd name="connsiteX24" fmla="*/ 762000 w 1569720"/>
              <a:gd name="connsiteY24" fmla="*/ 2278380 h 2872740"/>
              <a:gd name="connsiteX25" fmla="*/ 739140 w 1569720"/>
              <a:gd name="connsiteY25" fmla="*/ 2400300 h 2872740"/>
              <a:gd name="connsiteX26" fmla="*/ 739140 w 1569720"/>
              <a:gd name="connsiteY26" fmla="*/ 2461260 h 2872740"/>
              <a:gd name="connsiteX27" fmla="*/ 670560 w 1569720"/>
              <a:gd name="connsiteY27" fmla="*/ 2529840 h 2872740"/>
              <a:gd name="connsiteX28" fmla="*/ 662940 w 1569720"/>
              <a:gd name="connsiteY28" fmla="*/ 2583180 h 2872740"/>
              <a:gd name="connsiteX29" fmla="*/ 678180 w 1569720"/>
              <a:gd name="connsiteY29" fmla="*/ 2613660 h 2872740"/>
              <a:gd name="connsiteX30" fmla="*/ 655320 w 1569720"/>
              <a:gd name="connsiteY30" fmla="*/ 2682240 h 2872740"/>
              <a:gd name="connsiteX31" fmla="*/ 617220 w 1569720"/>
              <a:gd name="connsiteY31" fmla="*/ 2743200 h 2872740"/>
              <a:gd name="connsiteX32" fmla="*/ 586740 w 1569720"/>
              <a:gd name="connsiteY32" fmla="*/ 2781300 h 2872740"/>
              <a:gd name="connsiteX33" fmla="*/ 464820 w 1569720"/>
              <a:gd name="connsiteY33" fmla="*/ 2758440 h 2872740"/>
              <a:gd name="connsiteX34" fmla="*/ 365760 w 1569720"/>
              <a:gd name="connsiteY34" fmla="*/ 2766060 h 2872740"/>
              <a:gd name="connsiteX35" fmla="*/ 236220 w 1569720"/>
              <a:gd name="connsiteY35" fmla="*/ 2788920 h 2872740"/>
              <a:gd name="connsiteX36" fmla="*/ 144780 w 1569720"/>
              <a:gd name="connsiteY36" fmla="*/ 2788920 h 2872740"/>
              <a:gd name="connsiteX37" fmla="*/ 76200 w 1569720"/>
              <a:gd name="connsiteY37" fmla="*/ 2849880 h 2872740"/>
              <a:gd name="connsiteX38" fmla="*/ 0 w 1569720"/>
              <a:gd name="connsiteY38" fmla="*/ 2872740 h 2872740"/>
              <a:gd name="connsiteX0" fmla="*/ 1569720 w 1569720"/>
              <a:gd name="connsiteY0" fmla="*/ 0 h 2872740"/>
              <a:gd name="connsiteX1" fmla="*/ 1531620 w 1569720"/>
              <a:gd name="connsiteY1" fmla="*/ 175260 h 2872740"/>
              <a:gd name="connsiteX2" fmla="*/ 1493520 w 1569720"/>
              <a:gd name="connsiteY2" fmla="*/ 228600 h 2872740"/>
              <a:gd name="connsiteX3" fmla="*/ 1470660 w 1569720"/>
              <a:gd name="connsiteY3" fmla="*/ 320040 h 2872740"/>
              <a:gd name="connsiteX4" fmla="*/ 1447800 w 1569720"/>
              <a:gd name="connsiteY4" fmla="*/ 396240 h 2872740"/>
              <a:gd name="connsiteX5" fmla="*/ 1440180 w 1569720"/>
              <a:gd name="connsiteY5" fmla="*/ 495300 h 2872740"/>
              <a:gd name="connsiteX6" fmla="*/ 1402080 w 1569720"/>
              <a:gd name="connsiteY6" fmla="*/ 579120 h 2872740"/>
              <a:gd name="connsiteX7" fmla="*/ 1424940 w 1569720"/>
              <a:gd name="connsiteY7" fmla="*/ 670560 h 2872740"/>
              <a:gd name="connsiteX8" fmla="*/ 1432560 w 1569720"/>
              <a:gd name="connsiteY8" fmla="*/ 861060 h 2872740"/>
              <a:gd name="connsiteX9" fmla="*/ 1348740 w 1569720"/>
              <a:gd name="connsiteY9" fmla="*/ 937260 h 2872740"/>
              <a:gd name="connsiteX10" fmla="*/ 1303020 w 1569720"/>
              <a:gd name="connsiteY10" fmla="*/ 1028700 h 2872740"/>
              <a:gd name="connsiteX11" fmla="*/ 1211580 w 1569720"/>
              <a:gd name="connsiteY11" fmla="*/ 1112520 h 2872740"/>
              <a:gd name="connsiteX12" fmla="*/ 1051560 w 1569720"/>
              <a:gd name="connsiteY12" fmla="*/ 1257300 h 2872740"/>
              <a:gd name="connsiteX13" fmla="*/ 998220 w 1569720"/>
              <a:gd name="connsiteY13" fmla="*/ 1417320 h 2872740"/>
              <a:gd name="connsiteX14" fmla="*/ 998220 w 1569720"/>
              <a:gd name="connsiteY14" fmla="*/ 1531620 h 2872740"/>
              <a:gd name="connsiteX15" fmla="*/ 1028700 w 1569720"/>
              <a:gd name="connsiteY15" fmla="*/ 1600200 h 2872740"/>
              <a:gd name="connsiteX16" fmla="*/ 1097280 w 1569720"/>
              <a:gd name="connsiteY16" fmla="*/ 1668780 h 2872740"/>
              <a:gd name="connsiteX17" fmla="*/ 1066800 w 1569720"/>
              <a:gd name="connsiteY17" fmla="*/ 1760220 h 2872740"/>
              <a:gd name="connsiteX18" fmla="*/ 1013460 w 1569720"/>
              <a:gd name="connsiteY18" fmla="*/ 1783080 h 2872740"/>
              <a:gd name="connsiteX19" fmla="*/ 929640 w 1569720"/>
              <a:gd name="connsiteY19" fmla="*/ 1866900 h 2872740"/>
              <a:gd name="connsiteX20" fmla="*/ 914400 w 1569720"/>
              <a:gd name="connsiteY20" fmla="*/ 1950720 h 2872740"/>
              <a:gd name="connsiteX21" fmla="*/ 906780 w 1569720"/>
              <a:gd name="connsiteY21" fmla="*/ 2026920 h 2872740"/>
              <a:gd name="connsiteX22" fmla="*/ 899160 w 1569720"/>
              <a:gd name="connsiteY22" fmla="*/ 2080260 h 2872740"/>
              <a:gd name="connsiteX23" fmla="*/ 861060 w 1569720"/>
              <a:gd name="connsiteY23" fmla="*/ 2110740 h 2872740"/>
              <a:gd name="connsiteX24" fmla="*/ 762000 w 1569720"/>
              <a:gd name="connsiteY24" fmla="*/ 2278380 h 2872740"/>
              <a:gd name="connsiteX25" fmla="*/ 739140 w 1569720"/>
              <a:gd name="connsiteY25" fmla="*/ 2400300 h 2872740"/>
              <a:gd name="connsiteX26" fmla="*/ 739140 w 1569720"/>
              <a:gd name="connsiteY26" fmla="*/ 2461260 h 2872740"/>
              <a:gd name="connsiteX27" fmla="*/ 670560 w 1569720"/>
              <a:gd name="connsiteY27" fmla="*/ 2529840 h 2872740"/>
              <a:gd name="connsiteX28" fmla="*/ 662940 w 1569720"/>
              <a:gd name="connsiteY28" fmla="*/ 2583180 h 2872740"/>
              <a:gd name="connsiteX29" fmla="*/ 678180 w 1569720"/>
              <a:gd name="connsiteY29" fmla="*/ 2613660 h 2872740"/>
              <a:gd name="connsiteX30" fmla="*/ 655320 w 1569720"/>
              <a:gd name="connsiteY30" fmla="*/ 2682240 h 2872740"/>
              <a:gd name="connsiteX31" fmla="*/ 617220 w 1569720"/>
              <a:gd name="connsiteY31" fmla="*/ 2743200 h 2872740"/>
              <a:gd name="connsiteX32" fmla="*/ 586740 w 1569720"/>
              <a:gd name="connsiteY32" fmla="*/ 2781300 h 2872740"/>
              <a:gd name="connsiteX33" fmla="*/ 464820 w 1569720"/>
              <a:gd name="connsiteY33" fmla="*/ 2758440 h 2872740"/>
              <a:gd name="connsiteX34" fmla="*/ 365760 w 1569720"/>
              <a:gd name="connsiteY34" fmla="*/ 2766060 h 2872740"/>
              <a:gd name="connsiteX35" fmla="*/ 236220 w 1569720"/>
              <a:gd name="connsiteY35" fmla="*/ 2788920 h 2872740"/>
              <a:gd name="connsiteX36" fmla="*/ 76200 w 1569720"/>
              <a:gd name="connsiteY36" fmla="*/ 2849880 h 2872740"/>
              <a:gd name="connsiteX37" fmla="*/ 0 w 1569720"/>
              <a:gd name="connsiteY37" fmla="*/ 2872740 h 2872740"/>
              <a:gd name="connsiteX0" fmla="*/ 1569720 w 1569720"/>
              <a:gd name="connsiteY0" fmla="*/ 0 h 2872740"/>
              <a:gd name="connsiteX1" fmla="*/ 1531620 w 1569720"/>
              <a:gd name="connsiteY1" fmla="*/ 175260 h 2872740"/>
              <a:gd name="connsiteX2" fmla="*/ 1493520 w 1569720"/>
              <a:gd name="connsiteY2" fmla="*/ 228600 h 2872740"/>
              <a:gd name="connsiteX3" fmla="*/ 1470660 w 1569720"/>
              <a:gd name="connsiteY3" fmla="*/ 320040 h 2872740"/>
              <a:gd name="connsiteX4" fmla="*/ 1447800 w 1569720"/>
              <a:gd name="connsiteY4" fmla="*/ 396240 h 2872740"/>
              <a:gd name="connsiteX5" fmla="*/ 1440180 w 1569720"/>
              <a:gd name="connsiteY5" fmla="*/ 495300 h 2872740"/>
              <a:gd name="connsiteX6" fmla="*/ 1402080 w 1569720"/>
              <a:gd name="connsiteY6" fmla="*/ 579120 h 2872740"/>
              <a:gd name="connsiteX7" fmla="*/ 1424940 w 1569720"/>
              <a:gd name="connsiteY7" fmla="*/ 670560 h 2872740"/>
              <a:gd name="connsiteX8" fmla="*/ 1432560 w 1569720"/>
              <a:gd name="connsiteY8" fmla="*/ 861060 h 2872740"/>
              <a:gd name="connsiteX9" fmla="*/ 1348740 w 1569720"/>
              <a:gd name="connsiteY9" fmla="*/ 937260 h 2872740"/>
              <a:gd name="connsiteX10" fmla="*/ 1303020 w 1569720"/>
              <a:gd name="connsiteY10" fmla="*/ 1028700 h 2872740"/>
              <a:gd name="connsiteX11" fmla="*/ 1211580 w 1569720"/>
              <a:gd name="connsiteY11" fmla="*/ 1112520 h 2872740"/>
              <a:gd name="connsiteX12" fmla="*/ 1051560 w 1569720"/>
              <a:gd name="connsiteY12" fmla="*/ 1257300 h 2872740"/>
              <a:gd name="connsiteX13" fmla="*/ 998220 w 1569720"/>
              <a:gd name="connsiteY13" fmla="*/ 1417320 h 2872740"/>
              <a:gd name="connsiteX14" fmla="*/ 998220 w 1569720"/>
              <a:gd name="connsiteY14" fmla="*/ 1531620 h 2872740"/>
              <a:gd name="connsiteX15" fmla="*/ 1028700 w 1569720"/>
              <a:gd name="connsiteY15" fmla="*/ 1600200 h 2872740"/>
              <a:gd name="connsiteX16" fmla="*/ 1097280 w 1569720"/>
              <a:gd name="connsiteY16" fmla="*/ 1668780 h 2872740"/>
              <a:gd name="connsiteX17" fmla="*/ 1066800 w 1569720"/>
              <a:gd name="connsiteY17" fmla="*/ 1760220 h 2872740"/>
              <a:gd name="connsiteX18" fmla="*/ 1013460 w 1569720"/>
              <a:gd name="connsiteY18" fmla="*/ 1783080 h 2872740"/>
              <a:gd name="connsiteX19" fmla="*/ 929640 w 1569720"/>
              <a:gd name="connsiteY19" fmla="*/ 1866900 h 2872740"/>
              <a:gd name="connsiteX20" fmla="*/ 914400 w 1569720"/>
              <a:gd name="connsiteY20" fmla="*/ 1950720 h 2872740"/>
              <a:gd name="connsiteX21" fmla="*/ 906780 w 1569720"/>
              <a:gd name="connsiteY21" fmla="*/ 2026920 h 2872740"/>
              <a:gd name="connsiteX22" fmla="*/ 899160 w 1569720"/>
              <a:gd name="connsiteY22" fmla="*/ 2080260 h 2872740"/>
              <a:gd name="connsiteX23" fmla="*/ 861060 w 1569720"/>
              <a:gd name="connsiteY23" fmla="*/ 2110740 h 2872740"/>
              <a:gd name="connsiteX24" fmla="*/ 762000 w 1569720"/>
              <a:gd name="connsiteY24" fmla="*/ 2278380 h 2872740"/>
              <a:gd name="connsiteX25" fmla="*/ 739140 w 1569720"/>
              <a:gd name="connsiteY25" fmla="*/ 2400300 h 2872740"/>
              <a:gd name="connsiteX26" fmla="*/ 739140 w 1569720"/>
              <a:gd name="connsiteY26" fmla="*/ 2461260 h 2872740"/>
              <a:gd name="connsiteX27" fmla="*/ 670560 w 1569720"/>
              <a:gd name="connsiteY27" fmla="*/ 2529840 h 2872740"/>
              <a:gd name="connsiteX28" fmla="*/ 662940 w 1569720"/>
              <a:gd name="connsiteY28" fmla="*/ 2583180 h 2872740"/>
              <a:gd name="connsiteX29" fmla="*/ 678180 w 1569720"/>
              <a:gd name="connsiteY29" fmla="*/ 2613660 h 2872740"/>
              <a:gd name="connsiteX30" fmla="*/ 655320 w 1569720"/>
              <a:gd name="connsiteY30" fmla="*/ 2682240 h 2872740"/>
              <a:gd name="connsiteX31" fmla="*/ 617220 w 1569720"/>
              <a:gd name="connsiteY31" fmla="*/ 2743200 h 2872740"/>
              <a:gd name="connsiteX32" fmla="*/ 586740 w 1569720"/>
              <a:gd name="connsiteY32" fmla="*/ 2781300 h 2872740"/>
              <a:gd name="connsiteX33" fmla="*/ 464820 w 1569720"/>
              <a:gd name="connsiteY33" fmla="*/ 2758440 h 2872740"/>
              <a:gd name="connsiteX34" fmla="*/ 365760 w 1569720"/>
              <a:gd name="connsiteY34" fmla="*/ 2766060 h 2872740"/>
              <a:gd name="connsiteX35" fmla="*/ 76200 w 1569720"/>
              <a:gd name="connsiteY35" fmla="*/ 2849880 h 2872740"/>
              <a:gd name="connsiteX36" fmla="*/ 0 w 1569720"/>
              <a:gd name="connsiteY36" fmla="*/ 2872740 h 2872740"/>
              <a:gd name="connsiteX0" fmla="*/ 1569720 w 1569720"/>
              <a:gd name="connsiteY0" fmla="*/ 0 h 2872740"/>
              <a:gd name="connsiteX1" fmla="*/ 1531620 w 1569720"/>
              <a:gd name="connsiteY1" fmla="*/ 175260 h 2872740"/>
              <a:gd name="connsiteX2" fmla="*/ 1493520 w 1569720"/>
              <a:gd name="connsiteY2" fmla="*/ 228600 h 2872740"/>
              <a:gd name="connsiteX3" fmla="*/ 1470660 w 1569720"/>
              <a:gd name="connsiteY3" fmla="*/ 320040 h 2872740"/>
              <a:gd name="connsiteX4" fmla="*/ 1447800 w 1569720"/>
              <a:gd name="connsiteY4" fmla="*/ 396240 h 2872740"/>
              <a:gd name="connsiteX5" fmla="*/ 1440180 w 1569720"/>
              <a:gd name="connsiteY5" fmla="*/ 495300 h 2872740"/>
              <a:gd name="connsiteX6" fmla="*/ 1402080 w 1569720"/>
              <a:gd name="connsiteY6" fmla="*/ 579120 h 2872740"/>
              <a:gd name="connsiteX7" fmla="*/ 1424940 w 1569720"/>
              <a:gd name="connsiteY7" fmla="*/ 670560 h 2872740"/>
              <a:gd name="connsiteX8" fmla="*/ 1432560 w 1569720"/>
              <a:gd name="connsiteY8" fmla="*/ 861060 h 2872740"/>
              <a:gd name="connsiteX9" fmla="*/ 1348740 w 1569720"/>
              <a:gd name="connsiteY9" fmla="*/ 937260 h 2872740"/>
              <a:gd name="connsiteX10" fmla="*/ 1303020 w 1569720"/>
              <a:gd name="connsiteY10" fmla="*/ 1028700 h 2872740"/>
              <a:gd name="connsiteX11" fmla="*/ 1211580 w 1569720"/>
              <a:gd name="connsiteY11" fmla="*/ 1112520 h 2872740"/>
              <a:gd name="connsiteX12" fmla="*/ 1051560 w 1569720"/>
              <a:gd name="connsiteY12" fmla="*/ 1257300 h 2872740"/>
              <a:gd name="connsiteX13" fmla="*/ 998220 w 1569720"/>
              <a:gd name="connsiteY13" fmla="*/ 1417320 h 2872740"/>
              <a:gd name="connsiteX14" fmla="*/ 998220 w 1569720"/>
              <a:gd name="connsiteY14" fmla="*/ 1531620 h 2872740"/>
              <a:gd name="connsiteX15" fmla="*/ 1028700 w 1569720"/>
              <a:gd name="connsiteY15" fmla="*/ 1600200 h 2872740"/>
              <a:gd name="connsiteX16" fmla="*/ 1097280 w 1569720"/>
              <a:gd name="connsiteY16" fmla="*/ 1668780 h 2872740"/>
              <a:gd name="connsiteX17" fmla="*/ 1066800 w 1569720"/>
              <a:gd name="connsiteY17" fmla="*/ 1760220 h 2872740"/>
              <a:gd name="connsiteX18" fmla="*/ 1013460 w 1569720"/>
              <a:gd name="connsiteY18" fmla="*/ 1783080 h 2872740"/>
              <a:gd name="connsiteX19" fmla="*/ 929640 w 1569720"/>
              <a:gd name="connsiteY19" fmla="*/ 1866900 h 2872740"/>
              <a:gd name="connsiteX20" fmla="*/ 914400 w 1569720"/>
              <a:gd name="connsiteY20" fmla="*/ 1950720 h 2872740"/>
              <a:gd name="connsiteX21" fmla="*/ 906780 w 1569720"/>
              <a:gd name="connsiteY21" fmla="*/ 2026920 h 2872740"/>
              <a:gd name="connsiteX22" fmla="*/ 899160 w 1569720"/>
              <a:gd name="connsiteY22" fmla="*/ 2080260 h 2872740"/>
              <a:gd name="connsiteX23" fmla="*/ 861060 w 1569720"/>
              <a:gd name="connsiteY23" fmla="*/ 2110740 h 2872740"/>
              <a:gd name="connsiteX24" fmla="*/ 762000 w 1569720"/>
              <a:gd name="connsiteY24" fmla="*/ 2278380 h 2872740"/>
              <a:gd name="connsiteX25" fmla="*/ 739140 w 1569720"/>
              <a:gd name="connsiteY25" fmla="*/ 2400300 h 2872740"/>
              <a:gd name="connsiteX26" fmla="*/ 739140 w 1569720"/>
              <a:gd name="connsiteY26" fmla="*/ 2461260 h 2872740"/>
              <a:gd name="connsiteX27" fmla="*/ 670560 w 1569720"/>
              <a:gd name="connsiteY27" fmla="*/ 2529840 h 2872740"/>
              <a:gd name="connsiteX28" fmla="*/ 662940 w 1569720"/>
              <a:gd name="connsiteY28" fmla="*/ 2583180 h 2872740"/>
              <a:gd name="connsiteX29" fmla="*/ 678180 w 1569720"/>
              <a:gd name="connsiteY29" fmla="*/ 2613660 h 2872740"/>
              <a:gd name="connsiteX30" fmla="*/ 655320 w 1569720"/>
              <a:gd name="connsiteY30" fmla="*/ 2682240 h 2872740"/>
              <a:gd name="connsiteX31" fmla="*/ 617220 w 1569720"/>
              <a:gd name="connsiteY31" fmla="*/ 2743200 h 2872740"/>
              <a:gd name="connsiteX32" fmla="*/ 586740 w 1569720"/>
              <a:gd name="connsiteY32" fmla="*/ 2781300 h 2872740"/>
              <a:gd name="connsiteX33" fmla="*/ 464820 w 1569720"/>
              <a:gd name="connsiteY33" fmla="*/ 2758440 h 2872740"/>
              <a:gd name="connsiteX34" fmla="*/ 76200 w 1569720"/>
              <a:gd name="connsiteY34" fmla="*/ 2849880 h 2872740"/>
              <a:gd name="connsiteX35" fmla="*/ 0 w 1569720"/>
              <a:gd name="connsiteY35" fmla="*/ 2872740 h 2872740"/>
              <a:gd name="connsiteX0" fmla="*/ 1569720 w 1569720"/>
              <a:gd name="connsiteY0" fmla="*/ 0 h 2872740"/>
              <a:gd name="connsiteX1" fmla="*/ 1531620 w 1569720"/>
              <a:gd name="connsiteY1" fmla="*/ 175260 h 2872740"/>
              <a:gd name="connsiteX2" fmla="*/ 1493520 w 1569720"/>
              <a:gd name="connsiteY2" fmla="*/ 228600 h 2872740"/>
              <a:gd name="connsiteX3" fmla="*/ 1470660 w 1569720"/>
              <a:gd name="connsiteY3" fmla="*/ 320040 h 2872740"/>
              <a:gd name="connsiteX4" fmla="*/ 1447800 w 1569720"/>
              <a:gd name="connsiteY4" fmla="*/ 396240 h 2872740"/>
              <a:gd name="connsiteX5" fmla="*/ 1440180 w 1569720"/>
              <a:gd name="connsiteY5" fmla="*/ 495300 h 2872740"/>
              <a:gd name="connsiteX6" fmla="*/ 1402080 w 1569720"/>
              <a:gd name="connsiteY6" fmla="*/ 579120 h 2872740"/>
              <a:gd name="connsiteX7" fmla="*/ 1424940 w 1569720"/>
              <a:gd name="connsiteY7" fmla="*/ 670560 h 2872740"/>
              <a:gd name="connsiteX8" fmla="*/ 1432560 w 1569720"/>
              <a:gd name="connsiteY8" fmla="*/ 861060 h 2872740"/>
              <a:gd name="connsiteX9" fmla="*/ 1348740 w 1569720"/>
              <a:gd name="connsiteY9" fmla="*/ 937260 h 2872740"/>
              <a:gd name="connsiteX10" fmla="*/ 1303020 w 1569720"/>
              <a:gd name="connsiteY10" fmla="*/ 1028700 h 2872740"/>
              <a:gd name="connsiteX11" fmla="*/ 1211580 w 1569720"/>
              <a:gd name="connsiteY11" fmla="*/ 1112520 h 2872740"/>
              <a:gd name="connsiteX12" fmla="*/ 1051560 w 1569720"/>
              <a:gd name="connsiteY12" fmla="*/ 1257300 h 2872740"/>
              <a:gd name="connsiteX13" fmla="*/ 998220 w 1569720"/>
              <a:gd name="connsiteY13" fmla="*/ 1417320 h 2872740"/>
              <a:gd name="connsiteX14" fmla="*/ 998220 w 1569720"/>
              <a:gd name="connsiteY14" fmla="*/ 1531620 h 2872740"/>
              <a:gd name="connsiteX15" fmla="*/ 1028700 w 1569720"/>
              <a:gd name="connsiteY15" fmla="*/ 1600200 h 2872740"/>
              <a:gd name="connsiteX16" fmla="*/ 1097280 w 1569720"/>
              <a:gd name="connsiteY16" fmla="*/ 1668780 h 2872740"/>
              <a:gd name="connsiteX17" fmla="*/ 1066800 w 1569720"/>
              <a:gd name="connsiteY17" fmla="*/ 1760220 h 2872740"/>
              <a:gd name="connsiteX18" fmla="*/ 1013460 w 1569720"/>
              <a:gd name="connsiteY18" fmla="*/ 1783080 h 2872740"/>
              <a:gd name="connsiteX19" fmla="*/ 929640 w 1569720"/>
              <a:gd name="connsiteY19" fmla="*/ 1866900 h 2872740"/>
              <a:gd name="connsiteX20" fmla="*/ 914400 w 1569720"/>
              <a:gd name="connsiteY20" fmla="*/ 1950720 h 2872740"/>
              <a:gd name="connsiteX21" fmla="*/ 906780 w 1569720"/>
              <a:gd name="connsiteY21" fmla="*/ 2026920 h 2872740"/>
              <a:gd name="connsiteX22" fmla="*/ 899160 w 1569720"/>
              <a:gd name="connsiteY22" fmla="*/ 2080260 h 2872740"/>
              <a:gd name="connsiteX23" fmla="*/ 861060 w 1569720"/>
              <a:gd name="connsiteY23" fmla="*/ 2110740 h 2872740"/>
              <a:gd name="connsiteX24" fmla="*/ 762000 w 1569720"/>
              <a:gd name="connsiteY24" fmla="*/ 2278380 h 2872740"/>
              <a:gd name="connsiteX25" fmla="*/ 739140 w 1569720"/>
              <a:gd name="connsiteY25" fmla="*/ 2400300 h 2872740"/>
              <a:gd name="connsiteX26" fmla="*/ 739140 w 1569720"/>
              <a:gd name="connsiteY26" fmla="*/ 2461260 h 2872740"/>
              <a:gd name="connsiteX27" fmla="*/ 670560 w 1569720"/>
              <a:gd name="connsiteY27" fmla="*/ 2529840 h 2872740"/>
              <a:gd name="connsiteX28" fmla="*/ 662940 w 1569720"/>
              <a:gd name="connsiteY28" fmla="*/ 2583180 h 2872740"/>
              <a:gd name="connsiteX29" fmla="*/ 678180 w 1569720"/>
              <a:gd name="connsiteY29" fmla="*/ 2613660 h 2872740"/>
              <a:gd name="connsiteX30" fmla="*/ 655320 w 1569720"/>
              <a:gd name="connsiteY30" fmla="*/ 2682240 h 2872740"/>
              <a:gd name="connsiteX31" fmla="*/ 617220 w 1569720"/>
              <a:gd name="connsiteY31" fmla="*/ 2743200 h 2872740"/>
              <a:gd name="connsiteX32" fmla="*/ 586740 w 1569720"/>
              <a:gd name="connsiteY32" fmla="*/ 2781300 h 2872740"/>
              <a:gd name="connsiteX33" fmla="*/ 76200 w 1569720"/>
              <a:gd name="connsiteY33" fmla="*/ 2849880 h 2872740"/>
              <a:gd name="connsiteX34" fmla="*/ 0 w 1569720"/>
              <a:gd name="connsiteY34" fmla="*/ 2872740 h 2872740"/>
              <a:gd name="connsiteX0" fmla="*/ 1569720 w 1569720"/>
              <a:gd name="connsiteY0" fmla="*/ 0 h 2872740"/>
              <a:gd name="connsiteX1" fmla="*/ 1531620 w 1569720"/>
              <a:gd name="connsiteY1" fmla="*/ 175260 h 2872740"/>
              <a:gd name="connsiteX2" fmla="*/ 1493520 w 1569720"/>
              <a:gd name="connsiteY2" fmla="*/ 228600 h 2872740"/>
              <a:gd name="connsiteX3" fmla="*/ 1470660 w 1569720"/>
              <a:gd name="connsiteY3" fmla="*/ 320040 h 2872740"/>
              <a:gd name="connsiteX4" fmla="*/ 1447800 w 1569720"/>
              <a:gd name="connsiteY4" fmla="*/ 396240 h 2872740"/>
              <a:gd name="connsiteX5" fmla="*/ 1440180 w 1569720"/>
              <a:gd name="connsiteY5" fmla="*/ 495300 h 2872740"/>
              <a:gd name="connsiteX6" fmla="*/ 1402080 w 1569720"/>
              <a:gd name="connsiteY6" fmla="*/ 579120 h 2872740"/>
              <a:gd name="connsiteX7" fmla="*/ 1424940 w 1569720"/>
              <a:gd name="connsiteY7" fmla="*/ 670560 h 2872740"/>
              <a:gd name="connsiteX8" fmla="*/ 1432560 w 1569720"/>
              <a:gd name="connsiteY8" fmla="*/ 861060 h 2872740"/>
              <a:gd name="connsiteX9" fmla="*/ 1348740 w 1569720"/>
              <a:gd name="connsiteY9" fmla="*/ 937260 h 2872740"/>
              <a:gd name="connsiteX10" fmla="*/ 1303020 w 1569720"/>
              <a:gd name="connsiteY10" fmla="*/ 1028700 h 2872740"/>
              <a:gd name="connsiteX11" fmla="*/ 1211580 w 1569720"/>
              <a:gd name="connsiteY11" fmla="*/ 1112520 h 2872740"/>
              <a:gd name="connsiteX12" fmla="*/ 1051560 w 1569720"/>
              <a:gd name="connsiteY12" fmla="*/ 1257300 h 2872740"/>
              <a:gd name="connsiteX13" fmla="*/ 998220 w 1569720"/>
              <a:gd name="connsiteY13" fmla="*/ 1417320 h 2872740"/>
              <a:gd name="connsiteX14" fmla="*/ 998220 w 1569720"/>
              <a:gd name="connsiteY14" fmla="*/ 1531620 h 2872740"/>
              <a:gd name="connsiteX15" fmla="*/ 1028700 w 1569720"/>
              <a:gd name="connsiteY15" fmla="*/ 1600200 h 2872740"/>
              <a:gd name="connsiteX16" fmla="*/ 1097280 w 1569720"/>
              <a:gd name="connsiteY16" fmla="*/ 1668780 h 2872740"/>
              <a:gd name="connsiteX17" fmla="*/ 1066800 w 1569720"/>
              <a:gd name="connsiteY17" fmla="*/ 1760220 h 2872740"/>
              <a:gd name="connsiteX18" fmla="*/ 1013460 w 1569720"/>
              <a:gd name="connsiteY18" fmla="*/ 1783080 h 2872740"/>
              <a:gd name="connsiteX19" fmla="*/ 929640 w 1569720"/>
              <a:gd name="connsiteY19" fmla="*/ 1866900 h 2872740"/>
              <a:gd name="connsiteX20" fmla="*/ 914400 w 1569720"/>
              <a:gd name="connsiteY20" fmla="*/ 1950720 h 2872740"/>
              <a:gd name="connsiteX21" fmla="*/ 906780 w 1569720"/>
              <a:gd name="connsiteY21" fmla="*/ 2026920 h 2872740"/>
              <a:gd name="connsiteX22" fmla="*/ 899160 w 1569720"/>
              <a:gd name="connsiteY22" fmla="*/ 2080260 h 2872740"/>
              <a:gd name="connsiteX23" fmla="*/ 861060 w 1569720"/>
              <a:gd name="connsiteY23" fmla="*/ 2110740 h 2872740"/>
              <a:gd name="connsiteX24" fmla="*/ 762000 w 1569720"/>
              <a:gd name="connsiteY24" fmla="*/ 2278380 h 2872740"/>
              <a:gd name="connsiteX25" fmla="*/ 739140 w 1569720"/>
              <a:gd name="connsiteY25" fmla="*/ 2400300 h 2872740"/>
              <a:gd name="connsiteX26" fmla="*/ 739140 w 1569720"/>
              <a:gd name="connsiteY26" fmla="*/ 2461260 h 2872740"/>
              <a:gd name="connsiteX27" fmla="*/ 670560 w 1569720"/>
              <a:gd name="connsiteY27" fmla="*/ 2529840 h 2872740"/>
              <a:gd name="connsiteX28" fmla="*/ 662940 w 1569720"/>
              <a:gd name="connsiteY28" fmla="*/ 2583180 h 2872740"/>
              <a:gd name="connsiteX29" fmla="*/ 678180 w 1569720"/>
              <a:gd name="connsiteY29" fmla="*/ 2613660 h 2872740"/>
              <a:gd name="connsiteX30" fmla="*/ 655320 w 1569720"/>
              <a:gd name="connsiteY30" fmla="*/ 2682240 h 2872740"/>
              <a:gd name="connsiteX31" fmla="*/ 617220 w 1569720"/>
              <a:gd name="connsiteY31" fmla="*/ 2743200 h 2872740"/>
              <a:gd name="connsiteX32" fmla="*/ 586740 w 1569720"/>
              <a:gd name="connsiteY32" fmla="*/ 2781300 h 2872740"/>
              <a:gd name="connsiteX33" fmla="*/ 0 w 1569720"/>
              <a:gd name="connsiteY33" fmla="*/ 2872740 h 287274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0 w 982980"/>
              <a:gd name="connsiteY7" fmla="*/ 670560 h 2781300"/>
              <a:gd name="connsiteX8" fmla="*/ 845820 w 982980"/>
              <a:gd name="connsiteY8" fmla="*/ 861060 h 2781300"/>
              <a:gd name="connsiteX9" fmla="*/ 762000 w 982980"/>
              <a:gd name="connsiteY9" fmla="*/ 937260 h 2781300"/>
              <a:gd name="connsiteX10" fmla="*/ 716280 w 982980"/>
              <a:gd name="connsiteY10" fmla="*/ 1028700 h 2781300"/>
              <a:gd name="connsiteX11" fmla="*/ 624840 w 982980"/>
              <a:gd name="connsiteY11" fmla="*/ 1112520 h 2781300"/>
              <a:gd name="connsiteX12" fmla="*/ 464820 w 982980"/>
              <a:gd name="connsiteY12" fmla="*/ 1257300 h 2781300"/>
              <a:gd name="connsiteX13" fmla="*/ 411480 w 982980"/>
              <a:gd name="connsiteY13" fmla="*/ 1417320 h 2781300"/>
              <a:gd name="connsiteX14" fmla="*/ 411480 w 982980"/>
              <a:gd name="connsiteY14" fmla="*/ 1531620 h 2781300"/>
              <a:gd name="connsiteX15" fmla="*/ 441960 w 982980"/>
              <a:gd name="connsiteY15" fmla="*/ 1600200 h 2781300"/>
              <a:gd name="connsiteX16" fmla="*/ 510540 w 982980"/>
              <a:gd name="connsiteY16" fmla="*/ 1668780 h 2781300"/>
              <a:gd name="connsiteX17" fmla="*/ 480060 w 982980"/>
              <a:gd name="connsiteY17" fmla="*/ 1760220 h 2781300"/>
              <a:gd name="connsiteX18" fmla="*/ 426720 w 982980"/>
              <a:gd name="connsiteY18" fmla="*/ 1783080 h 2781300"/>
              <a:gd name="connsiteX19" fmla="*/ 342900 w 982980"/>
              <a:gd name="connsiteY19" fmla="*/ 1866900 h 2781300"/>
              <a:gd name="connsiteX20" fmla="*/ 327660 w 982980"/>
              <a:gd name="connsiteY20" fmla="*/ 1950720 h 2781300"/>
              <a:gd name="connsiteX21" fmla="*/ 320040 w 982980"/>
              <a:gd name="connsiteY21" fmla="*/ 2026920 h 2781300"/>
              <a:gd name="connsiteX22" fmla="*/ 312420 w 982980"/>
              <a:gd name="connsiteY22" fmla="*/ 2080260 h 2781300"/>
              <a:gd name="connsiteX23" fmla="*/ 274320 w 982980"/>
              <a:gd name="connsiteY23" fmla="*/ 2110740 h 2781300"/>
              <a:gd name="connsiteX24" fmla="*/ 175260 w 982980"/>
              <a:gd name="connsiteY24" fmla="*/ 2278380 h 2781300"/>
              <a:gd name="connsiteX25" fmla="*/ 152400 w 982980"/>
              <a:gd name="connsiteY25" fmla="*/ 2400300 h 2781300"/>
              <a:gd name="connsiteX26" fmla="*/ 152400 w 982980"/>
              <a:gd name="connsiteY26" fmla="*/ 2461260 h 2781300"/>
              <a:gd name="connsiteX27" fmla="*/ 83820 w 982980"/>
              <a:gd name="connsiteY27" fmla="*/ 2529840 h 2781300"/>
              <a:gd name="connsiteX28" fmla="*/ 76200 w 982980"/>
              <a:gd name="connsiteY28" fmla="*/ 2583180 h 2781300"/>
              <a:gd name="connsiteX29" fmla="*/ 91440 w 982980"/>
              <a:gd name="connsiteY29" fmla="*/ 2613660 h 2781300"/>
              <a:gd name="connsiteX30" fmla="*/ 68580 w 982980"/>
              <a:gd name="connsiteY30" fmla="*/ 2682240 h 2781300"/>
              <a:gd name="connsiteX31" fmla="*/ 30480 w 982980"/>
              <a:gd name="connsiteY31" fmla="*/ 2743200 h 2781300"/>
              <a:gd name="connsiteX32" fmla="*/ 0 w 982980"/>
              <a:gd name="connsiteY32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0 w 982980"/>
              <a:gd name="connsiteY7" fmla="*/ 670560 h 2781300"/>
              <a:gd name="connsiteX8" fmla="*/ 845820 w 982980"/>
              <a:gd name="connsiteY8" fmla="*/ 861060 h 2781300"/>
              <a:gd name="connsiteX9" fmla="*/ 762000 w 982980"/>
              <a:gd name="connsiteY9" fmla="*/ 937260 h 2781300"/>
              <a:gd name="connsiteX10" fmla="*/ 716280 w 982980"/>
              <a:gd name="connsiteY10" fmla="*/ 1028700 h 2781300"/>
              <a:gd name="connsiteX11" fmla="*/ 624840 w 982980"/>
              <a:gd name="connsiteY11" fmla="*/ 1112520 h 2781300"/>
              <a:gd name="connsiteX12" fmla="*/ 464820 w 982980"/>
              <a:gd name="connsiteY12" fmla="*/ 1257300 h 2781300"/>
              <a:gd name="connsiteX13" fmla="*/ 411480 w 982980"/>
              <a:gd name="connsiteY13" fmla="*/ 1417320 h 2781300"/>
              <a:gd name="connsiteX14" fmla="*/ 411480 w 982980"/>
              <a:gd name="connsiteY14" fmla="*/ 1531620 h 2781300"/>
              <a:gd name="connsiteX15" fmla="*/ 441960 w 982980"/>
              <a:gd name="connsiteY15" fmla="*/ 1600200 h 2781300"/>
              <a:gd name="connsiteX16" fmla="*/ 510540 w 982980"/>
              <a:gd name="connsiteY16" fmla="*/ 1668780 h 2781300"/>
              <a:gd name="connsiteX17" fmla="*/ 480060 w 982980"/>
              <a:gd name="connsiteY17" fmla="*/ 1760220 h 2781300"/>
              <a:gd name="connsiteX18" fmla="*/ 426720 w 982980"/>
              <a:gd name="connsiteY18" fmla="*/ 1783080 h 2781300"/>
              <a:gd name="connsiteX19" fmla="*/ 342900 w 982980"/>
              <a:gd name="connsiteY19" fmla="*/ 1866900 h 2781300"/>
              <a:gd name="connsiteX20" fmla="*/ 327660 w 982980"/>
              <a:gd name="connsiteY20" fmla="*/ 1950720 h 2781300"/>
              <a:gd name="connsiteX21" fmla="*/ 320040 w 982980"/>
              <a:gd name="connsiteY21" fmla="*/ 2026920 h 2781300"/>
              <a:gd name="connsiteX22" fmla="*/ 312420 w 982980"/>
              <a:gd name="connsiteY22" fmla="*/ 2080260 h 2781300"/>
              <a:gd name="connsiteX23" fmla="*/ 274320 w 982980"/>
              <a:gd name="connsiteY23" fmla="*/ 2110740 h 2781300"/>
              <a:gd name="connsiteX24" fmla="*/ 175260 w 982980"/>
              <a:gd name="connsiteY24" fmla="*/ 2278380 h 2781300"/>
              <a:gd name="connsiteX25" fmla="*/ 152400 w 982980"/>
              <a:gd name="connsiteY25" fmla="*/ 2400300 h 2781300"/>
              <a:gd name="connsiteX26" fmla="*/ 83820 w 982980"/>
              <a:gd name="connsiteY26" fmla="*/ 2529840 h 2781300"/>
              <a:gd name="connsiteX27" fmla="*/ 76200 w 982980"/>
              <a:gd name="connsiteY27" fmla="*/ 2583180 h 2781300"/>
              <a:gd name="connsiteX28" fmla="*/ 91440 w 982980"/>
              <a:gd name="connsiteY28" fmla="*/ 2613660 h 2781300"/>
              <a:gd name="connsiteX29" fmla="*/ 68580 w 982980"/>
              <a:gd name="connsiteY29" fmla="*/ 2682240 h 2781300"/>
              <a:gd name="connsiteX30" fmla="*/ 30480 w 982980"/>
              <a:gd name="connsiteY30" fmla="*/ 2743200 h 2781300"/>
              <a:gd name="connsiteX31" fmla="*/ 0 w 982980"/>
              <a:gd name="connsiteY31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0 w 982980"/>
              <a:gd name="connsiteY7" fmla="*/ 670560 h 2781300"/>
              <a:gd name="connsiteX8" fmla="*/ 845820 w 982980"/>
              <a:gd name="connsiteY8" fmla="*/ 861060 h 2781300"/>
              <a:gd name="connsiteX9" fmla="*/ 762000 w 982980"/>
              <a:gd name="connsiteY9" fmla="*/ 937260 h 2781300"/>
              <a:gd name="connsiteX10" fmla="*/ 716280 w 982980"/>
              <a:gd name="connsiteY10" fmla="*/ 1028700 h 2781300"/>
              <a:gd name="connsiteX11" fmla="*/ 624840 w 982980"/>
              <a:gd name="connsiteY11" fmla="*/ 1112520 h 2781300"/>
              <a:gd name="connsiteX12" fmla="*/ 464820 w 982980"/>
              <a:gd name="connsiteY12" fmla="*/ 1257300 h 2781300"/>
              <a:gd name="connsiteX13" fmla="*/ 411480 w 982980"/>
              <a:gd name="connsiteY13" fmla="*/ 1417320 h 2781300"/>
              <a:gd name="connsiteX14" fmla="*/ 411480 w 982980"/>
              <a:gd name="connsiteY14" fmla="*/ 1531620 h 2781300"/>
              <a:gd name="connsiteX15" fmla="*/ 441960 w 982980"/>
              <a:gd name="connsiteY15" fmla="*/ 1600200 h 2781300"/>
              <a:gd name="connsiteX16" fmla="*/ 510540 w 982980"/>
              <a:gd name="connsiteY16" fmla="*/ 1668780 h 2781300"/>
              <a:gd name="connsiteX17" fmla="*/ 480060 w 982980"/>
              <a:gd name="connsiteY17" fmla="*/ 1760220 h 2781300"/>
              <a:gd name="connsiteX18" fmla="*/ 426720 w 982980"/>
              <a:gd name="connsiteY18" fmla="*/ 1783080 h 2781300"/>
              <a:gd name="connsiteX19" fmla="*/ 342900 w 982980"/>
              <a:gd name="connsiteY19" fmla="*/ 1866900 h 2781300"/>
              <a:gd name="connsiteX20" fmla="*/ 327660 w 982980"/>
              <a:gd name="connsiteY20" fmla="*/ 1950720 h 2781300"/>
              <a:gd name="connsiteX21" fmla="*/ 320040 w 982980"/>
              <a:gd name="connsiteY21" fmla="*/ 2026920 h 2781300"/>
              <a:gd name="connsiteX22" fmla="*/ 312420 w 982980"/>
              <a:gd name="connsiteY22" fmla="*/ 2080260 h 2781300"/>
              <a:gd name="connsiteX23" fmla="*/ 274320 w 982980"/>
              <a:gd name="connsiteY23" fmla="*/ 2110740 h 2781300"/>
              <a:gd name="connsiteX24" fmla="*/ 175260 w 982980"/>
              <a:gd name="connsiteY24" fmla="*/ 2278380 h 2781300"/>
              <a:gd name="connsiteX25" fmla="*/ 83820 w 982980"/>
              <a:gd name="connsiteY25" fmla="*/ 2529840 h 2781300"/>
              <a:gd name="connsiteX26" fmla="*/ 76200 w 982980"/>
              <a:gd name="connsiteY26" fmla="*/ 2583180 h 2781300"/>
              <a:gd name="connsiteX27" fmla="*/ 91440 w 982980"/>
              <a:gd name="connsiteY27" fmla="*/ 2613660 h 2781300"/>
              <a:gd name="connsiteX28" fmla="*/ 68580 w 982980"/>
              <a:gd name="connsiteY28" fmla="*/ 2682240 h 2781300"/>
              <a:gd name="connsiteX29" fmla="*/ 30480 w 982980"/>
              <a:gd name="connsiteY29" fmla="*/ 2743200 h 2781300"/>
              <a:gd name="connsiteX30" fmla="*/ 0 w 982980"/>
              <a:gd name="connsiteY30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0 w 982980"/>
              <a:gd name="connsiteY7" fmla="*/ 670560 h 2781300"/>
              <a:gd name="connsiteX8" fmla="*/ 845820 w 982980"/>
              <a:gd name="connsiteY8" fmla="*/ 861060 h 2781300"/>
              <a:gd name="connsiteX9" fmla="*/ 762000 w 982980"/>
              <a:gd name="connsiteY9" fmla="*/ 937260 h 2781300"/>
              <a:gd name="connsiteX10" fmla="*/ 716280 w 982980"/>
              <a:gd name="connsiteY10" fmla="*/ 1028700 h 2781300"/>
              <a:gd name="connsiteX11" fmla="*/ 624840 w 982980"/>
              <a:gd name="connsiteY11" fmla="*/ 1112520 h 2781300"/>
              <a:gd name="connsiteX12" fmla="*/ 464820 w 982980"/>
              <a:gd name="connsiteY12" fmla="*/ 1257300 h 2781300"/>
              <a:gd name="connsiteX13" fmla="*/ 411480 w 982980"/>
              <a:gd name="connsiteY13" fmla="*/ 1417320 h 2781300"/>
              <a:gd name="connsiteX14" fmla="*/ 411480 w 982980"/>
              <a:gd name="connsiteY14" fmla="*/ 1531620 h 2781300"/>
              <a:gd name="connsiteX15" fmla="*/ 441960 w 982980"/>
              <a:gd name="connsiteY15" fmla="*/ 1600200 h 2781300"/>
              <a:gd name="connsiteX16" fmla="*/ 510540 w 982980"/>
              <a:gd name="connsiteY16" fmla="*/ 1668780 h 2781300"/>
              <a:gd name="connsiteX17" fmla="*/ 480060 w 982980"/>
              <a:gd name="connsiteY17" fmla="*/ 1760220 h 2781300"/>
              <a:gd name="connsiteX18" fmla="*/ 426720 w 982980"/>
              <a:gd name="connsiteY18" fmla="*/ 1783080 h 2781300"/>
              <a:gd name="connsiteX19" fmla="*/ 342900 w 982980"/>
              <a:gd name="connsiteY19" fmla="*/ 1866900 h 2781300"/>
              <a:gd name="connsiteX20" fmla="*/ 327660 w 982980"/>
              <a:gd name="connsiteY20" fmla="*/ 1950720 h 2781300"/>
              <a:gd name="connsiteX21" fmla="*/ 320040 w 982980"/>
              <a:gd name="connsiteY21" fmla="*/ 2026920 h 2781300"/>
              <a:gd name="connsiteX22" fmla="*/ 312420 w 982980"/>
              <a:gd name="connsiteY22" fmla="*/ 2080260 h 2781300"/>
              <a:gd name="connsiteX23" fmla="*/ 274320 w 982980"/>
              <a:gd name="connsiteY23" fmla="*/ 2110740 h 2781300"/>
              <a:gd name="connsiteX24" fmla="*/ 83820 w 982980"/>
              <a:gd name="connsiteY24" fmla="*/ 2529840 h 2781300"/>
              <a:gd name="connsiteX25" fmla="*/ 76200 w 982980"/>
              <a:gd name="connsiteY25" fmla="*/ 2583180 h 2781300"/>
              <a:gd name="connsiteX26" fmla="*/ 91440 w 982980"/>
              <a:gd name="connsiteY26" fmla="*/ 2613660 h 2781300"/>
              <a:gd name="connsiteX27" fmla="*/ 68580 w 982980"/>
              <a:gd name="connsiteY27" fmla="*/ 2682240 h 2781300"/>
              <a:gd name="connsiteX28" fmla="*/ 30480 w 982980"/>
              <a:gd name="connsiteY28" fmla="*/ 2743200 h 2781300"/>
              <a:gd name="connsiteX29" fmla="*/ 0 w 982980"/>
              <a:gd name="connsiteY29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0 w 982980"/>
              <a:gd name="connsiteY7" fmla="*/ 670560 h 2781300"/>
              <a:gd name="connsiteX8" fmla="*/ 845820 w 982980"/>
              <a:gd name="connsiteY8" fmla="*/ 861060 h 2781300"/>
              <a:gd name="connsiteX9" fmla="*/ 762000 w 982980"/>
              <a:gd name="connsiteY9" fmla="*/ 937260 h 2781300"/>
              <a:gd name="connsiteX10" fmla="*/ 716280 w 982980"/>
              <a:gd name="connsiteY10" fmla="*/ 1028700 h 2781300"/>
              <a:gd name="connsiteX11" fmla="*/ 624840 w 982980"/>
              <a:gd name="connsiteY11" fmla="*/ 1112520 h 2781300"/>
              <a:gd name="connsiteX12" fmla="*/ 464820 w 982980"/>
              <a:gd name="connsiteY12" fmla="*/ 1257300 h 2781300"/>
              <a:gd name="connsiteX13" fmla="*/ 411480 w 982980"/>
              <a:gd name="connsiteY13" fmla="*/ 1417320 h 2781300"/>
              <a:gd name="connsiteX14" fmla="*/ 411480 w 982980"/>
              <a:gd name="connsiteY14" fmla="*/ 1531620 h 2781300"/>
              <a:gd name="connsiteX15" fmla="*/ 441960 w 982980"/>
              <a:gd name="connsiteY15" fmla="*/ 1600200 h 2781300"/>
              <a:gd name="connsiteX16" fmla="*/ 510540 w 982980"/>
              <a:gd name="connsiteY16" fmla="*/ 1668780 h 2781300"/>
              <a:gd name="connsiteX17" fmla="*/ 480060 w 982980"/>
              <a:gd name="connsiteY17" fmla="*/ 1760220 h 2781300"/>
              <a:gd name="connsiteX18" fmla="*/ 426720 w 982980"/>
              <a:gd name="connsiteY18" fmla="*/ 1783080 h 2781300"/>
              <a:gd name="connsiteX19" fmla="*/ 342900 w 982980"/>
              <a:gd name="connsiteY19" fmla="*/ 1866900 h 2781300"/>
              <a:gd name="connsiteX20" fmla="*/ 327660 w 982980"/>
              <a:gd name="connsiteY20" fmla="*/ 1950720 h 2781300"/>
              <a:gd name="connsiteX21" fmla="*/ 320040 w 982980"/>
              <a:gd name="connsiteY21" fmla="*/ 2026920 h 2781300"/>
              <a:gd name="connsiteX22" fmla="*/ 312420 w 982980"/>
              <a:gd name="connsiteY22" fmla="*/ 2080260 h 2781300"/>
              <a:gd name="connsiteX23" fmla="*/ 83820 w 982980"/>
              <a:gd name="connsiteY23" fmla="*/ 2529840 h 2781300"/>
              <a:gd name="connsiteX24" fmla="*/ 76200 w 982980"/>
              <a:gd name="connsiteY24" fmla="*/ 2583180 h 2781300"/>
              <a:gd name="connsiteX25" fmla="*/ 91440 w 982980"/>
              <a:gd name="connsiteY25" fmla="*/ 2613660 h 2781300"/>
              <a:gd name="connsiteX26" fmla="*/ 68580 w 982980"/>
              <a:gd name="connsiteY26" fmla="*/ 2682240 h 2781300"/>
              <a:gd name="connsiteX27" fmla="*/ 30480 w 982980"/>
              <a:gd name="connsiteY27" fmla="*/ 2743200 h 2781300"/>
              <a:gd name="connsiteX28" fmla="*/ 0 w 982980"/>
              <a:gd name="connsiteY28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0 w 982980"/>
              <a:gd name="connsiteY7" fmla="*/ 670560 h 2781300"/>
              <a:gd name="connsiteX8" fmla="*/ 845820 w 982980"/>
              <a:gd name="connsiteY8" fmla="*/ 861060 h 2781300"/>
              <a:gd name="connsiteX9" fmla="*/ 762000 w 982980"/>
              <a:gd name="connsiteY9" fmla="*/ 937260 h 2781300"/>
              <a:gd name="connsiteX10" fmla="*/ 716280 w 982980"/>
              <a:gd name="connsiteY10" fmla="*/ 1028700 h 2781300"/>
              <a:gd name="connsiteX11" fmla="*/ 624840 w 982980"/>
              <a:gd name="connsiteY11" fmla="*/ 1112520 h 2781300"/>
              <a:gd name="connsiteX12" fmla="*/ 464820 w 982980"/>
              <a:gd name="connsiteY12" fmla="*/ 1257300 h 2781300"/>
              <a:gd name="connsiteX13" fmla="*/ 411480 w 982980"/>
              <a:gd name="connsiteY13" fmla="*/ 1417320 h 2781300"/>
              <a:gd name="connsiteX14" fmla="*/ 411480 w 982980"/>
              <a:gd name="connsiteY14" fmla="*/ 1531620 h 2781300"/>
              <a:gd name="connsiteX15" fmla="*/ 441960 w 982980"/>
              <a:gd name="connsiteY15" fmla="*/ 1600200 h 2781300"/>
              <a:gd name="connsiteX16" fmla="*/ 510540 w 982980"/>
              <a:gd name="connsiteY16" fmla="*/ 1668780 h 2781300"/>
              <a:gd name="connsiteX17" fmla="*/ 480060 w 982980"/>
              <a:gd name="connsiteY17" fmla="*/ 1760220 h 2781300"/>
              <a:gd name="connsiteX18" fmla="*/ 426720 w 982980"/>
              <a:gd name="connsiteY18" fmla="*/ 1783080 h 2781300"/>
              <a:gd name="connsiteX19" fmla="*/ 342900 w 982980"/>
              <a:gd name="connsiteY19" fmla="*/ 1866900 h 2781300"/>
              <a:gd name="connsiteX20" fmla="*/ 327660 w 982980"/>
              <a:gd name="connsiteY20" fmla="*/ 1950720 h 2781300"/>
              <a:gd name="connsiteX21" fmla="*/ 320040 w 982980"/>
              <a:gd name="connsiteY21" fmla="*/ 2026920 h 2781300"/>
              <a:gd name="connsiteX22" fmla="*/ 83820 w 982980"/>
              <a:gd name="connsiteY22" fmla="*/ 2529840 h 2781300"/>
              <a:gd name="connsiteX23" fmla="*/ 76200 w 982980"/>
              <a:gd name="connsiteY23" fmla="*/ 2583180 h 2781300"/>
              <a:gd name="connsiteX24" fmla="*/ 91440 w 982980"/>
              <a:gd name="connsiteY24" fmla="*/ 2613660 h 2781300"/>
              <a:gd name="connsiteX25" fmla="*/ 68580 w 982980"/>
              <a:gd name="connsiteY25" fmla="*/ 2682240 h 2781300"/>
              <a:gd name="connsiteX26" fmla="*/ 30480 w 982980"/>
              <a:gd name="connsiteY26" fmla="*/ 2743200 h 2781300"/>
              <a:gd name="connsiteX27" fmla="*/ 0 w 982980"/>
              <a:gd name="connsiteY27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0 w 982980"/>
              <a:gd name="connsiteY7" fmla="*/ 670560 h 2781300"/>
              <a:gd name="connsiteX8" fmla="*/ 845820 w 982980"/>
              <a:gd name="connsiteY8" fmla="*/ 861060 h 2781300"/>
              <a:gd name="connsiteX9" fmla="*/ 762000 w 982980"/>
              <a:gd name="connsiteY9" fmla="*/ 937260 h 2781300"/>
              <a:gd name="connsiteX10" fmla="*/ 716280 w 982980"/>
              <a:gd name="connsiteY10" fmla="*/ 1028700 h 2781300"/>
              <a:gd name="connsiteX11" fmla="*/ 624840 w 982980"/>
              <a:gd name="connsiteY11" fmla="*/ 1112520 h 2781300"/>
              <a:gd name="connsiteX12" fmla="*/ 464820 w 982980"/>
              <a:gd name="connsiteY12" fmla="*/ 1257300 h 2781300"/>
              <a:gd name="connsiteX13" fmla="*/ 411480 w 982980"/>
              <a:gd name="connsiteY13" fmla="*/ 1417320 h 2781300"/>
              <a:gd name="connsiteX14" fmla="*/ 411480 w 982980"/>
              <a:gd name="connsiteY14" fmla="*/ 1531620 h 2781300"/>
              <a:gd name="connsiteX15" fmla="*/ 441960 w 982980"/>
              <a:gd name="connsiteY15" fmla="*/ 1600200 h 2781300"/>
              <a:gd name="connsiteX16" fmla="*/ 510540 w 982980"/>
              <a:gd name="connsiteY16" fmla="*/ 1668780 h 2781300"/>
              <a:gd name="connsiteX17" fmla="*/ 480060 w 982980"/>
              <a:gd name="connsiteY17" fmla="*/ 1760220 h 2781300"/>
              <a:gd name="connsiteX18" fmla="*/ 426720 w 982980"/>
              <a:gd name="connsiteY18" fmla="*/ 1783080 h 2781300"/>
              <a:gd name="connsiteX19" fmla="*/ 342900 w 982980"/>
              <a:gd name="connsiteY19" fmla="*/ 1866900 h 2781300"/>
              <a:gd name="connsiteX20" fmla="*/ 327660 w 982980"/>
              <a:gd name="connsiteY20" fmla="*/ 1950720 h 2781300"/>
              <a:gd name="connsiteX21" fmla="*/ 83820 w 982980"/>
              <a:gd name="connsiteY21" fmla="*/ 2529840 h 2781300"/>
              <a:gd name="connsiteX22" fmla="*/ 76200 w 982980"/>
              <a:gd name="connsiteY22" fmla="*/ 2583180 h 2781300"/>
              <a:gd name="connsiteX23" fmla="*/ 91440 w 982980"/>
              <a:gd name="connsiteY23" fmla="*/ 2613660 h 2781300"/>
              <a:gd name="connsiteX24" fmla="*/ 68580 w 982980"/>
              <a:gd name="connsiteY24" fmla="*/ 2682240 h 2781300"/>
              <a:gd name="connsiteX25" fmla="*/ 30480 w 982980"/>
              <a:gd name="connsiteY25" fmla="*/ 2743200 h 2781300"/>
              <a:gd name="connsiteX26" fmla="*/ 0 w 982980"/>
              <a:gd name="connsiteY26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0 w 982980"/>
              <a:gd name="connsiteY7" fmla="*/ 670560 h 2781300"/>
              <a:gd name="connsiteX8" fmla="*/ 845820 w 982980"/>
              <a:gd name="connsiteY8" fmla="*/ 861060 h 2781300"/>
              <a:gd name="connsiteX9" fmla="*/ 762000 w 982980"/>
              <a:gd name="connsiteY9" fmla="*/ 937260 h 2781300"/>
              <a:gd name="connsiteX10" fmla="*/ 716280 w 982980"/>
              <a:gd name="connsiteY10" fmla="*/ 1028700 h 2781300"/>
              <a:gd name="connsiteX11" fmla="*/ 624840 w 982980"/>
              <a:gd name="connsiteY11" fmla="*/ 1112520 h 2781300"/>
              <a:gd name="connsiteX12" fmla="*/ 464820 w 982980"/>
              <a:gd name="connsiteY12" fmla="*/ 1257300 h 2781300"/>
              <a:gd name="connsiteX13" fmla="*/ 411480 w 982980"/>
              <a:gd name="connsiteY13" fmla="*/ 1417320 h 2781300"/>
              <a:gd name="connsiteX14" fmla="*/ 411480 w 982980"/>
              <a:gd name="connsiteY14" fmla="*/ 1531620 h 2781300"/>
              <a:gd name="connsiteX15" fmla="*/ 441960 w 982980"/>
              <a:gd name="connsiteY15" fmla="*/ 1600200 h 2781300"/>
              <a:gd name="connsiteX16" fmla="*/ 510540 w 982980"/>
              <a:gd name="connsiteY16" fmla="*/ 1668780 h 2781300"/>
              <a:gd name="connsiteX17" fmla="*/ 480060 w 982980"/>
              <a:gd name="connsiteY17" fmla="*/ 1760220 h 2781300"/>
              <a:gd name="connsiteX18" fmla="*/ 426720 w 982980"/>
              <a:gd name="connsiteY18" fmla="*/ 1783080 h 2781300"/>
              <a:gd name="connsiteX19" fmla="*/ 342900 w 982980"/>
              <a:gd name="connsiteY19" fmla="*/ 1866900 h 2781300"/>
              <a:gd name="connsiteX20" fmla="*/ 83820 w 982980"/>
              <a:gd name="connsiteY20" fmla="*/ 2529840 h 2781300"/>
              <a:gd name="connsiteX21" fmla="*/ 76200 w 982980"/>
              <a:gd name="connsiteY21" fmla="*/ 2583180 h 2781300"/>
              <a:gd name="connsiteX22" fmla="*/ 91440 w 982980"/>
              <a:gd name="connsiteY22" fmla="*/ 2613660 h 2781300"/>
              <a:gd name="connsiteX23" fmla="*/ 68580 w 982980"/>
              <a:gd name="connsiteY23" fmla="*/ 2682240 h 2781300"/>
              <a:gd name="connsiteX24" fmla="*/ 30480 w 982980"/>
              <a:gd name="connsiteY24" fmla="*/ 2743200 h 2781300"/>
              <a:gd name="connsiteX25" fmla="*/ 0 w 982980"/>
              <a:gd name="connsiteY25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0 w 982980"/>
              <a:gd name="connsiteY7" fmla="*/ 670560 h 2781300"/>
              <a:gd name="connsiteX8" fmla="*/ 845820 w 982980"/>
              <a:gd name="connsiteY8" fmla="*/ 861060 h 2781300"/>
              <a:gd name="connsiteX9" fmla="*/ 762000 w 982980"/>
              <a:gd name="connsiteY9" fmla="*/ 937260 h 2781300"/>
              <a:gd name="connsiteX10" fmla="*/ 716280 w 982980"/>
              <a:gd name="connsiteY10" fmla="*/ 1028700 h 2781300"/>
              <a:gd name="connsiteX11" fmla="*/ 624840 w 982980"/>
              <a:gd name="connsiteY11" fmla="*/ 1112520 h 2781300"/>
              <a:gd name="connsiteX12" fmla="*/ 464820 w 982980"/>
              <a:gd name="connsiteY12" fmla="*/ 1257300 h 2781300"/>
              <a:gd name="connsiteX13" fmla="*/ 411480 w 982980"/>
              <a:gd name="connsiteY13" fmla="*/ 1417320 h 2781300"/>
              <a:gd name="connsiteX14" fmla="*/ 411480 w 982980"/>
              <a:gd name="connsiteY14" fmla="*/ 1531620 h 2781300"/>
              <a:gd name="connsiteX15" fmla="*/ 441960 w 982980"/>
              <a:gd name="connsiteY15" fmla="*/ 1600200 h 2781300"/>
              <a:gd name="connsiteX16" fmla="*/ 510540 w 982980"/>
              <a:gd name="connsiteY16" fmla="*/ 1668780 h 2781300"/>
              <a:gd name="connsiteX17" fmla="*/ 480060 w 982980"/>
              <a:gd name="connsiteY17" fmla="*/ 1760220 h 2781300"/>
              <a:gd name="connsiteX18" fmla="*/ 426720 w 982980"/>
              <a:gd name="connsiteY18" fmla="*/ 1783080 h 2781300"/>
              <a:gd name="connsiteX19" fmla="*/ 83820 w 982980"/>
              <a:gd name="connsiteY19" fmla="*/ 2529840 h 2781300"/>
              <a:gd name="connsiteX20" fmla="*/ 76200 w 982980"/>
              <a:gd name="connsiteY20" fmla="*/ 2583180 h 2781300"/>
              <a:gd name="connsiteX21" fmla="*/ 91440 w 982980"/>
              <a:gd name="connsiteY21" fmla="*/ 2613660 h 2781300"/>
              <a:gd name="connsiteX22" fmla="*/ 68580 w 982980"/>
              <a:gd name="connsiteY22" fmla="*/ 2682240 h 2781300"/>
              <a:gd name="connsiteX23" fmla="*/ 30480 w 982980"/>
              <a:gd name="connsiteY23" fmla="*/ 2743200 h 2781300"/>
              <a:gd name="connsiteX24" fmla="*/ 0 w 982980"/>
              <a:gd name="connsiteY24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0 w 982980"/>
              <a:gd name="connsiteY7" fmla="*/ 670560 h 2781300"/>
              <a:gd name="connsiteX8" fmla="*/ 845820 w 982980"/>
              <a:gd name="connsiteY8" fmla="*/ 861060 h 2781300"/>
              <a:gd name="connsiteX9" fmla="*/ 762000 w 982980"/>
              <a:gd name="connsiteY9" fmla="*/ 937260 h 2781300"/>
              <a:gd name="connsiteX10" fmla="*/ 716280 w 982980"/>
              <a:gd name="connsiteY10" fmla="*/ 1028700 h 2781300"/>
              <a:gd name="connsiteX11" fmla="*/ 624840 w 982980"/>
              <a:gd name="connsiteY11" fmla="*/ 1112520 h 2781300"/>
              <a:gd name="connsiteX12" fmla="*/ 464820 w 982980"/>
              <a:gd name="connsiteY12" fmla="*/ 1257300 h 2781300"/>
              <a:gd name="connsiteX13" fmla="*/ 411480 w 982980"/>
              <a:gd name="connsiteY13" fmla="*/ 1417320 h 2781300"/>
              <a:gd name="connsiteX14" fmla="*/ 411480 w 982980"/>
              <a:gd name="connsiteY14" fmla="*/ 1531620 h 2781300"/>
              <a:gd name="connsiteX15" fmla="*/ 441960 w 982980"/>
              <a:gd name="connsiteY15" fmla="*/ 1600200 h 2781300"/>
              <a:gd name="connsiteX16" fmla="*/ 510540 w 982980"/>
              <a:gd name="connsiteY16" fmla="*/ 1668780 h 2781300"/>
              <a:gd name="connsiteX17" fmla="*/ 480060 w 982980"/>
              <a:gd name="connsiteY17" fmla="*/ 1760220 h 2781300"/>
              <a:gd name="connsiteX18" fmla="*/ 83820 w 982980"/>
              <a:gd name="connsiteY18" fmla="*/ 2529840 h 2781300"/>
              <a:gd name="connsiteX19" fmla="*/ 76200 w 982980"/>
              <a:gd name="connsiteY19" fmla="*/ 2583180 h 2781300"/>
              <a:gd name="connsiteX20" fmla="*/ 91440 w 982980"/>
              <a:gd name="connsiteY20" fmla="*/ 2613660 h 2781300"/>
              <a:gd name="connsiteX21" fmla="*/ 68580 w 982980"/>
              <a:gd name="connsiteY21" fmla="*/ 2682240 h 2781300"/>
              <a:gd name="connsiteX22" fmla="*/ 30480 w 982980"/>
              <a:gd name="connsiteY22" fmla="*/ 2743200 h 2781300"/>
              <a:gd name="connsiteX23" fmla="*/ 0 w 982980"/>
              <a:gd name="connsiteY23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0 w 982980"/>
              <a:gd name="connsiteY7" fmla="*/ 670560 h 2781300"/>
              <a:gd name="connsiteX8" fmla="*/ 845820 w 982980"/>
              <a:gd name="connsiteY8" fmla="*/ 861060 h 2781300"/>
              <a:gd name="connsiteX9" fmla="*/ 762000 w 982980"/>
              <a:gd name="connsiteY9" fmla="*/ 937260 h 2781300"/>
              <a:gd name="connsiteX10" fmla="*/ 716280 w 982980"/>
              <a:gd name="connsiteY10" fmla="*/ 1028700 h 2781300"/>
              <a:gd name="connsiteX11" fmla="*/ 624840 w 982980"/>
              <a:gd name="connsiteY11" fmla="*/ 1112520 h 2781300"/>
              <a:gd name="connsiteX12" fmla="*/ 464820 w 982980"/>
              <a:gd name="connsiteY12" fmla="*/ 1257300 h 2781300"/>
              <a:gd name="connsiteX13" fmla="*/ 411480 w 982980"/>
              <a:gd name="connsiteY13" fmla="*/ 1417320 h 2781300"/>
              <a:gd name="connsiteX14" fmla="*/ 411480 w 982980"/>
              <a:gd name="connsiteY14" fmla="*/ 1531620 h 2781300"/>
              <a:gd name="connsiteX15" fmla="*/ 441960 w 982980"/>
              <a:gd name="connsiteY15" fmla="*/ 1600200 h 2781300"/>
              <a:gd name="connsiteX16" fmla="*/ 510540 w 982980"/>
              <a:gd name="connsiteY16" fmla="*/ 1668780 h 2781300"/>
              <a:gd name="connsiteX17" fmla="*/ 83820 w 982980"/>
              <a:gd name="connsiteY17" fmla="*/ 2529840 h 2781300"/>
              <a:gd name="connsiteX18" fmla="*/ 76200 w 982980"/>
              <a:gd name="connsiteY18" fmla="*/ 2583180 h 2781300"/>
              <a:gd name="connsiteX19" fmla="*/ 91440 w 982980"/>
              <a:gd name="connsiteY19" fmla="*/ 2613660 h 2781300"/>
              <a:gd name="connsiteX20" fmla="*/ 68580 w 982980"/>
              <a:gd name="connsiteY20" fmla="*/ 2682240 h 2781300"/>
              <a:gd name="connsiteX21" fmla="*/ 30480 w 982980"/>
              <a:gd name="connsiteY21" fmla="*/ 2743200 h 2781300"/>
              <a:gd name="connsiteX22" fmla="*/ 0 w 982980"/>
              <a:gd name="connsiteY22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0 w 982980"/>
              <a:gd name="connsiteY7" fmla="*/ 670560 h 2781300"/>
              <a:gd name="connsiteX8" fmla="*/ 845820 w 982980"/>
              <a:gd name="connsiteY8" fmla="*/ 861060 h 2781300"/>
              <a:gd name="connsiteX9" fmla="*/ 762000 w 982980"/>
              <a:gd name="connsiteY9" fmla="*/ 937260 h 2781300"/>
              <a:gd name="connsiteX10" fmla="*/ 716280 w 982980"/>
              <a:gd name="connsiteY10" fmla="*/ 1028700 h 2781300"/>
              <a:gd name="connsiteX11" fmla="*/ 624840 w 982980"/>
              <a:gd name="connsiteY11" fmla="*/ 1112520 h 2781300"/>
              <a:gd name="connsiteX12" fmla="*/ 464820 w 982980"/>
              <a:gd name="connsiteY12" fmla="*/ 1257300 h 2781300"/>
              <a:gd name="connsiteX13" fmla="*/ 411480 w 982980"/>
              <a:gd name="connsiteY13" fmla="*/ 1417320 h 2781300"/>
              <a:gd name="connsiteX14" fmla="*/ 411480 w 982980"/>
              <a:gd name="connsiteY14" fmla="*/ 1531620 h 2781300"/>
              <a:gd name="connsiteX15" fmla="*/ 441960 w 982980"/>
              <a:gd name="connsiteY15" fmla="*/ 1600200 h 2781300"/>
              <a:gd name="connsiteX16" fmla="*/ 83820 w 982980"/>
              <a:gd name="connsiteY16" fmla="*/ 2529840 h 2781300"/>
              <a:gd name="connsiteX17" fmla="*/ 76200 w 982980"/>
              <a:gd name="connsiteY17" fmla="*/ 2583180 h 2781300"/>
              <a:gd name="connsiteX18" fmla="*/ 91440 w 982980"/>
              <a:gd name="connsiteY18" fmla="*/ 2613660 h 2781300"/>
              <a:gd name="connsiteX19" fmla="*/ 68580 w 982980"/>
              <a:gd name="connsiteY19" fmla="*/ 2682240 h 2781300"/>
              <a:gd name="connsiteX20" fmla="*/ 30480 w 982980"/>
              <a:gd name="connsiteY20" fmla="*/ 2743200 h 2781300"/>
              <a:gd name="connsiteX21" fmla="*/ 0 w 982980"/>
              <a:gd name="connsiteY21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0 w 982980"/>
              <a:gd name="connsiteY7" fmla="*/ 670560 h 2781300"/>
              <a:gd name="connsiteX8" fmla="*/ 845820 w 982980"/>
              <a:gd name="connsiteY8" fmla="*/ 861060 h 2781300"/>
              <a:gd name="connsiteX9" fmla="*/ 762000 w 982980"/>
              <a:gd name="connsiteY9" fmla="*/ 937260 h 2781300"/>
              <a:gd name="connsiteX10" fmla="*/ 716280 w 982980"/>
              <a:gd name="connsiteY10" fmla="*/ 1028700 h 2781300"/>
              <a:gd name="connsiteX11" fmla="*/ 624840 w 982980"/>
              <a:gd name="connsiteY11" fmla="*/ 1112520 h 2781300"/>
              <a:gd name="connsiteX12" fmla="*/ 464820 w 982980"/>
              <a:gd name="connsiteY12" fmla="*/ 1257300 h 2781300"/>
              <a:gd name="connsiteX13" fmla="*/ 411480 w 982980"/>
              <a:gd name="connsiteY13" fmla="*/ 1417320 h 2781300"/>
              <a:gd name="connsiteX14" fmla="*/ 411480 w 982980"/>
              <a:gd name="connsiteY14" fmla="*/ 1531620 h 2781300"/>
              <a:gd name="connsiteX15" fmla="*/ 83820 w 982980"/>
              <a:gd name="connsiteY15" fmla="*/ 2529840 h 2781300"/>
              <a:gd name="connsiteX16" fmla="*/ 76200 w 982980"/>
              <a:gd name="connsiteY16" fmla="*/ 2583180 h 2781300"/>
              <a:gd name="connsiteX17" fmla="*/ 91440 w 982980"/>
              <a:gd name="connsiteY17" fmla="*/ 2613660 h 2781300"/>
              <a:gd name="connsiteX18" fmla="*/ 68580 w 982980"/>
              <a:gd name="connsiteY18" fmla="*/ 2682240 h 2781300"/>
              <a:gd name="connsiteX19" fmla="*/ 30480 w 982980"/>
              <a:gd name="connsiteY19" fmla="*/ 2743200 h 2781300"/>
              <a:gd name="connsiteX20" fmla="*/ 0 w 982980"/>
              <a:gd name="connsiteY20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0 w 982980"/>
              <a:gd name="connsiteY7" fmla="*/ 670560 h 2781300"/>
              <a:gd name="connsiteX8" fmla="*/ 845820 w 982980"/>
              <a:gd name="connsiteY8" fmla="*/ 861060 h 2781300"/>
              <a:gd name="connsiteX9" fmla="*/ 762000 w 982980"/>
              <a:gd name="connsiteY9" fmla="*/ 937260 h 2781300"/>
              <a:gd name="connsiteX10" fmla="*/ 716280 w 982980"/>
              <a:gd name="connsiteY10" fmla="*/ 1028700 h 2781300"/>
              <a:gd name="connsiteX11" fmla="*/ 624840 w 982980"/>
              <a:gd name="connsiteY11" fmla="*/ 1112520 h 2781300"/>
              <a:gd name="connsiteX12" fmla="*/ 464820 w 982980"/>
              <a:gd name="connsiteY12" fmla="*/ 1257300 h 2781300"/>
              <a:gd name="connsiteX13" fmla="*/ 411480 w 982980"/>
              <a:gd name="connsiteY13" fmla="*/ 1417320 h 2781300"/>
              <a:gd name="connsiteX14" fmla="*/ 83820 w 982980"/>
              <a:gd name="connsiteY14" fmla="*/ 2529840 h 2781300"/>
              <a:gd name="connsiteX15" fmla="*/ 76200 w 982980"/>
              <a:gd name="connsiteY15" fmla="*/ 2583180 h 2781300"/>
              <a:gd name="connsiteX16" fmla="*/ 91440 w 982980"/>
              <a:gd name="connsiteY16" fmla="*/ 2613660 h 2781300"/>
              <a:gd name="connsiteX17" fmla="*/ 68580 w 982980"/>
              <a:gd name="connsiteY17" fmla="*/ 2682240 h 2781300"/>
              <a:gd name="connsiteX18" fmla="*/ 30480 w 982980"/>
              <a:gd name="connsiteY18" fmla="*/ 2743200 h 2781300"/>
              <a:gd name="connsiteX19" fmla="*/ 0 w 982980"/>
              <a:gd name="connsiteY19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0 w 982980"/>
              <a:gd name="connsiteY7" fmla="*/ 670560 h 2781300"/>
              <a:gd name="connsiteX8" fmla="*/ 845820 w 982980"/>
              <a:gd name="connsiteY8" fmla="*/ 861060 h 2781300"/>
              <a:gd name="connsiteX9" fmla="*/ 762000 w 982980"/>
              <a:gd name="connsiteY9" fmla="*/ 937260 h 2781300"/>
              <a:gd name="connsiteX10" fmla="*/ 716280 w 982980"/>
              <a:gd name="connsiteY10" fmla="*/ 1028700 h 2781300"/>
              <a:gd name="connsiteX11" fmla="*/ 624840 w 982980"/>
              <a:gd name="connsiteY11" fmla="*/ 1112520 h 2781300"/>
              <a:gd name="connsiteX12" fmla="*/ 464820 w 982980"/>
              <a:gd name="connsiteY12" fmla="*/ 1257300 h 2781300"/>
              <a:gd name="connsiteX13" fmla="*/ 83820 w 982980"/>
              <a:gd name="connsiteY13" fmla="*/ 2529840 h 2781300"/>
              <a:gd name="connsiteX14" fmla="*/ 76200 w 982980"/>
              <a:gd name="connsiteY14" fmla="*/ 2583180 h 2781300"/>
              <a:gd name="connsiteX15" fmla="*/ 91440 w 982980"/>
              <a:gd name="connsiteY15" fmla="*/ 2613660 h 2781300"/>
              <a:gd name="connsiteX16" fmla="*/ 68580 w 982980"/>
              <a:gd name="connsiteY16" fmla="*/ 2682240 h 2781300"/>
              <a:gd name="connsiteX17" fmla="*/ 30480 w 982980"/>
              <a:gd name="connsiteY17" fmla="*/ 2743200 h 2781300"/>
              <a:gd name="connsiteX18" fmla="*/ 0 w 982980"/>
              <a:gd name="connsiteY18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0 w 982980"/>
              <a:gd name="connsiteY7" fmla="*/ 670560 h 2781300"/>
              <a:gd name="connsiteX8" fmla="*/ 845820 w 982980"/>
              <a:gd name="connsiteY8" fmla="*/ 861060 h 2781300"/>
              <a:gd name="connsiteX9" fmla="*/ 762000 w 982980"/>
              <a:gd name="connsiteY9" fmla="*/ 937260 h 2781300"/>
              <a:gd name="connsiteX10" fmla="*/ 716280 w 982980"/>
              <a:gd name="connsiteY10" fmla="*/ 1028700 h 2781300"/>
              <a:gd name="connsiteX11" fmla="*/ 624840 w 982980"/>
              <a:gd name="connsiteY11" fmla="*/ 1112520 h 2781300"/>
              <a:gd name="connsiteX12" fmla="*/ 83820 w 982980"/>
              <a:gd name="connsiteY12" fmla="*/ 2529840 h 2781300"/>
              <a:gd name="connsiteX13" fmla="*/ 76200 w 982980"/>
              <a:gd name="connsiteY13" fmla="*/ 2583180 h 2781300"/>
              <a:gd name="connsiteX14" fmla="*/ 91440 w 982980"/>
              <a:gd name="connsiteY14" fmla="*/ 2613660 h 2781300"/>
              <a:gd name="connsiteX15" fmla="*/ 68580 w 982980"/>
              <a:gd name="connsiteY15" fmla="*/ 2682240 h 2781300"/>
              <a:gd name="connsiteX16" fmla="*/ 30480 w 982980"/>
              <a:gd name="connsiteY16" fmla="*/ 2743200 h 2781300"/>
              <a:gd name="connsiteX17" fmla="*/ 0 w 982980"/>
              <a:gd name="connsiteY17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0 w 982980"/>
              <a:gd name="connsiteY7" fmla="*/ 670560 h 2781300"/>
              <a:gd name="connsiteX8" fmla="*/ 845820 w 982980"/>
              <a:gd name="connsiteY8" fmla="*/ 861060 h 2781300"/>
              <a:gd name="connsiteX9" fmla="*/ 762000 w 982980"/>
              <a:gd name="connsiteY9" fmla="*/ 937260 h 2781300"/>
              <a:gd name="connsiteX10" fmla="*/ 716280 w 982980"/>
              <a:gd name="connsiteY10" fmla="*/ 1028700 h 2781300"/>
              <a:gd name="connsiteX11" fmla="*/ 83820 w 982980"/>
              <a:gd name="connsiteY11" fmla="*/ 2529840 h 2781300"/>
              <a:gd name="connsiteX12" fmla="*/ 76200 w 982980"/>
              <a:gd name="connsiteY12" fmla="*/ 2583180 h 2781300"/>
              <a:gd name="connsiteX13" fmla="*/ 91440 w 982980"/>
              <a:gd name="connsiteY13" fmla="*/ 2613660 h 2781300"/>
              <a:gd name="connsiteX14" fmla="*/ 68580 w 982980"/>
              <a:gd name="connsiteY14" fmla="*/ 2682240 h 2781300"/>
              <a:gd name="connsiteX15" fmla="*/ 30480 w 982980"/>
              <a:gd name="connsiteY15" fmla="*/ 2743200 h 2781300"/>
              <a:gd name="connsiteX16" fmla="*/ 0 w 982980"/>
              <a:gd name="connsiteY16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0 w 982980"/>
              <a:gd name="connsiteY7" fmla="*/ 670560 h 2781300"/>
              <a:gd name="connsiteX8" fmla="*/ 845820 w 982980"/>
              <a:gd name="connsiteY8" fmla="*/ 861060 h 2781300"/>
              <a:gd name="connsiteX9" fmla="*/ 762000 w 982980"/>
              <a:gd name="connsiteY9" fmla="*/ 937260 h 2781300"/>
              <a:gd name="connsiteX10" fmla="*/ 83820 w 982980"/>
              <a:gd name="connsiteY10" fmla="*/ 2529840 h 2781300"/>
              <a:gd name="connsiteX11" fmla="*/ 76200 w 982980"/>
              <a:gd name="connsiteY11" fmla="*/ 2583180 h 2781300"/>
              <a:gd name="connsiteX12" fmla="*/ 91440 w 982980"/>
              <a:gd name="connsiteY12" fmla="*/ 2613660 h 2781300"/>
              <a:gd name="connsiteX13" fmla="*/ 68580 w 982980"/>
              <a:gd name="connsiteY13" fmla="*/ 2682240 h 2781300"/>
              <a:gd name="connsiteX14" fmla="*/ 30480 w 982980"/>
              <a:gd name="connsiteY14" fmla="*/ 2743200 h 2781300"/>
              <a:gd name="connsiteX15" fmla="*/ 0 w 982980"/>
              <a:gd name="connsiteY15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0 w 982980"/>
              <a:gd name="connsiteY7" fmla="*/ 670560 h 2781300"/>
              <a:gd name="connsiteX8" fmla="*/ 845820 w 982980"/>
              <a:gd name="connsiteY8" fmla="*/ 861060 h 2781300"/>
              <a:gd name="connsiteX9" fmla="*/ 83820 w 982980"/>
              <a:gd name="connsiteY9" fmla="*/ 2529840 h 2781300"/>
              <a:gd name="connsiteX10" fmla="*/ 76200 w 982980"/>
              <a:gd name="connsiteY10" fmla="*/ 2583180 h 2781300"/>
              <a:gd name="connsiteX11" fmla="*/ 91440 w 982980"/>
              <a:gd name="connsiteY11" fmla="*/ 2613660 h 2781300"/>
              <a:gd name="connsiteX12" fmla="*/ 68580 w 982980"/>
              <a:gd name="connsiteY12" fmla="*/ 2682240 h 2781300"/>
              <a:gd name="connsiteX13" fmla="*/ 30480 w 982980"/>
              <a:gd name="connsiteY13" fmla="*/ 2743200 h 2781300"/>
              <a:gd name="connsiteX14" fmla="*/ 0 w 982980"/>
              <a:gd name="connsiteY14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0 w 982980"/>
              <a:gd name="connsiteY7" fmla="*/ 670560 h 2781300"/>
              <a:gd name="connsiteX8" fmla="*/ 83820 w 982980"/>
              <a:gd name="connsiteY8" fmla="*/ 2529840 h 2781300"/>
              <a:gd name="connsiteX9" fmla="*/ 76200 w 982980"/>
              <a:gd name="connsiteY9" fmla="*/ 2583180 h 2781300"/>
              <a:gd name="connsiteX10" fmla="*/ 91440 w 982980"/>
              <a:gd name="connsiteY10" fmla="*/ 2613660 h 2781300"/>
              <a:gd name="connsiteX11" fmla="*/ 68580 w 982980"/>
              <a:gd name="connsiteY11" fmla="*/ 2682240 h 2781300"/>
              <a:gd name="connsiteX12" fmla="*/ 30480 w 982980"/>
              <a:gd name="connsiteY12" fmla="*/ 2743200 h 2781300"/>
              <a:gd name="connsiteX13" fmla="*/ 0 w 982980"/>
              <a:gd name="connsiteY13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53440 w 982980"/>
              <a:gd name="connsiteY5" fmla="*/ 495300 h 2781300"/>
              <a:gd name="connsiteX6" fmla="*/ 815340 w 982980"/>
              <a:gd name="connsiteY6" fmla="*/ 579120 h 2781300"/>
              <a:gd name="connsiteX7" fmla="*/ 83820 w 982980"/>
              <a:gd name="connsiteY7" fmla="*/ 2529840 h 2781300"/>
              <a:gd name="connsiteX8" fmla="*/ 76200 w 982980"/>
              <a:gd name="connsiteY8" fmla="*/ 2583180 h 2781300"/>
              <a:gd name="connsiteX9" fmla="*/ 91440 w 982980"/>
              <a:gd name="connsiteY9" fmla="*/ 2613660 h 2781300"/>
              <a:gd name="connsiteX10" fmla="*/ 68580 w 982980"/>
              <a:gd name="connsiteY10" fmla="*/ 2682240 h 2781300"/>
              <a:gd name="connsiteX11" fmla="*/ 30480 w 982980"/>
              <a:gd name="connsiteY11" fmla="*/ 2743200 h 2781300"/>
              <a:gd name="connsiteX12" fmla="*/ 0 w 982980"/>
              <a:gd name="connsiteY12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15340 w 982980"/>
              <a:gd name="connsiteY5" fmla="*/ 579120 h 2781300"/>
              <a:gd name="connsiteX6" fmla="*/ 83820 w 982980"/>
              <a:gd name="connsiteY6" fmla="*/ 2529840 h 2781300"/>
              <a:gd name="connsiteX7" fmla="*/ 76200 w 982980"/>
              <a:gd name="connsiteY7" fmla="*/ 2583180 h 2781300"/>
              <a:gd name="connsiteX8" fmla="*/ 91440 w 982980"/>
              <a:gd name="connsiteY8" fmla="*/ 2613660 h 2781300"/>
              <a:gd name="connsiteX9" fmla="*/ 68580 w 982980"/>
              <a:gd name="connsiteY9" fmla="*/ 2682240 h 2781300"/>
              <a:gd name="connsiteX10" fmla="*/ 30480 w 982980"/>
              <a:gd name="connsiteY10" fmla="*/ 2743200 h 2781300"/>
              <a:gd name="connsiteX11" fmla="*/ 0 w 982980"/>
              <a:gd name="connsiteY11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61060 w 982980"/>
              <a:gd name="connsiteY4" fmla="*/ 396240 h 2781300"/>
              <a:gd name="connsiteX5" fmla="*/ 83820 w 982980"/>
              <a:gd name="connsiteY5" fmla="*/ 2529840 h 2781300"/>
              <a:gd name="connsiteX6" fmla="*/ 76200 w 982980"/>
              <a:gd name="connsiteY6" fmla="*/ 2583180 h 2781300"/>
              <a:gd name="connsiteX7" fmla="*/ 91440 w 982980"/>
              <a:gd name="connsiteY7" fmla="*/ 2613660 h 2781300"/>
              <a:gd name="connsiteX8" fmla="*/ 68580 w 982980"/>
              <a:gd name="connsiteY8" fmla="*/ 2682240 h 2781300"/>
              <a:gd name="connsiteX9" fmla="*/ 30480 w 982980"/>
              <a:gd name="connsiteY9" fmla="*/ 2743200 h 2781300"/>
              <a:gd name="connsiteX10" fmla="*/ 0 w 982980"/>
              <a:gd name="connsiteY10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906780 w 982980"/>
              <a:gd name="connsiteY2" fmla="*/ 228600 h 2781300"/>
              <a:gd name="connsiteX3" fmla="*/ 883920 w 982980"/>
              <a:gd name="connsiteY3" fmla="*/ 320040 h 2781300"/>
              <a:gd name="connsiteX4" fmla="*/ 83820 w 982980"/>
              <a:gd name="connsiteY4" fmla="*/ 2529840 h 2781300"/>
              <a:gd name="connsiteX5" fmla="*/ 76200 w 982980"/>
              <a:gd name="connsiteY5" fmla="*/ 2583180 h 2781300"/>
              <a:gd name="connsiteX6" fmla="*/ 91440 w 982980"/>
              <a:gd name="connsiteY6" fmla="*/ 2613660 h 2781300"/>
              <a:gd name="connsiteX7" fmla="*/ 68580 w 982980"/>
              <a:gd name="connsiteY7" fmla="*/ 2682240 h 2781300"/>
              <a:gd name="connsiteX8" fmla="*/ 30480 w 982980"/>
              <a:gd name="connsiteY8" fmla="*/ 2743200 h 2781300"/>
              <a:gd name="connsiteX9" fmla="*/ 0 w 982980"/>
              <a:gd name="connsiteY9" fmla="*/ 2781300 h 2781300"/>
              <a:gd name="connsiteX0" fmla="*/ 982980 w 982980"/>
              <a:gd name="connsiteY0" fmla="*/ 0 h 2781300"/>
              <a:gd name="connsiteX1" fmla="*/ 944880 w 982980"/>
              <a:gd name="connsiteY1" fmla="*/ 175260 h 2781300"/>
              <a:gd name="connsiteX2" fmla="*/ 883920 w 982980"/>
              <a:gd name="connsiteY2" fmla="*/ 320040 h 2781300"/>
              <a:gd name="connsiteX3" fmla="*/ 83820 w 982980"/>
              <a:gd name="connsiteY3" fmla="*/ 2529840 h 2781300"/>
              <a:gd name="connsiteX4" fmla="*/ 76200 w 982980"/>
              <a:gd name="connsiteY4" fmla="*/ 2583180 h 2781300"/>
              <a:gd name="connsiteX5" fmla="*/ 91440 w 982980"/>
              <a:gd name="connsiteY5" fmla="*/ 2613660 h 2781300"/>
              <a:gd name="connsiteX6" fmla="*/ 68580 w 982980"/>
              <a:gd name="connsiteY6" fmla="*/ 2682240 h 2781300"/>
              <a:gd name="connsiteX7" fmla="*/ 30480 w 982980"/>
              <a:gd name="connsiteY7" fmla="*/ 2743200 h 2781300"/>
              <a:gd name="connsiteX8" fmla="*/ 0 w 982980"/>
              <a:gd name="connsiteY8" fmla="*/ 2781300 h 2781300"/>
              <a:gd name="connsiteX0" fmla="*/ 982980 w 982980"/>
              <a:gd name="connsiteY0" fmla="*/ 0 h 2781300"/>
              <a:gd name="connsiteX1" fmla="*/ 883920 w 982980"/>
              <a:gd name="connsiteY1" fmla="*/ 320040 h 2781300"/>
              <a:gd name="connsiteX2" fmla="*/ 83820 w 982980"/>
              <a:gd name="connsiteY2" fmla="*/ 2529840 h 2781300"/>
              <a:gd name="connsiteX3" fmla="*/ 76200 w 982980"/>
              <a:gd name="connsiteY3" fmla="*/ 2583180 h 2781300"/>
              <a:gd name="connsiteX4" fmla="*/ 91440 w 982980"/>
              <a:gd name="connsiteY4" fmla="*/ 2613660 h 2781300"/>
              <a:gd name="connsiteX5" fmla="*/ 68580 w 982980"/>
              <a:gd name="connsiteY5" fmla="*/ 2682240 h 2781300"/>
              <a:gd name="connsiteX6" fmla="*/ 30480 w 982980"/>
              <a:gd name="connsiteY6" fmla="*/ 2743200 h 2781300"/>
              <a:gd name="connsiteX7" fmla="*/ 0 w 982980"/>
              <a:gd name="connsiteY7" fmla="*/ 2781300 h 2781300"/>
              <a:gd name="connsiteX0" fmla="*/ 982980 w 982980"/>
              <a:gd name="connsiteY0" fmla="*/ 0 h 2781300"/>
              <a:gd name="connsiteX1" fmla="*/ 83820 w 982980"/>
              <a:gd name="connsiteY1" fmla="*/ 2529840 h 2781300"/>
              <a:gd name="connsiteX2" fmla="*/ 76200 w 982980"/>
              <a:gd name="connsiteY2" fmla="*/ 2583180 h 2781300"/>
              <a:gd name="connsiteX3" fmla="*/ 91440 w 982980"/>
              <a:gd name="connsiteY3" fmla="*/ 2613660 h 2781300"/>
              <a:gd name="connsiteX4" fmla="*/ 68580 w 982980"/>
              <a:gd name="connsiteY4" fmla="*/ 2682240 h 2781300"/>
              <a:gd name="connsiteX5" fmla="*/ 30480 w 982980"/>
              <a:gd name="connsiteY5" fmla="*/ 2743200 h 2781300"/>
              <a:gd name="connsiteX6" fmla="*/ 0 w 982980"/>
              <a:gd name="connsiteY6" fmla="*/ 2781300 h 2781300"/>
              <a:gd name="connsiteX0" fmla="*/ 83820 w 91440"/>
              <a:gd name="connsiteY0" fmla="*/ 0 h 251460"/>
              <a:gd name="connsiteX1" fmla="*/ 76200 w 91440"/>
              <a:gd name="connsiteY1" fmla="*/ 53340 h 251460"/>
              <a:gd name="connsiteX2" fmla="*/ 91440 w 91440"/>
              <a:gd name="connsiteY2" fmla="*/ 83820 h 251460"/>
              <a:gd name="connsiteX3" fmla="*/ 68580 w 91440"/>
              <a:gd name="connsiteY3" fmla="*/ 152400 h 251460"/>
              <a:gd name="connsiteX4" fmla="*/ 30480 w 91440"/>
              <a:gd name="connsiteY4" fmla="*/ 213360 h 251460"/>
              <a:gd name="connsiteX5" fmla="*/ 0 w 91440"/>
              <a:gd name="connsiteY5" fmla="*/ 251460 h 251460"/>
              <a:gd name="connsiteX0" fmla="*/ 83820 w 540068"/>
              <a:gd name="connsiteY0" fmla="*/ 0 h 261938"/>
              <a:gd name="connsiteX1" fmla="*/ 76200 w 540068"/>
              <a:gd name="connsiteY1" fmla="*/ 53340 h 261938"/>
              <a:gd name="connsiteX2" fmla="*/ 91440 w 540068"/>
              <a:gd name="connsiteY2" fmla="*/ 83820 h 261938"/>
              <a:gd name="connsiteX3" fmla="*/ 540068 w 540068"/>
              <a:gd name="connsiteY3" fmla="*/ 261938 h 261938"/>
              <a:gd name="connsiteX4" fmla="*/ 30480 w 540068"/>
              <a:gd name="connsiteY4" fmla="*/ 213360 h 261938"/>
              <a:gd name="connsiteX5" fmla="*/ 0 w 540068"/>
              <a:gd name="connsiteY5" fmla="*/ 251460 h 261938"/>
              <a:gd name="connsiteX0" fmla="*/ 579120 w 579120"/>
              <a:gd name="connsiteY0" fmla="*/ 160972 h 208598"/>
              <a:gd name="connsiteX1" fmla="*/ 76200 w 579120"/>
              <a:gd name="connsiteY1" fmla="*/ 0 h 208598"/>
              <a:gd name="connsiteX2" fmla="*/ 91440 w 579120"/>
              <a:gd name="connsiteY2" fmla="*/ 30480 h 208598"/>
              <a:gd name="connsiteX3" fmla="*/ 540068 w 579120"/>
              <a:gd name="connsiteY3" fmla="*/ 208598 h 208598"/>
              <a:gd name="connsiteX4" fmla="*/ 30480 w 579120"/>
              <a:gd name="connsiteY4" fmla="*/ 160020 h 208598"/>
              <a:gd name="connsiteX5" fmla="*/ 0 w 579120"/>
              <a:gd name="connsiteY5" fmla="*/ 198120 h 208598"/>
              <a:gd name="connsiteX0" fmla="*/ 579120 w 581978"/>
              <a:gd name="connsiteY0" fmla="*/ 160972 h 208598"/>
              <a:gd name="connsiteX1" fmla="*/ 76200 w 581978"/>
              <a:gd name="connsiteY1" fmla="*/ 0 h 208598"/>
              <a:gd name="connsiteX2" fmla="*/ 581978 w 581978"/>
              <a:gd name="connsiteY2" fmla="*/ 187642 h 208598"/>
              <a:gd name="connsiteX3" fmla="*/ 540068 w 581978"/>
              <a:gd name="connsiteY3" fmla="*/ 208598 h 208598"/>
              <a:gd name="connsiteX4" fmla="*/ 30480 w 581978"/>
              <a:gd name="connsiteY4" fmla="*/ 160020 h 208598"/>
              <a:gd name="connsiteX5" fmla="*/ 0 w 581978"/>
              <a:gd name="connsiteY5" fmla="*/ 198120 h 208598"/>
              <a:gd name="connsiteX0" fmla="*/ 579120 w 581978"/>
              <a:gd name="connsiteY0" fmla="*/ 952 h 48578"/>
              <a:gd name="connsiteX1" fmla="*/ 566738 w 581978"/>
              <a:gd name="connsiteY1" fmla="*/ 30480 h 48578"/>
              <a:gd name="connsiteX2" fmla="*/ 581978 w 581978"/>
              <a:gd name="connsiteY2" fmla="*/ 27622 h 48578"/>
              <a:gd name="connsiteX3" fmla="*/ 540068 w 581978"/>
              <a:gd name="connsiteY3" fmla="*/ 48578 h 48578"/>
              <a:gd name="connsiteX4" fmla="*/ 30480 w 581978"/>
              <a:gd name="connsiteY4" fmla="*/ 0 h 48578"/>
              <a:gd name="connsiteX5" fmla="*/ 0 w 581978"/>
              <a:gd name="connsiteY5" fmla="*/ 38100 h 48578"/>
              <a:gd name="connsiteX0" fmla="*/ 579120 w 581978"/>
              <a:gd name="connsiteY0" fmla="*/ 0 h 47626"/>
              <a:gd name="connsiteX1" fmla="*/ 566738 w 581978"/>
              <a:gd name="connsiteY1" fmla="*/ 29528 h 47626"/>
              <a:gd name="connsiteX2" fmla="*/ 581978 w 581978"/>
              <a:gd name="connsiteY2" fmla="*/ 26670 h 47626"/>
              <a:gd name="connsiteX3" fmla="*/ 540068 w 581978"/>
              <a:gd name="connsiteY3" fmla="*/ 47626 h 47626"/>
              <a:gd name="connsiteX4" fmla="*/ 497205 w 581978"/>
              <a:gd name="connsiteY4" fmla="*/ 27623 h 47626"/>
              <a:gd name="connsiteX5" fmla="*/ 0 w 581978"/>
              <a:gd name="connsiteY5" fmla="*/ 37148 h 47626"/>
              <a:gd name="connsiteX0" fmla="*/ 212408 w 215266"/>
              <a:gd name="connsiteY0" fmla="*/ 0 h 47626"/>
              <a:gd name="connsiteX1" fmla="*/ 200026 w 215266"/>
              <a:gd name="connsiteY1" fmla="*/ 29528 h 47626"/>
              <a:gd name="connsiteX2" fmla="*/ 215266 w 215266"/>
              <a:gd name="connsiteY2" fmla="*/ 26670 h 47626"/>
              <a:gd name="connsiteX3" fmla="*/ 173356 w 215266"/>
              <a:gd name="connsiteY3" fmla="*/ 47626 h 47626"/>
              <a:gd name="connsiteX4" fmla="*/ 130493 w 215266"/>
              <a:gd name="connsiteY4" fmla="*/ 27623 h 47626"/>
              <a:gd name="connsiteX5" fmla="*/ 0 w 215266"/>
              <a:gd name="connsiteY5" fmla="*/ 46673 h 47626"/>
              <a:gd name="connsiteX0" fmla="*/ 212408 w 215266"/>
              <a:gd name="connsiteY0" fmla="*/ 0 h 60960"/>
              <a:gd name="connsiteX1" fmla="*/ 200026 w 215266"/>
              <a:gd name="connsiteY1" fmla="*/ 29528 h 60960"/>
              <a:gd name="connsiteX2" fmla="*/ 215266 w 215266"/>
              <a:gd name="connsiteY2" fmla="*/ 26670 h 60960"/>
              <a:gd name="connsiteX3" fmla="*/ 173356 w 215266"/>
              <a:gd name="connsiteY3" fmla="*/ 47626 h 60960"/>
              <a:gd name="connsiteX4" fmla="*/ 82868 w 215266"/>
              <a:gd name="connsiteY4" fmla="*/ 60960 h 60960"/>
              <a:gd name="connsiteX5" fmla="*/ 0 w 215266"/>
              <a:gd name="connsiteY5" fmla="*/ 46673 h 60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266" h="60960" extrusionOk="0">
                <a:moveTo>
                  <a:pt x="212408" y="0"/>
                </a:moveTo>
                <a:lnTo>
                  <a:pt x="200026" y="29528"/>
                </a:lnTo>
                <a:lnTo>
                  <a:pt x="215266" y="26670"/>
                </a:lnTo>
                <a:lnTo>
                  <a:pt x="173356" y="47626"/>
                </a:lnTo>
                <a:lnTo>
                  <a:pt x="82868" y="60960"/>
                </a:lnTo>
                <a:lnTo>
                  <a:pt x="0" y="46673"/>
                </a:lnTo>
              </a:path>
            </a:pathLst>
          </a:custGeom>
          <a:noFill/>
          <a:ln w="57150" cap="flat" cmpd="sng">
            <a:solidFill>
              <a:srgbClr val="FFFF00">
                <a:alpha val="69803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162" name="Grupo 161">
            <a:extLst>
              <a:ext uri="{FF2B5EF4-FFF2-40B4-BE49-F238E27FC236}">
                <a16:creationId xmlns:a16="http://schemas.microsoft.com/office/drawing/2014/main" id="{41FCE519-9F7D-0717-90C8-F1BFE8E1F704}"/>
              </a:ext>
            </a:extLst>
          </p:cNvPr>
          <p:cNvGrpSpPr/>
          <p:nvPr/>
        </p:nvGrpSpPr>
        <p:grpSpPr>
          <a:xfrm>
            <a:off x="6200239" y="1926436"/>
            <a:ext cx="5254751" cy="3879904"/>
            <a:chOff x="10803672" y="2619503"/>
            <a:chExt cx="5254751" cy="3879904"/>
          </a:xfrm>
        </p:grpSpPr>
        <p:graphicFrame>
          <p:nvGraphicFramePr>
            <p:cNvPr id="163" name="Google Shape;1283;p20">
              <a:extLst>
                <a:ext uri="{FF2B5EF4-FFF2-40B4-BE49-F238E27FC236}">
                  <a16:creationId xmlns:a16="http://schemas.microsoft.com/office/drawing/2014/main" id="{A8E6081E-2034-E3AB-0555-6F007F7D8715}"/>
                </a:ext>
              </a:extLst>
            </p:cNvPr>
            <p:cNvGraphicFramePr/>
            <p:nvPr/>
          </p:nvGraphicFramePr>
          <p:xfrm>
            <a:off x="10803672" y="2619503"/>
            <a:ext cx="5254751" cy="3879904"/>
          </p:xfrm>
          <a:graphic>
            <a:graphicData uri="http://schemas.openxmlformats.org/drawingml/2006/table">
              <a:tbl>
                <a:tblPr firstRow="1" bandRow="1">
                  <a:noFill/>
                </a:tblPr>
                <a:tblGrid>
                  <a:gridCol w="678383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40518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3171182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</a:tblGrid>
                <a:tr h="0">
                  <a:tc>
                    <a:txBody>
                      <a:bodyPr/>
                      <a:lstStyle>
                        <a:lvl1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1pPr>
                        <a:lvl2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2pPr>
                        <a:lvl3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3pPr>
                        <a:lvl4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4pPr>
                        <a:lvl5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5pPr>
                        <a:lvl6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6pPr>
                        <a:lvl7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7pPr>
                        <a:lvl8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8pPr>
                        <a:lvl9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9pPr>
                      </a:lstStyle>
                      <a:p>
                        <a:pPr marL="0" marR="0" lvl="0" indent="0" algn="ct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000"/>
                          <a:buFont typeface="Arial"/>
                          <a:buNone/>
                        </a:pPr>
                        <a:r>
                          <a:rPr lang="pt-BR" sz="1000" b="1" i="0" u="none" strike="noStrike" cap="none" dirty="0">
                            <a:solidFill>
                              <a:schemeClr val="bg1"/>
                            </a:solidFill>
                            <a:latin typeface="Calibri"/>
                            <a:ea typeface="Calibri"/>
                            <a:cs typeface="Calibri"/>
                            <a:sym typeface="Arial"/>
                          </a:rPr>
                          <a:t>Projeto</a:t>
                        </a:r>
                        <a:endParaRPr sz="1000" b="1" i="0" u="none" strike="noStrike" cap="none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endParaRPr>
                      </a:p>
                    </a:txBody>
                    <a:tcPr marL="91450" marR="91450" marT="45725" marB="45725" anchor="ctr">
                      <a:lnL w="12700" cmpd="sng">
                        <a:solidFill>
                          <a:prstClr val="black"/>
                        </a:solidFill>
                        <a:prstDash val="solid"/>
                      </a:lnL>
                      <a:lnR w="12700" cmpd="sng">
                        <a:solidFill>
                          <a:prstClr val="black"/>
                        </a:solidFill>
                        <a:prstDash val="solid"/>
                      </a:lnR>
                      <a:lnT w="12700" cmpd="sng">
                        <a:solidFill>
                          <a:prstClr val="black"/>
                        </a:solidFill>
                        <a:prstDash val="solid"/>
                      </a:lnT>
                      <a:lnB w="12700" cmpd="sng">
                        <a:solidFill>
                          <a:prstClr val="black"/>
                        </a:solidFill>
                        <a:prstDash val="soli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13435E"/>
                      </a:solidFill>
                    </a:tcPr>
                  </a:tc>
                  <a:tc>
                    <a:txBody>
                      <a:bodyPr/>
                      <a:lstStyle>
                        <a:lvl1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1pPr>
                        <a:lvl2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2pPr>
                        <a:lvl3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3pPr>
                        <a:lvl4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4pPr>
                        <a:lvl5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5pPr>
                        <a:lvl6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6pPr>
                        <a:lvl7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7pPr>
                        <a:lvl8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8pPr>
                        <a:lvl9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9pPr>
                      </a:lstStyle>
                      <a:p>
                        <a:pPr marL="0" marR="0" lvl="0" indent="0" algn="ct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000"/>
                          <a:buFont typeface="Arial"/>
                          <a:buNone/>
                        </a:pPr>
                        <a:r>
                          <a:rPr lang="pt-BR" sz="1000" b="1" i="0" u="none" strike="noStrike" cap="none" dirty="0">
                            <a:solidFill>
                              <a:schemeClr val="bg1"/>
                            </a:solidFill>
                            <a:latin typeface="Calibri"/>
                            <a:ea typeface="Calibri"/>
                            <a:cs typeface="Calibri"/>
                            <a:sym typeface="Arial"/>
                          </a:rPr>
                          <a:t>Infraestrutura</a:t>
                        </a:r>
                        <a:endParaRPr sz="1000" b="1" i="0" u="none" strike="noStrike" cap="none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endParaRPr>
                      </a:p>
                    </a:txBody>
                    <a:tcPr marL="91450" marR="91450" marT="45725" marB="45725" anchor="ctr">
                      <a:lnL w="12700" cmpd="sng">
                        <a:solidFill>
                          <a:prstClr val="black"/>
                        </a:solidFill>
                        <a:prstDash val="solid"/>
                      </a:lnL>
                      <a:lnR w="12700" cmpd="sng">
                        <a:solidFill>
                          <a:prstClr val="black"/>
                        </a:solidFill>
                        <a:prstDash val="solid"/>
                      </a:lnR>
                      <a:lnT w="12700" cmpd="sng">
                        <a:solidFill>
                          <a:prstClr val="black"/>
                        </a:solidFill>
                        <a:prstDash val="solid"/>
                      </a:lnT>
                      <a:lnB w="12700" cmpd="sng">
                        <a:solidFill>
                          <a:prstClr val="black"/>
                        </a:solidFill>
                        <a:prstDash val="soli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13435E"/>
                      </a:solidFill>
                    </a:tcPr>
                  </a:tc>
                  <a:tc>
                    <a:txBody>
                      <a:bodyPr/>
                      <a:lstStyle>
                        <a:lvl1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1pPr>
                        <a:lvl2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2pPr>
                        <a:lvl3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3pPr>
                        <a:lvl4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4pPr>
                        <a:lvl5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5pPr>
                        <a:lvl6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6pPr>
                        <a:lvl7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7pPr>
                        <a:lvl8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8pPr>
                        <a:lvl9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9pPr>
                      </a:lstStyle>
                      <a:p>
                        <a:pPr marL="0" marR="0" lvl="0" indent="0" algn="ct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000"/>
                          <a:buFont typeface="Arial"/>
                          <a:buNone/>
                        </a:pPr>
                        <a:r>
                          <a:rPr lang="pt-BR" sz="1000" b="1" i="0" u="none" strike="noStrike" cap="none" dirty="0">
                            <a:solidFill>
                              <a:schemeClr val="bg1"/>
                            </a:solidFill>
                            <a:latin typeface="Calibri"/>
                            <a:ea typeface="Calibri"/>
                            <a:cs typeface="Calibri"/>
                            <a:sym typeface="Arial"/>
                          </a:rPr>
                          <a:t>Recomendação</a:t>
                        </a:r>
                        <a:r>
                          <a:rPr lang="pt-BR" sz="1000" b="1" i="0" u="none" strike="noStrike" cap="none" dirty="0">
                            <a:solidFill>
                              <a:schemeClr val="bg1"/>
                            </a:solidFill>
                            <a:latin typeface="Calibri"/>
                            <a:ea typeface="Calibri"/>
                            <a:cs typeface="Calibri"/>
                          </a:rPr>
                          <a:t> (PELC, 2023)</a:t>
                        </a:r>
                        <a:endParaRPr sz="1000" b="1" i="0" u="none" strike="noStrike" cap="none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Arial"/>
                        </a:endParaRPr>
                      </a:p>
                    </a:txBody>
                    <a:tcPr marL="91450" marR="91450" marT="45725" marB="45725" anchor="ctr">
                      <a:lnL w="12700" cmpd="sng">
                        <a:solidFill>
                          <a:prstClr val="black"/>
                        </a:solidFill>
                        <a:prstDash val="solid"/>
                      </a:lnL>
                      <a:lnR w="12700" cmpd="sng">
                        <a:solidFill>
                          <a:prstClr val="black"/>
                        </a:solidFill>
                        <a:prstDash val="solid"/>
                      </a:lnR>
                      <a:lnT w="12700" cmpd="sng">
                        <a:solidFill>
                          <a:prstClr val="black"/>
                        </a:solidFill>
                        <a:prstDash val="solid"/>
                      </a:lnT>
                      <a:lnB w="12700" cmpd="sng">
                        <a:solidFill>
                          <a:prstClr val="black"/>
                        </a:solidFill>
                        <a:prstDash val="soli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13435E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1212018">
                  <a:tc>
                    <a:txBody>
                      <a:bodyPr/>
                      <a:lstStyle>
                        <a:lvl1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1pPr>
                        <a:lvl2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2pPr>
                        <a:lvl3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3pPr>
                        <a:lvl4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4pPr>
                        <a:lvl5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5pPr>
                        <a:lvl6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6pPr>
                        <a:lvl7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7pPr>
                        <a:lvl8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8pPr>
                        <a:lvl9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9pPr>
                      </a:lstStyle>
                      <a:p>
                        <a:pPr marL="0" marR="0" lvl="0" indent="0" algn="ct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000"/>
                          <a:buFont typeface="Arial"/>
                          <a:buNone/>
                        </a:pPr>
                        <a:endParaRPr sz="1000" b="0" i="0" u="none" strike="noStrike" cap="none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Arial"/>
                        </a:endParaRPr>
                      </a:p>
                    </a:txBody>
                    <a:tcPr marL="17775" marR="17775" marT="17775" marB="17775" anchor="ctr">
                      <a:lnL w="12700" cmpd="sng">
                        <a:solidFill>
                          <a:prstClr val="black"/>
                        </a:solidFill>
                        <a:prstDash val="solid"/>
                      </a:lnL>
                      <a:lnR w="12700" cmpd="sng">
                        <a:solidFill>
                          <a:prstClr val="black"/>
                        </a:solidFill>
                        <a:prstDash val="solid"/>
                      </a:lnR>
                      <a:lnT w="12700" cmpd="sng">
                        <a:solidFill>
                          <a:prstClr val="black"/>
                        </a:solidFill>
                        <a:prstDash val="solid"/>
                      </a:lnT>
                      <a:lnB w="12700" cmpd="sng">
                        <a:solidFill>
                          <a:prstClr val="black"/>
                        </a:solidFill>
                        <a:prstDash val="soli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1pPr>
                        <a:lvl2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2pPr>
                        <a:lvl3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3pPr>
                        <a:lvl4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4pPr>
                        <a:lvl5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5pPr>
                        <a:lvl6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6pPr>
                        <a:lvl7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7pPr>
                        <a:lvl8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8pPr>
                        <a:lvl9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9pPr>
                      </a:lstStyle>
                      <a:p>
                        <a:pPr marL="0" marR="0" lvl="0" indent="0" algn="ct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000"/>
                          <a:buFont typeface="Arial"/>
                          <a:buNone/>
                        </a:pPr>
                        <a:r>
                          <a:rPr lang="pt-BR" sz="1000" u="none" strike="noStrike" cap="none" dirty="0">
                            <a:latin typeface="Calibri"/>
                            <a:ea typeface="Calibri"/>
                            <a:cs typeface="Calibri"/>
                            <a:sym typeface="Arial"/>
                          </a:rPr>
                          <a:t>Acesso rodoviário do Açu</a:t>
                        </a:r>
                        <a:endParaRPr sz="1000" u="none" strike="noStrike" cap="none" dirty="0">
                          <a:latin typeface="Calibri"/>
                          <a:ea typeface="Calibri"/>
                          <a:cs typeface="Calibri"/>
                        </a:endParaRPr>
                      </a:p>
                    </a:txBody>
                    <a:tcPr marL="17775" marR="17775" marT="17775" marB="17775" anchor="ctr">
                      <a:lnL w="12700" cmpd="sng">
                        <a:solidFill>
                          <a:prstClr val="black"/>
                        </a:solidFill>
                        <a:prstDash val="solid"/>
                      </a:lnL>
                      <a:lnR w="12700" cmpd="sng">
                        <a:solidFill>
                          <a:prstClr val="black"/>
                        </a:solidFill>
                        <a:prstDash val="solid"/>
                      </a:lnR>
                      <a:lnT w="12700" cmpd="sng">
                        <a:solidFill>
                          <a:prstClr val="black"/>
                        </a:solidFill>
                        <a:prstDash val="solid"/>
                      </a:lnT>
                      <a:lnB w="12700" cmpd="sng">
                        <a:solidFill>
                          <a:prstClr val="black"/>
                        </a:solidFill>
                        <a:prstDash val="soli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1pPr>
                        <a:lvl2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2pPr>
                        <a:lvl3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3pPr>
                        <a:lvl4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4pPr>
                        <a:lvl5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5pPr>
                        <a:lvl6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6pPr>
                        <a:lvl7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7pPr>
                        <a:lvl8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8pPr>
                        <a:lvl9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9pPr>
                      </a:lstStyle>
                      <a:p>
                        <a:pPr marL="171450" marR="0" lvl="0" indent="-17145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000"/>
                          <a:buFont typeface="Arial"/>
                          <a:buChar char="•"/>
                        </a:pPr>
                        <a:r>
                          <a:rPr lang="pt-BR" sz="1000" b="0" i="0" u="none" strike="noStrike" cap="none" dirty="0">
                            <a:solidFill>
                              <a:srgbClr val="000000"/>
                            </a:solidFill>
                            <a:latin typeface="Calibri"/>
                            <a:ea typeface="Calibri"/>
                            <a:cs typeface="Calibri"/>
                            <a:sym typeface="Arial"/>
                          </a:rPr>
                          <a:t>Implantação da RJ-244</a:t>
                        </a:r>
                        <a:endParaRPr dirty="0">
                          <a:latin typeface="Calibri"/>
                          <a:ea typeface="Calibri"/>
                          <a:cs typeface="Calibri"/>
                        </a:endParaRPr>
                      </a:p>
                      <a:p>
                        <a:pPr marL="171450" marR="0" lvl="0" indent="-17145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000"/>
                          <a:buFont typeface="Arial"/>
                          <a:buChar char="•"/>
                        </a:pPr>
                        <a:r>
                          <a:rPr lang="pt-BR" sz="1000" b="0" i="0" u="none" strike="noStrike" cap="none" dirty="0">
                            <a:solidFill>
                              <a:srgbClr val="000000"/>
                            </a:solidFill>
                            <a:latin typeface="Calibri"/>
                            <a:ea typeface="Calibri"/>
                            <a:cs typeface="Calibri"/>
                            <a:sym typeface="Arial"/>
                          </a:rPr>
                          <a:t>desenvolvimento das licitações dos trechos relacionados com a implantação do novo ao Açu considerando a RJ-238</a:t>
                        </a:r>
                        <a:endParaRPr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  <a:p>
                        <a:pPr marL="171450" marR="0" lvl="0" indent="-17145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000"/>
                          <a:buFont typeface="Arial"/>
                          <a:buChar char="•"/>
                        </a:pPr>
                        <a:r>
                          <a:rPr lang="pt-BR" sz="1000" b="0" i="0" u="none" strike="noStrike" cap="none" dirty="0">
                            <a:solidFill>
                              <a:srgbClr val="000000"/>
                            </a:solidFill>
                            <a:latin typeface="Calibri"/>
                            <a:ea typeface="Calibri"/>
                            <a:cs typeface="Calibri"/>
                            <a:sym typeface="Arial"/>
                          </a:rPr>
                          <a:t>duplicação da BR-356 (Campos dos Goytacazes e São João da Barra)</a:t>
                        </a:r>
                        <a:endParaRPr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  <a:p>
                        <a:pPr marL="171450" marR="0" lvl="0" indent="-17145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000"/>
                          <a:buFont typeface="Arial"/>
                          <a:buChar char="•"/>
                        </a:pPr>
                        <a:r>
                          <a:rPr lang="pt-BR" sz="1000" b="0" i="0" u="none" strike="noStrike" cap="none" dirty="0">
                            <a:solidFill>
                              <a:srgbClr val="000000"/>
                            </a:solidFill>
                            <a:latin typeface="Calibri"/>
                            <a:ea typeface="Calibri"/>
                            <a:cs typeface="Calibri"/>
                            <a:sym typeface="Arial"/>
                          </a:rPr>
                          <a:t>Sugerir a adoção de inovações tecnológicas</a:t>
                        </a:r>
                        <a:endParaRPr dirty="0">
                          <a:latin typeface="Calibri"/>
                          <a:ea typeface="Calibri"/>
                          <a:cs typeface="Calibri"/>
                        </a:endParaRPr>
                      </a:p>
                    </a:txBody>
                    <a:tcPr marL="17775" marR="17775" marT="17775" marB="17775" anchor="ctr">
                      <a:lnL w="12700" cmpd="sng">
                        <a:solidFill>
                          <a:prstClr val="black"/>
                        </a:solidFill>
                        <a:prstDash val="solid"/>
                      </a:lnL>
                      <a:lnR w="12700" cmpd="sng">
                        <a:solidFill>
                          <a:prstClr val="black"/>
                        </a:solidFill>
                        <a:prstDash val="solid"/>
                      </a:lnR>
                      <a:lnT w="12700" cmpd="sng">
                        <a:solidFill>
                          <a:prstClr val="black"/>
                        </a:solidFill>
                        <a:prstDash val="solid"/>
                      </a:lnT>
                      <a:lnB w="12700" cmpd="sng">
                        <a:solidFill>
                          <a:prstClr val="black"/>
                        </a:solidFill>
                        <a:prstDash val="soli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1212018">
                  <a:tc>
                    <a:txBody>
                      <a:bodyPr/>
                      <a:lstStyle>
                        <a:lvl1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1pPr>
                        <a:lvl2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2pPr>
                        <a:lvl3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3pPr>
                        <a:lvl4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4pPr>
                        <a:lvl5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5pPr>
                        <a:lvl6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6pPr>
                        <a:lvl7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7pPr>
                        <a:lvl8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8pPr>
                        <a:lvl9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9pPr>
                      </a:lstStyle>
                      <a:p>
                        <a:pPr marL="0" marR="0" lvl="0" indent="0" algn="ct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000"/>
                          <a:buFont typeface="Arial"/>
                          <a:buNone/>
                        </a:pPr>
                        <a:endParaRPr sz="1000" b="0" i="0" u="none" strike="noStrike" cap="none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Arial"/>
                        </a:endParaRPr>
                      </a:p>
                    </a:txBody>
                    <a:tcPr marL="91450" marR="91450" marT="45725" marB="45725" anchor="ctr">
                      <a:lnL w="12700" cmpd="sng">
                        <a:solidFill>
                          <a:prstClr val="black"/>
                        </a:solidFill>
                        <a:prstDash val="solid"/>
                      </a:lnL>
                      <a:lnR w="12700" cmpd="sng">
                        <a:solidFill>
                          <a:prstClr val="black"/>
                        </a:solidFill>
                        <a:prstDash val="solid"/>
                      </a:lnR>
                      <a:lnT w="12700" cmpd="sng">
                        <a:solidFill>
                          <a:prstClr val="black"/>
                        </a:solidFill>
                        <a:prstDash val="solid"/>
                      </a:lnT>
                      <a:lnB w="12700" cmpd="sng">
                        <a:solidFill>
                          <a:prstClr val="black"/>
                        </a:solidFill>
                        <a:prstDash val="soli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1pPr>
                        <a:lvl2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2pPr>
                        <a:lvl3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3pPr>
                        <a:lvl4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4pPr>
                        <a:lvl5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5pPr>
                        <a:lvl6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6pPr>
                        <a:lvl7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7pPr>
                        <a:lvl8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8pPr>
                        <a:lvl9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9pPr>
                      </a:lstStyle>
                      <a:p>
                        <a:pPr marL="0" marR="0" lvl="0" indent="0" algn="ct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000"/>
                          <a:buFont typeface="Arial"/>
                          <a:buNone/>
                        </a:pPr>
                        <a:r>
                          <a:rPr lang="pt-BR" sz="1000" u="none" strike="noStrike" cap="none" dirty="0">
                            <a:latin typeface="Calibri"/>
                            <a:ea typeface="Calibri"/>
                            <a:cs typeface="Calibri"/>
                            <a:sym typeface="Arial"/>
                          </a:rPr>
                          <a:t>Rodovias Sul /Sudoeste MG</a:t>
                        </a:r>
                        <a:endParaRPr sz="1400" u="none" strike="noStrike" cap="none" dirty="0">
                          <a:latin typeface="Calibri"/>
                          <a:ea typeface="Calibri"/>
                          <a:cs typeface="Calibri"/>
                        </a:endParaRPr>
                      </a:p>
                    </a:txBody>
                    <a:tcPr marL="91450" marR="91450" marT="45725" marB="45725" anchor="ctr">
                      <a:lnL w="12700" cmpd="sng">
                        <a:solidFill>
                          <a:prstClr val="black"/>
                        </a:solidFill>
                        <a:prstDash val="solid"/>
                      </a:lnL>
                      <a:lnR w="12700" cmpd="sng">
                        <a:solidFill>
                          <a:prstClr val="black"/>
                        </a:solidFill>
                        <a:prstDash val="solid"/>
                      </a:lnR>
                      <a:lnT w="12700" cmpd="sng">
                        <a:solidFill>
                          <a:prstClr val="black"/>
                        </a:solidFill>
                        <a:prstDash val="solid"/>
                      </a:lnT>
                      <a:lnB w="12700" cmpd="sng">
                        <a:solidFill>
                          <a:prstClr val="black"/>
                        </a:solidFill>
                        <a:prstDash val="soli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1pPr>
                        <a:lvl2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2pPr>
                        <a:lvl3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3pPr>
                        <a:lvl4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4pPr>
                        <a:lvl5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5pPr>
                        <a:lvl6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6pPr>
                        <a:lvl7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7pPr>
                        <a:lvl8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8pPr>
                        <a:lvl9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9pPr>
                      </a:lstStyle>
                      <a:p>
                        <a:pPr marL="171450" marR="0" lvl="0" indent="-17145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000"/>
                          <a:buFont typeface="Arial"/>
                          <a:buChar char="•"/>
                        </a:pPr>
                        <a:r>
                          <a:rPr lang="pt-BR" sz="1000" b="0" i="0" u="none" strike="noStrike" cap="none" dirty="0">
                            <a:solidFill>
                              <a:srgbClr val="000000"/>
                            </a:solidFill>
                            <a:latin typeface="Calibri"/>
                            <a:ea typeface="Calibri"/>
                            <a:cs typeface="Calibri"/>
                            <a:sym typeface="Arial"/>
                          </a:rPr>
                          <a:t>Atuar junto ao Governo de MG para o desenvolvimento de projetos para a melhoria das condições de tráfego das rodovias BR-354, MG-457 e da BR-494 </a:t>
                        </a:r>
                        <a:endParaRPr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  <a:p>
                        <a:pPr marL="171450" marR="0" lvl="0" indent="-17145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000"/>
                          <a:buFont typeface="Arial"/>
                          <a:buChar char="•"/>
                        </a:pPr>
                        <a:r>
                          <a:rPr lang="pt-BR" sz="1000" b="0" i="0" u="none" strike="noStrike" cap="none" dirty="0">
                            <a:solidFill>
                              <a:srgbClr val="000000"/>
                            </a:solidFill>
                            <a:latin typeface="Calibri"/>
                            <a:ea typeface="Calibri"/>
                            <a:cs typeface="Calibri"/>
                            <a:sym typeface="Arial"/>
                          </a:rPr>
                          <a:t>Atuar para a  inclusão das rodovias no programa para elaboração de novas concessões</a:t>
                        </a:r>
                        <a:endParaRPr dirty="0">
                          <a:latin typeface="Calibri"/>
                          <a:ea typeface="Calibri"/>
                          <a:cs typeface="Calibri"/>
                        </a:endParaRPr>
                      </a:p>
                    </a:txBody>
                    <a:tcPr marL="17775" marR="17775" marT="17775" marB="17775" anchor="ctr">
                      <a:lnL w="12700" cmpd="sng">
                        <a:solidFill>
                          <a:prstClr val="black"/>
                        </a:solidFill>
                        <a:prstDash val="solid"/>
                      </a:lnL>
                      <a:lnR w="12700" cmpd="sng">
                        <a:solidFill>
                          <a:prstClr val="black"/>
                        </a:solidFill>
                        <a:prstDash val="solid"/>
                      </a:lnR>
                      <a:lnT w="12700" cmpd="sng">
                        <a:solidFill>
                          <a:prstClr val="black"/>
                        </a:solidFill>
                        <a:prstDash val="solid"/>
                      </a:lnT>
                      <a:lnB w="12700" cmpd="sng">
                        <a:solidFill>
                          <a:prstClr val="black"/>
                        </a:solidFill>
                        <a:prstDash val="soli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1212018">
                  <a:tc>
                    <a:txBody>
                      <a:bodyPr/>
                      <a:lstStyle>
                        <a:lvl1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1pPr>
                        <a:lvl2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2pPr>
                        <a:lvl3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3pPr>
                        <a:lvl4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4pPr>
                        <a:lvl5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5pPr>
                        <a:lvl6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6pPr>
                        <a:lvl7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7pPr>
                        <a:lvl8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8pPr>
                        <a:lvl9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9pPr>
                      </a:lstStyle>
                      <a:p>
                        <a:pPr marL="0" marR="0" lvl="0" indent="0" algn="ct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000"/>
                          <a:buFont typeface="Arial"/>
                          <a:buNone/>
                        </a:pPr>
                        <a:endParaRPr sz="1000" b="0" i="0" u="none" strike="noStrike" cap="none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Arial"/>
                        </a:endParaRPr>
                      </a:p>
                    </a:txBody>
                    <a:tcPr marL="91450" marR="91450" marT="45725" marB="45725" anchor="ctr">
                      <a:lnL w="12700" cmpd="sng">
                        <a:solidFill>
                          <a:prstClr val="black"/>
                        </a:solidFill>
                        <a:prstDash val="solid"/>
                      </a:lnL>
                      <a:lnR w="12700" cmpd="sng">
                        <a:solidFill>
                          <a:prstClr val="black"/>
                        </a:solidFill>
                        <a:prstDash val="solid"/>
                      </a:lnR>
                      <a:lnT w="12700" cmpd="sng">
                        <a:solidFill>
                          <a:prstClr val="black"/>
                        </a:solidFill>
                        <a:prstDash val="solid"/>
                      </a:lnT>
                      <a:lnB w="12700" cmpd="sng">
                        <a:solidFill>
                          <a:prstClr val="black"/>
                        </a:solidFill>
                        <a:prstDash val="soli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1pPr>
                        <a:lvl2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2pPr>
                        <a:lvl3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3pPr>
                        <a:lvl4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4pPr>
                        <a:lvl5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5pPr>
                        <a:lvl6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6pPr>
                        <a:lvl7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7pPr>
                        <a:lvl8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8pPr>
                        <a:lvl9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9pPr>
                      </a:lstStyle>
                      <a:p>
                        <a:pPr marL="0" marR="0" lvl="0" indent="0" algn="ct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000"/>
                          <a:buFont typeface="Arial"/>
                          <a:buNone/>
                        </a:pPr>
                        <a:r>
                          <a:rPr lang="pt-BR" sz="1000" u="none" strike="noStrike" cap="none" dirty="0">
                            <a:latin typeface="Calibri"/>
                            <a:ea typeface="Calibri"/>
                            <a:cs typeface="Calibri"/>
                            <a:sym typeface="Arial"/>
                          </a:rPr>
                          <a:t>Acesso ao Porto de Angra dos Reis</a:t>
                        </a:r>
                        <a:endParaRPr sz="1400" u="none" strike="noStrike" cap="none" dirty="0">
                          <a:latin typeface="Calibri"/>
                          <a:ea typeface="Calibri"/>
                          <a:cs typeface="Calibri"/>
                        </a:endParaRPr>
                      </a:p>
                    </a:txBody>
                    <a:tcPr marL="91450" marR="91450" marT="45725" marB="45725" anchor="ctr">
                      <a:lnL w="12700" cmpd="sng">
                        <a:solidFill>
                          <a:prstClr val="black"/>
                        </a:solidFill>
                        <a:prstDash val="solid"/>
                      </a:lnL>
                      <a:lnR w="12700" cmpd="sng">
                        <a:solidFill>
                          <a:prstClr val="black"/>
                        </a:solidFill>
                        <a:prstDash val="solid"/>
                      </a:lnR>
                      <a:lnT w="12700" cmpd="sng">
                        <a:solidFill>
                          <a:prstClr val="black"/>
                        </a:solidFill>
                        <a:prstDash val="solid"/>
                      </a:lnT>
                      <a:lnB w="12700" cmpd="sng">
                        <a:solidFill>
                          <a:prstClr val="black"/>
                        </a:solidFill>
                        <a:prstDash val="soli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1pPr>
                        <a:lvl2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2pPr>
                        <a:lvl3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3pPr>
                        <a:lvl4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4pPr>
                        <a:lvl5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5pPr>
                        <a:lvl6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6pPr>
                        <a:lvl7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7pPr>
                        <a:lvl8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8pPr>
                        <a:lvl9pPr marR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Font typeface="Arial"/>
                          <a:defRPr sz="1400" b="0" i="0" u="none" strike="noStrike" cap="none">
                            <a:solidFill>
                              <a:schemeClr val="tx1"/>
                            </a:solidFill>
                            <a:latin typeface="Arial" panose="020B0604020202020204"/>
                            <a:ea typeface=""/>
                            <a:cs typeface=""/>
                            <a:sym typeface="Arial"/>
                          </a:defRPr>
                        </a:lvl9pPr>
                      </a:lstStyle>
                      <a:p>
                        <a:pPr marL="171450" marR="0" lvl="0" indent="-17145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000"/>
                          <a:buFont typeface="Arial"/>
                          <a:buChar char="•"/>
                        </a:pPr>
                        <a:r>
                          <a:rPr lang="pt-BR" sz="1000" b="0" i="0" u="none" strike="noStrike" cap="none" dirty="0">
                            <a:solidFill>
                              <a:srgbClr val="000000"/>
                            </a:solidFill>
                            <a:latin typeface="Calibri"/>
                            <a:ea typeface="Calibri"/>
                            <a:cs typeface="Calibri"/>
                            <a:sym typeface="Arial"/>
                          </a:rPr>
                          <a:t>Estudos e modelagem para viabilizar a licitação do Lote (Facilita RJ)</a:t>
                        </a:r>
                        <a:endParaRPr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  <a:p>
                        <a:pPr marL="171450" marR="0" lvl="0" indent="-17145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000"/>
                          <a:buFont typeface="Arial"/>
                          <a:buChar char="•"/>
                        </a:pPr>
                        <a:r>
                          <a:rPr lang="pt-BR" sz="1000" b="0" i="0" u="none" strike="noStrike" cap="none" dirty="0">
                            <a:solidFill>
                              <a:srgbClr val="000000"/>
                            </a:solidFill>
                            <a:latin typeface="Calibri"/>
                            <a:ea typeface="Calibri"/>
                            <a:cs typeface="Calibri"/>
                            <a:sym typeface="Arial"/>
                          </a:rPr>
                          <a:t>Garantir que os pleitos de melhoria da RJ-155 sejam incluídos no PER </a:t>
                        </a:r>
                        <a:endParaRPr dirty="0">
                          <a:latin typeface="Calibri"/>
                          <a:ea typeface="Calibri"/>
                          <a:cs typeface="Calibri"/>
                        </a:endParaRPr>
                      </a:p>
                      <a:p>
                        <a:pPr marL="171450" marR="0" lvl="0" indent="-17145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000"/>
                          <a:buFont typeface="Arial"/>
                          <a:buChar char="•"/>
                        </a:pPr>
                        <a:r>
                          <a:rPr lang="pt-BR" sz="1000" b="0" i="0" u="none" strike="noStrike" cap="none" dirty="0">
                            <a:solidFill>
                              <a:srgbClr val="000000"/>
                            </a:solidFill>
                            <a:latin typeface="Calibri"/>
                            <a:ea typeface="Calibri"/>
                            <a:cs typeface="Calibri"/>
                            <a:sym typeface="Arial"/>
                          </a:rPr>
                          <a:t>Garantir que os investimentos para a concessão da RJ-155 contemplem a execução de melhorias necessárias</a:t>
                        </a:r>
                        <a:endParaRPr dirty="0">
                          <a:latin typeface="Calibri"/>
                          <a:ea typeface="Calibri"/>
                          <a:cs typeface="Calibri"/>
                        </a:endParaRPr>
                      </a:p>
                    </a:txBody>
                    <a:tcPr marL="17775" marR="17775" marT="17775" marB="17775" anchor="ctr">
                      <a:lnL w="12700" cmpd="sng">
                        <a:solidFill>
                          <a:prstClr val="black"/>
                        </a:solidFill>
                        <a:prstDash val="solid"/>
                      </a:lnL>
                      <a:lnR w="12700" cmpd="sng">
                        <a:solidFill>
                          <a:prstClr val="black"/>
                        </a:solidFill>
                        <a:prstDash val="solid"/>
                      </a:lnR>
                      <a:lnT w="12700" cmpd="sng">
                        <a:solidFill>
                          <a:prstClr val="black"/>
                        </a:solidFill>
                        <a:prstDash val="solid"/>
                      </a:lnT>
                      <a:lnB w="12700" cmpd="sng">
                        <a:solidFill>
                          <a:prstClr val="black"/>
                        </a:solidFill>
                        <a:prstDash val="soli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</a:tbl>
            </a:graphicData>
          </a:graphic>
        </p:graphicFrame>
        <p:sp>
          <p:nvSpPr>
            <p:cNvPr id="180" name="Google Shape;1284;p20">
              <a:extLst>
                <a:ext uri="{FF2B5EF4-FFF2-40B4-BE49-F238E27FC236}">
                  <a16:creationId xmlns:a16="http://schemas.microsoft.com/office/drawing/2014/main" id="{56CD0BBA-0B1D-06B0-BD84-9A81F151550B}"/>
                </a:ext>
              </a:extLst>
            </p:cNvPr>
            <p:cNvSpPr/>
            <p:nvPr/>
          </p:nvSpPr>
          <p:spPr>
            <a:xfrm>
              <a:off x="11001791" y="3321251"/>
              <a:ext cx="252371" cy="200047"/>
            </a:xfrm>
            <a:prstGeom prst="ellipse">
              <a:avLst/>
            </a:prstGeom>
            <a:solidFill>
              <a:srgbClr val="4472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5</a:t>
              </a:r>
              <a:endParaRPr kumimoji="0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81" name="Google Shape;1285;p20">
              <a:extLst>
                <a:ext uri="{FF2B5EF4-FFF2-40B4-BE49-F238E27FC236}">
                  <a16:creationId xmlns:a16="http://schemas.microsoft.com/office/drawing/2014/main" id="{AB43C6CC-EA9A-1318-B33B-FDF59929CE99}"/>
                </a:ext>
              </a:extLst>
            </p:cNvPr>
            <p:cNvSpPr/>
            <p:nvPr/>
          </p:nvSpPr>
          <p:spPr>
            <a:xfrm>
              <a:off x="11001791" y="4453766"/>
              <a:ext cx="252371" cy="200047"/>
            </a:xfrm>
            <a:prstGeom prst="ellipse">
              <a:avLst/>
            </a:prstGeom>
            <a:solidFill>
              <a:srgbClr val="4472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6</a:t>
              </a:r>
              <a:endParaRPr kumimoji="0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83" name="Google Shape;1286;p20">
              <a:extLst>
                <a:ext uri="{FF2B5EF4-FFF2-40B4-BE49-F238E27FC236}">
                  <a16:creationId xmlns:a16="http://schemas.microsoft.com/office/drawing/2014/main" id="{2F1E4C7B-345F-4EC6-7B43-191A10EFBFB2}"/>
                </a:ext>
              </a:extLst>
            </p:cNvPr>
            <p:cNvSpPr/>
            <p:nvPr/>
          </p:nvSpPr>
          <p:spPr>
            <a:xfrm>
              <a:off x="11001791" y="5653494"/>
              <a:ext cx="252371" cy="200047"/>
            </a:xfrm>
            <a:prstGeom prst="ellipse">
              <a:avLst/>
            </a:prstGeom>
            <a:solidFill>
              <a:srgbClr val="4472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7</a:t>
              </a: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184" name="Google Shape;414;p24">
            <a:extLst>
              <a:ext uri="{FF2B5EF4-FFF2-40B4-BE49-F238E27FC236}">
                <a16:creationId xmlns:a16="http://schemas.microsoft.com/office/drawing/2014/main" id="{52237214-291B-8BAA-0101-4003B2C986B1}"/>
              </a:ext>
            </a:extLst>
          </p:cNvPr>
          <p:cNvSpPr/>
          <p:nvPr/>
        </p:nvSpPr>
        <p:spPr>
          <a:xfrm>
            <a:off x="584922" y="5873666"/>
            <a:ext cx="1215397" cy="253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pt-BR" sz="105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Fonte: PELC (2022)</a:t>
            </a:r>
            <a:endParaRPr sz="105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" name="image6.png">
            <a:extLst>
              <a:ext uri="{FF2B5EF4-FFF2-40B4-BE49-F238E27FC236}">
                <a16:creationId xmlns:a16="http://schemas.microsoft.com/office/drawing/2014/main" id="{F65DCE80-BA28-54D3-1AF0-C38AB693E4E7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5" name="image8.png">
            <a:extLst>
              <a:ext uri="{FF2B5EF4-FFF2-40B4-BE49-F238E27FC236}">
                <a16:creationId xmlns:a16="http://schemas.microsoft.com/office/drawing/2014/main" id="{CE818C32-9378-5558-42D1-0723B3B42E74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8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0926C2B6-0633-8153-C1C9-DF7695485457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>
          <a:xfrm>
            <a:off x="10013600" y="413796"/>
            <a:ext cx="1670400" cy="8352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386447848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0" grpId="0" animBg="1"/>
      <p:bldP spid="1277" grpId="0" animBg="1"/>
      <p:bldP spid="3" grpId="0" animBg="1"/>
      <p:bldP spid="16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3"/>
          <p:cNvSpPr txBox="1">
            <a:spLocks noGrp="1"/>
          </p:cNvSpPr>
          <p:nvPr>
            <p:ph type="title"/>
          </p:nvPr>
        </p:nvSpPr>
        <p:spPr>
          <a:xfrm>
            <a:off x="775617" y="264532"/>
            <a:ext cx="1007009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3600" b="1">
                <a:solidFill>
                  <a:srgbClr val="13435E"/>
                </a:solidFill>
              </a:rPr>
              <a:t>Conjuntura dos sistemas logísticos do RJ</a:t>
            </a:r>
            <a:endParaRPr sz="3600">
              <a:solidFill>
                <a:srgbClr val="FF0000"/>
              </a:solidFill>
            </a:endParaRPr>
          </a:p>
        </p:txBody>
      </p:sp>
      <p:sp>
        <p:nvSpPr>
          <p:cNvPr id="219" name="Google Shape;219;p3"/>
          <p:cNvSpPr/>
          <p:nvPr/>
        </p:nvSpPr>
        <p:spPr>
          <a:xfrm>
            <a:off x="3852743" y="5664531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p3"/>
          <p:cNvSpPr/>
          <p:nvPr/>
        </p:nvSpPr>
        <p:spPr>
          <a:xfrm>
            <a:off x="7885968" y="5664531"/>
            <a:ext cx="594300" cy="594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p3"/>
          <p:cNvSpPr txBox="1"/>
          <p:nvPr/>
        </p:nvSpPr>
        <p:spPr>
          <a:xfrm>
            <a:off x="775617" y="1681951"/>
            <a:ext cx="10355428" cy="3690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⮚"/>
            </a:pPr>
            <a:r>
              <a:rPr lang="pt-BR" sz="2000" b="1" i="0" u="none" strike="noStrike" cap="none" dirty="0">
                <a:solidFill>
                  <a:srgbClr val="44546A"/>
                </a:solidFill>
                <a:latin typeface="Arial"/>
                <a:ea typeface="Arial"/>
                <a:cs typeface="Arial"/>
                <a:sym typeface="Arial"/>
              </a:rPr>
              <a:t>Rodovias</a:t>
            </a:r>
            <a:endParaRPr dirty="0"/>
          </a:p>
          <a:p>
            <a:pPr marL="285750" marR="0" lvl="0" indent="-28575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⮚"/>
            </a:pPr>
            <a:r>
              <a:rPr lang="pt-BR" sz="2000" b="1" i="0" u="none" strike="noStrike" cap="none" dirty="0">
                <a:solidFill>
                  <a:srgbClr val="44546A"/>
                </a:solidFill>
                <a:latin typeface="Arial"/>
                <a:ea typeface="Arial"/>
                <a:cs typeface="Arial"/>
                <a:sym typeface="Arial"/>
              </a:rPr>
              <a:t>Portos</a:t>
            </a:r>
            <a:endParaRPr dirty="0"/>
          </a:p>
          <a:p>
            <a:pPr marL="285750" marR="0" lvl="0" indent="-28575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⮚"/>
            </a:pPr>
            <a:r>
              <a:rPr lang="pt-BR" sz="2000" b="1" i="0" u="none" strike="noStrike" cap="none" dirty="0">
                <a:solidFill>
                  <a:srgbClr val="44546A"/>
                </a:solidFill>
                <a:latin typeface="Arial"/>
                <a:ea typeface="Arial"/>
                <a:cs typeface="Arial"/>
                <a:sym typeface="Arial"/>
              </a:rPr>
              <a:t>Ferrovias</a:t>
            </a:r>
            <a:endParaRPr dirty="0"/>
          </a:p>
          <a:p>
            <a:pPr marL="285750" marR="0" lvl="0" indent="-28575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⮚"/>
            </a:pPr>
            <a:r>
              <a:rPr lang="pt-BR" sz="2000" b="1" i="0" u="none" strike="noStrike" cap="none" dirty="0">
                <a:solidFill>
                  <a:srgbClr val="44546A"/>
                </a:solidFill>
                <a:latin typeface="Arial"/>
                <a:ea typeface="Arial"/>
                <a:cs typeface="Arial"/>
                <a:sym typeface="Arial"/>
              </a:rPr>
              <a:t>Setor Aeroviário</a:t>
            </a:r>
            <a:endParaRPr dirty="0"/>
          </a:p>
          <a:p>
            <a:pPr marL="285750" marR="0" lvl="0" indent="-28575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⮚"/>
            </a:pPr>
            <a:r>
              <a:rPr lang="pt-BR" sz="2000" b="1" i="0" u="none" strike="noStrike" cap="none" dirty="0">
                <a:solidFill>
                  <a:srgbClr val="44546A"/>
                </a:solidFill>
                <a:latin typeface="Arial"/>
                <a:ea typeface="Arial"/>
                <a:cs typeface="Arial"/>
                <a:sym typeface="Arial"/>
              </a:rPr>
              <a:t>Armazéns</a:t>
            </a:r>
            <a:endParaRPr dirty="0"/>
          </a:p>
          <a:p>
            <a:pPr marL="285750" marR="0" lvl="0" indent="-28575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⮚"/>
            </a:pPr>
            <a:r>
              <a:rPr lang="pt-BR" sz="2000" b="1" i="0" u="none" strike="noStrike" cap="none" dirty="0">
                <a:solidFill>
                  <a:srgbClr val="44546A"/>
                </a:solidFill>
                <a:latin typeface="Arial"/>
                <a:ea typeface="Arial"/>
                <a:cs typeface="Arial"/>
                <a:sym typeface="Arial"/>
              </a:rPr>
              <a:t>Clusters Logísticos</a:t>
            </a:r>
            <a:endParaRPr sz="1800" b="1" i="0" u="none" strike="noStrike" cap="none" dirty="0">
              <a:solidFill>
                <a:srgbClr val="44546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2" name="Google Shape;222;p3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" name="image6.png">
            <a:extLst>
              <a:ext uri="{FF2B5EF4-FFF2-40B4-BE49-F238E27FC236}">
                <a16:creationId xmlns:a16="http://schemas.microsoft.com/office/drawing/2014/main" id="{4F9B96C0-CCE3-1E9E-8445-0A5B1BBC5547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3" name="image8.png">
            <a:extLst>
              <a:ext uri="{FF2B5EF4-FFF2-40B4-BE49-F238E27FC236}">
                <a16:creationId xmlns:a16="http://schemas.microsoft.com/office/drawing/2014/main" id="{774E6E83-113C-C7A9-5FE8-F19E7CE17A95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4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1F495B3E-E918-4A68-51DF-EDDCD1DD643A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10298819" y="551057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77" name="Google Shape;1577;p63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578" name="Google Shape;1578;p63"/>
          <p:cNvSpPr txBox="1">
            <a:spLocks noGrp="1"/>
          </p:cNvSpPr>
          <p:nvPr>
            <p:ph type="title"/>
          </p:nvPr>
        </p:nvSpPr>
        <p:spPr>
          <a:xfrm>
            <a:off x="645196" y="20758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b="1">
                <a:solidFill>
                  <a:srgbClr val="13435E"/>
                </a:solidFill>
              </a:rPr>
              <a:t>Eixos Multimodais (RJ-SP)</a:t>
            </a:r>
            <a:endParaRPr/>
          </a:p>
        </p:txBody>
      </p:sp>
      <p:sp>
        <p:nvSpPr>
          <p:cNvPr id="1579" name="Google Shape;1579;p63"/>
          <p:cNvSpPr/>
          <p:nvPr/>
        </p:nvSpPr>
        <p:spPr>
          <a:xfrm>
            <a:off x="645273" y="1485029"/>
            <a:ext cx="11038727" cy="323493"/>
          </a:xfrm>
          <a:prstGeom prst="roundRect">
            <a:avLst>
              <a:gd name="adj" fmla="val 16667"/>
            </a:avLst>
          </a:prstGeom>
          <a:solidFill>
            <a:srgbClr val="13435E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pt-BR" sz="1300" b="1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Eixo Rodoviário</a:t>
            </a:r>
            <a:endParaRPr sz="1300" b="0" i="0" u="none" strike="noStrike" cap="none">
              <a:solidFill>
                <a:schemeClr val="lt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580" name="Google Shape;1580;p63"/>
          <p:cNvSpPr/>
          <p:nvPr/>
        </p:nvSpPr>
        <p:spPr>
          <a:xfrm rot="5400000">
            <a:off x="1672781" y="3896770"/>
            <a:ext cx="3411351" cy="181839"/>
          </a:xfrm>
          <a:prstGeom prst="triangle">
            <a:avLst>
              <a:gd name="adj" fmla="val 50525"/>
            </a:avLst>
          </a:prstGeom>
          <a:solidFill>
            <a:srgbClr val="7DC845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581" name="Google Shape;1581;p63"/>
          <p:cNvSpPr/>
          <p:nvPr/>
        </p:nvSpPr>
        <p:spPr>
          <a:xfrm>
            <a:off x="1796784" y="1925978"/>
            <a:ext cx="3346552" cy="2576614"/>
          </a:xfrm>
          <a:custGeom>
            <a:avLst/>
            <a:gdLst/>
            <a:ahLst/>
            <a:cxnLst/>
            <a:rect l="l" t="t" r="r" b="b"/>
            <a:pathLst>
              <a:path w="4476750" h="3041650" extrusionOk="0">
                <a:moveTo>
                  <a:pt x="0" y="3041650"/>
                </a:moveTo>
                <a:lnTo>
                  <a:pt x="95250" y="2933700"/>
                </a:lnTo>
                <a:lnTo>
                  <a:pt x="247650" y="2921000"/>
                </a:lnTo>
                <a:lnTo>
                  <a:pt x="304800" y="2940050"/>
                </a:lnTo>
                <a:lnTo>
                  <a:pt x="387350" y="2952750"/>
                </a:lnTo>
                <a:lnTo>
                  <a:pt x="558800" y="2870200"/>
                </a:lnTo>
                <a:lnTo>
                  <a:pt x="692150" y="2851150"/>
                </a:lnTo>
                <a:lnTo>
                  <a:pt x="895350" y="2724150"/>
                </a:lnTo>
                <a:lnTo>
                  <a:pt x="965200" y="2705100"/>
                </a:lnTo>
                <a:lnTo>
                  <a:pt x="1016000" y="2660650"/>
                </a:lnTo>
                <a:lnTo>
                  <a:pt x="1168400" y="2495550"/>
                </a:lnTo>
                <a:lnTo>
                  <a:pt x="1289050" y="2482850"/>
                </a:lnTo>
                <a:lnTo>
                  <a:pt x="1352550" y="2419350"/>
                </a:lnTo>
                <a:lnTo>
                  <a:pt x="1422400" y="2381250"/>
                </a:lnTo>
                <a:lnTo>
                  <a:pt x="1625600" y="2336800"/>
                </a:lnTo>
                <a:lnTo>
                  <a:pt x="1784350" y="2260600"/>
                </a:lnTo>
                <a:lnTo>
                  <a:pt x="1822450" y="2222500"/>
                </a:lnTo>
                <a:lnTo>
                  <a:pt x="2089150" y="2070100"/>
                </a:lnTo>
                <a:lnTo>
                  <a:pt x="2159000" y="2057400"/>
                </a:lnTo>
                <a:lnTo>
                  <a:pt x="2355850" y="1943100"/>
                </a:lnTo>
                <a:lnTo>
                  <a:pt x="2444750" y="1924050"/>
                </a:lnTo>
                <a:lnTo>
                  <a:pt x="2647950" y="1784350"/>
                </a:lnTo>
                <a:lnTo>
                  <a:pt x="2781300" y="1714500"/>
                </a:lnTo>
                <a:lnTo>
                  <a:pt x="2863850" y="1619250"/>
                </a:lnTo>
                <a:lnTo>
                  <a:pt x="3009900" y="1606550"/>
                </a:lnTo>
                <a:lnTo>
                  <a:pt x="3225800" y="1435100"/>
                </a:lnTo>
                <a:lnTo>
                  <a:pt x="3403600" y="1371600"/>
                </a:lnTo>
                <a:lnTo>
                  <a:pt x="3581400" y="1206500"/>
                </a:lnTo>
                <a:lnTo>
                  <a:pt x="3657600" y="1117600"/>
                </a:lnTo>
                <a:lnTo>
                  <a:pt x="3752850" y="1073150"/>
                </a:lnTo>
                <a:lnTo>
                  <a:pt x="3848100" y="1035050"/>
                </a:lnTo>
                <a:lnTo>
                  <a:pt x="3930650" y="958850"/>
                </a:lnTo>
                <a:lnTo>
                  <a:pt x="4044950" y="838200"/>
                </a:lnTo>
                <a:lnTo>
                  <a:pt x="4095750" y="768350"/>
                </a:lnTo>
                <a:lnTo>
                  <a:pt x="4140200" y="615950"/>
                </a:lnTo>
                <a:lnTo>
                  <a:pt x="4165600" y="501650"/>
                </a:lnTo>
                <a:lnTo>
                  <a:pt x="4178300" y="393700"/>
                </a:lnTo>
                <a:lnTo>
                  <a:pt x="4337050" y="215900"/>
                </a:lnTo>
                <a:lnTo>
                  <a:pt x="4406900" y="184150"/>
                </a:lnTo>
                <a:lnTo>
                  <a:pt x="4413250" y="152400"/>
                </a:lnTo>
                <a:lnTo>
                  <a:pt x="4406900" y="88900"/>
                </a:lnTo>
                <a:lnTo>
                  <a:pt x="4476750" y="0"/>
                </a:lnTo>
              </a:path>
            </a:pathLst>
          </a:custGeom>
          <a:noFill/>
          <a:ln w="88900" cap="flat" cmpd="sng">
            <a:solidFill>
              <a:schemeClr val="accent3">
                <a:alpha val="60000"/>
              </a:schemeClr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1582" name="Google Shape;1582;p63"/>
          <p:cNvGrpSpPr/>
          <p:nvPr/>
        </p:nvGrpSpPr>
        <p:grpSpPr>
          <a:xfrm>
            <a:off x="634899" y="1866334"/>
            <a:ext cx="5229649" cy="3992835"/>
            <a:chOff x="1712969" y="1269487"/>
            <a:chExt cx="6480061" cy="4328539"/>
          </a:xfrm>
        </p:grpSpPr>
        <p:pic>
          <p:nvPicPr>
            <p:cNvPr id="1583" name="Google Shape;1583;p63" descr="Mapa&#10;&#10;Descrição gerada automaticamente"/>
            <p:cNvPicPr preferRelativeResize="0"/>
            <p:nvPr/>
          </p:nvPicPr>
          <p:blipFill rotWithShape="1">
            <a:blip r:embed="rId3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12969" y="1269487"/>
              <a:ext cx="6480061" cy="4319025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pic>
        <p:pic>
          <p:nvPicPr>
            <p:cNvPr id="1584" name="Google Shape;1584;p63" descr="Mapa&#10;&#10;Descrição gerada automaticamente"/>
            <p:cNvPicPr preferRelativeResize="0"/>
            <p:nvPr/>
          </p:nvPicPr>
          <p:blipFill rotWithShape="1">
            <a:blip r:embed="rId4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12969" y="1279001"/>
              <a:ext cx="6480061" cy="4319025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pic>
      </p:grpSp>
      <p:grpSp>
        <p:nvGrpSpPr>
          <p:cNvPr id="1585" name="Google Shape;1585;p63"/>
          <p:cNvGrpSpPr/>
          <p:nvPr/>
        </p:nvGrpSpPr>
        <p:grpSpPr>
          <a:xfrm>
            <a:off x="2169806" y="1891827"/>
            <a:ext cx="864862" cy="2986168"/>
            <a:chOff x="3485771" y="1184275"/>
            <a:chExt cx="1096073" cy="3314700"/>
          </a:xfrm>
        </p:grpSpPr>
        <p:sp>
          <p:nvSpPr>
            <p:cNvPr id="1586" name="Google Shape;1586;p63"/>
            <p:cNvSpPr/>
            <p:nvPr/>
          </p:nvSpPr>
          <p:spPr>
            <a:xfrm>
              <a:off x="3485771" y="1184275"/>
              <a:ext cx="606804" cy="1568450"/>
            </a:xfrm>
            <a:custGeom>
              <a:avLst/>
              <a:gdLst/>
              <a:ahLst/>
              <a:cxnLst/>
              <a:rect l="l" t="t" r="r" b="b"/>
              <a:pathLst>
                <a:path w="606804" h="1568450" extrusionOk="0">
                  <a:moveTo>
                    <a:pt x="32129" y="0"/>
                  </a:moveTo>
                  <a:cubicBezTo>
                    <a:pt x="38214" y="26723"/>
                    <a:pt x="44300" y="53446"/>
                    <a:pt x="44829" y="82550"/>
                  </a:cubicBezTo>
                  <a:cubicBezTo>
                    <a:pt x="45358" y="111654"/>
                    <a:pt x="39008" y="152929"/>
                    <a:pt x="35304" y="174625"/>
                  </a:cubicBezTo>
                  <a:cubicBezTo>
                    <a:pt x="31600" y="196321"/>
                    <a:pt x="21546" y="197908"/>
                    <a:pt x="22604" y="212725"/>
                  </a:cubicBezTo>
                  <a:cubicBezTo>
                    <a:pt x="23662" y="227542"/>
                    <a:pt x="37421" y="243417"/>
                    <a:pt x="41654" y="263525"/>
                  </a:cubicBezTo>
                  <a:cubicBezTo>
                    <a:pt x="45887" y="283633"/>
                    <a:pt x="54354" y="312738"/>
                    <a:pt x="48004" y="333375"/>
                  </a:cubicBezTo>
                  <a:cubicBezTo>
                    <a:pt x="41654" y="354012"/>
                    <a:pt x="10433" y="368300"/>
                    <a:pt x="3554" y="387350"/>
                  </a:cubicBezTo>
                  <a:cubicBezTo>
                    <a:pt x="-3325" y="406400"/>
                    <a:pt x="908" y="434975"/>
                    <a:pt x="6729" y="447675"/>
                  </a:cubicBezTo>
                  <a:cubicBezTo>
                    <a:pt x="12550" y="460375"/>
                    <a:pt x="25779" y="451908"/>
                    <a:pt x="38479" y="463550"/>
                  </a:cubicBezTo>
                  <a:cubicBezTo>
                    <a:pt x="51179" y="475192"/>
                    <a:pt x="78167" y="501650"/>
                    <a:pt x="82929" y="517525"/>
                  </a:cubicBezTo>
                  <a:cubicBezTo>
                    <a:pt x="87691" y="533400"/>
                    <a:pt x="65467" y="544513"/>
                    <a:pt x="67054" y="558800"/>
                  </a:cubicBezTo>
                  <a:cubicBezTo>
                    <a:pt x="68641" y="573087"/>
                    <a:pt x="89279" y="589492"/>
                    <a:pt x="92454" y="603250"/>
                  </a:cubicBezTo>
                  <a:cubicBezTo>
                    <a:pt x="95629" y="617008"/>
                    <a:pt x="87691" y="628650"/>
                    <a:pt x="86104" y="641350"/>
                  </a:cubicBezTo>
                  <a:cubicBezTo>
                    <a:pt x="84517" y="654050"/>
                    <a:pt x="79754" y="667808"/>
                    <a:pt x="82929" y="679450"/>
                  </a:cubicBezTo>
                  <a:cubicBezTo>
                    <a:pt x="86104" y="691092"/>
                    <a:pt x="104625" y="699558"/>
                    <a:pt x="105154" y="711200"/>
                  </a:cubicBezTo>
                  <a:cubicBezTo>
                    <a:pt x="105683" y="722842"/>
                    <a:pt x="85046" y="729721"/>
                    <a:pt x="86104" y="749300"/>
                  </a:cubicBezTo>
                  <a:cubicBezTo>
                    <a:pt x="87162" y="768879"/>
                    <a:pt x="104096" y="808567"/>
                    <a:pt x="111504" y="828675"/>
                  </a:cubicBezTo>
                  <a:cubicBezTo>
                    <a:pt x="118912" y="848783"/>
                    <a:pt x="120500" y="856721"/>
                    <a:pt x="130554" y="869950"/>
                  </a:cubicBezTo>
                  <a:cubicBezTo>
                    <a:pt x="140608" y="883179"/>
                    <a:pt x="163892" y="902758"/>
                    <a:pt x="171829" y="908050"/>
                  </a:cubicBezTo>
                  <a:cubicBezTo>
                    <a:pt x="179766" y="913342"/>
                    <a:pt x="168125" y="899583"/>
                    <a:pt x="178179" y="901700"/>
                  </a:cubicBezTo>
                  <a:cubicBezTo>
                    <a:pt x="188233" y="903817"/>
                    <a:pt x="215221" y="908050"/>
                    <a:pt x="232154" y="920750"/>
                  </a:cubicBezTo>
                  <a:cubicBezTo>
                    <a:pt x="249087" y="933450"/>
                    <a:pt x="261258" y="963083"/>
                    <a:pt x="279779" y="977900"/>
                  </a:cubicBezTo>
                  <a:cubicBezTo>
                    <a:pt x="298300" y="992717"/>
                    <a:pt x="330050" y="1002242"/>
                    <a:pt x="343279" y="1009650"/>
                  </a:cubicBezTo>
                  <a:cubicBezTo>
                    <a:pt x="356508" y="1017058"/>
                    <a:pt x="356508" y="1015471"/>
                    <a:pt x="359154" y="1022350"/>
                  </a:cubicBezTo>
                  <a:cubicBezTo>
                    <a:pt x="361800" y="1029229"/>
                    <a:pt x="355450" y="1038754"/>
                    <a:pt x="359154" y="1050925"/>
                  </a:cubicBezTo>
                  <a:cubicBezTo>
                    <a:pt x="362858" y="1063096"/>
                    <a:pt x="375558" y="1080029"/>
                    <a:pt x="381379" y="1095375"/>
                  </a:cubicBezTo>
                  <a:cubicBezTo>
                    <a:pt x="387200" y="1110721"/>
                    <a:pt x="390375" y="1124479"/>
                    <a:pt x="394079" y="1143000"/>
                  </a:cubicBezTo>
                  <a:cubicBezTo>
                    <a:pt x="397783" y="1161521"/>
                    <a:pt x="403604" y="1193800"/>
                    <a:pt x="403604" y="1206500"/>
                  </a:cubicBezTo>
                  <a:cubicBezTo>
                    <a:pt x="403604" y="1219200"/>
                    <a:pt x="390375" y="1210733"/>
                    <a:pt x="394079" y="1219200"/>
                  </a:cubicBezTo>
                  <a:cubicBezTo>
                    <a:pt x="397783" y="1227667"/>
                    <a:pt x="415246" y="1242483"/>
                    <a:pt x="425829" y="1257300"/>
                  </a:cubicBezTo>
                  <a:cubicBezTo>
                    <a:pt x="436412" y="1272117"/>
                    <a:pt x="450171" y="1292754"/>
                    <a:pt x="457579" y="1308100"/>
                  </a:cubicBezTo>
                  <a:cubicBezTo>
                    <a:pt x="464987" y="1323446"/>
                    <a:pt x="462871" y="1336146"/>
                    <a:pt x="470279" y="1349375"/>
                  </a:cubicBezTo>
                  <a:cubicBezTo>
                    <a:pt x="477687" y="1362604"/>
                    <a:pt x="490917" y="1375833"/>
                    <a:pt x="502029" y="1387475"/>
                  </a:cubicBezTo>
                  <a:cubicBezTo>
                    <a:pt x="513142" y="1399117"/>
                    <a:pt x="527429" y="1410229"/>
                    <a:pt x="536954" y="1419225"/>
                  </a:cubicBezTo>
                  <a:cubicBezTo>
                    <a:pt x="546479" y="1428221"/>
                    <a:pt x="553358" y="1429808"/>
                    <a:pt x="559179" y="1441450"/>
                  </a:cubicBezTo>
                  <a:cubicBezTo>
                    <a:pt x="565000" y="1453092"/>
                    <a:pt x="566058" y="1476904"/>
                    <a:pt x="571879" y="1489075"/>
                  </a:cubicBezTo>
                  <a:cubicBezTo>
                    <a:pt x="577700" y="1501246"/>
                    <a:pt x="588283" y="1501246"/>
                    <a:pt x="594104" y="1514475"/>
                  </a:cubicBezTo>
                  <a:cubicBezTo>
                    <a:pt x="599925" y="1527704"/>
                    <a:pt x="603364" y="1548077"/>
                    <a:pt x="606804" y="1568450"/>
                  </a:cubicBezTo>
                </a:path>
              </a:pathLst>
            </a:custGeom>
            <a:noFill/>
            <a:ln w="19050" cap="flat" cmpd="sng">
              <a:solidFill>
                <a:srgbClr val="FF0000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1587" name="Google Shape;1587;p63"/>
            <p:cNvSpPr/>
            <p:nvPr/>
          </p:nvSpPr>
          <p:spPr>
            <a:xfrm>
              <a:off x="4066406" y="2746375"/>
              <a:ext cx="515438" cy="1752600"/>
            </a:xfrm>
            <a:custGeom>
              <a:avLst/>
              <a:gdLst/>
              <a:ahLst/>
              <a:cxnLst/>
              <a:rect l="l" t="t" r="r" b="b"/>
              <a:pathLst>
                <a:path w="515438" h="1752600" extrusionOk="0">
                  <a:moveTo>
                    <a:pt x="245244" y="1752600"/>
                  </a:moveTo>
                  <a:cubicBezTo>
                    <a:pt x="244450" y="1732227"/>
                    <a:pt x="243656" y="1711854"/>
                    <a:pt x="242069" y="1685925"/>
                  </a:cubicBezTo>
                  <a:cubicBezTo>
                    <a:pt x="240481" y="1659996"/>
                    <a:pt x="235719" y="1622954"/>
                    <a:pt x="235719" y="1597025"/>
                  </a:cubicBezTo>
                  <a:cubicBezTo>
                    <a:pt x="235719" y="1571096"/>
                    <a:pt x="239952" y="1545696"/>
                    <a:pt x="242069" y="1530350"/>
                  </a:cubicBezTo>
                  <a:cubicBezTo>
                    <a:pt x="244186" y="1515004"/>
                    <a:pt x="249477" y="1518708"/>
                    <a:pt x="248419" y="1504950"/>
                  </a:cubicBezTo>
                  <a:cubicBezTo>
                    <a:pt x="247361" y="1491192"/>
                    <a:pt x="233073" y="1469496"/>
                    <a:pt x="235719" y="1447800"/>
                  </a:cubicBezTo>
                  <a:cubicBezTo>
                    <a:pt x="238365" y="1426104"/>
                    <a:pt x="264294" y="1374775"/>
                    <a:pt x="264294" y="1374775"/>
                  </a:cubicBezTo>
                  <a:cubicBezTo>
                    <a:pt x="269057" y="1360487"/>
                    <a:pt x="256886" y="1367367"/>
                    <a:pt x="264294" y="1362075"/>
                  </a:cubicBezTo>
                  <a:cubicBezTo>
                    <a:pt x="271702" y="1356783"/>
                    <a:pt x="299219" y="1353608"/>
                    <a:pt x="308744" y="1343025"/>
                  </a:cubicBezTo>
                  <a:cubicBezTo>
                    <a:pt x="318269" y="1332442"/>
                    <a:pt x="317740" y="1313392"/>
                    <a:pt x="321444" y="1298575"/>
                  </a:cubicBezTo>
                  <a:cubicBezTo>
                    <a:pt x="325148" y="1283758"/>
                    <a:pt x="330969" y="1266296"/>
                    <a:pt x="330969" y="1254125"/>
                  </a:cubicBezTo>
                  <a:cubicBezTo>
                    <a:pt x="330969" y="1241954"/>
                    <a:pt x="317211" y="1235075"/>
                    <a:pt x="321444" y="1225550"/>
                  </a:cubicBezTo>
                  <a:cubicBezTo>
                    <a:pt x="325677" y="1216025"/>
                    <a:pt x="356369" y="1196975"/>
                    <a:pt x="356369" y="1196975"/>
                  </a:cubicBezTo>
                  <a:lnTo>
                    <a:pt x="419869" y="1146175"/>
                  </a:lnTo>
                  <a:cubicBezTo>
                    <a:pt x="437331" y="1132417"/>
                    <a:pt x="450031" y="1126596"/>
                    <a:pt x="461144" y="1114425"/>
                  </a:cubicBezTo>
                  <a:cubicBezTo>
                    <a:pt x="472257" y="1102254"/>
                    <a:pt x="482311" y="1087967"/>
                    <a:pt x="486544" y="1073150"/>
                  </a:cubicBezTo>
                  <a:cubicBezTo>
                    <a:pt x="490777" y="1058333"/>
                    <a:pt x="489719" y="1036638"/>
                    <a:pt x="486544" y="1025525"/>
                  </a:cubicBezTo>
                  <a:cubicBezTo>
                    <a:pt x="483369" y="1014412"/>
                    <a:pt x="465377" y="1022879"/>
                    <a:pt x="467494" y="1006475"/>
                  </a:cubicBezTo>
                  <a:cubicBezTo>
                    <a:pt x="469611" y="990071"/>
                    <a:pt x="492894" y="944033"/>
                    <a:pt x="499244" y="927100"/>
                  </a:cubicBezTo>
                  <a:cubicBezTo>
                    <a:pt x="505594" y="910167"/>
                    <a:pt x="502948" y="915988"/>
                    <a:pt x="505594" y="904875"/>
                  </a:cubicBezTo>
                  <a:cubicBezTo>
                    <a:pt x="508240" y="893762"/>
                    <a:pt x="517236" y="872067"/>
                    <a:pt x="515119" y="860425"/>
                  </a:cubicBezTo>
                  <a:cubicBezTo>
                    <a:pt x="513002" y="848783"/>
                    <a:pt x="492894" y="835025"/>
                    <a:pt x="492894" y="835025"/>
                  </a:cubicBezTo>
                  <a:cubicBezTo>
                    <a:pt x="484957" y="826029"/>
                    <a:pt x="477548" y="815446"/>
                    <a:pt x="467494" y="806450"/>
                  </a:cubicBezTo>
                  <a:cubicBezTo>
                    <a:pt x="457440" y="797454"/>
                    <a:pt x="438390" y="791104"/>
                    <a:pt x="432569" y="781050"/>
                  </a:cubicBezTo>
                  <a:cubicBezTo>
                    <a:pt x="426748" y="770996"/>
                    <a:pt x="430982" y="761471"/>
                    <a:pt x="432569" y="746125"/>
                  </a:cubicBezTo>
                  <a:cubicBezTo>
                    <a:pt x="434157" y="730779"/>
                    <a:pt x="445269" y="703262"/>
                    <a:pt x="442094" y="688975"/>
                  </a:cubicBezTo>
                  <a:cubicBezTo>
                    <a:pt x="438919" y="674688"/>
                    <a:pt x="421986" y="672042"/>
                    <a:pt x="413519" y="660400"/>
                  </a:cubicBezTo>
                  <a:cubicBezTo>
                    <a:pt x="405052" y="648758"/>
                    <a:pt x="401348" y="632883"/>
                    <a:pt x="391294" y="619125"/>
                  </a:cubicBezTo>
                  <a:cubicBezTo>
                    <a:pt x="381240" y="605367"/>
                    <a:pt x="358486" y="590550"/>
                    <a:pt x="353194" y="577850"/>
                  </a:cubicBezTo>
                  <a:cubicBezTo>
                    <a:pt x="347902" y="565150"/>
                    <a:pt x="363777" y="550862"/>
                    <a:pt x="359544" y="542925"/>
                  </a:cubicBezTo>
                  <a:cubicBezTo>
                    <a:pt x="355311" y="534988"/>
                    <a:pt x="337848" y="535517"/>
                    <a:pt x="327794" y="530225"/>
                  </a:cubicBezTo>
                  <a:cubicBezTo>
                    <a:pt x="317740" y="524933"/>
                    <a:pt x="308744" y="513821"/>
                    <a:pt x="299219" y="511175"/>
                  </a:cubicBezTo>
                  <a:cubicBezTo>
                    <a:pt x="289694" y="508529"/>
                    <a:pt x="279640" y="518054"/>
                    <a:pt x="270644" y="514350"/>
                  </a:cubicBezTo>
                  <a:cubicBezTo>
                    <a:pt x="261648" y="510646"/>
                    <a:pt x="251065" y="497417"/>
                    <a:pt x="245244" y="488950"/>
                  </a:cubicBezTo>
                  <a:cubicBezTo>
                    <a:pt x="239423" y="480483"/>
                    <a:pt x="240481" y="474662"/>
                    <a:pt x="235719" y="463550"/>
                  </a:cubicBezTo>
                  <a:cubicBezTo>
                    <a:pt x="230957" y="452438"/>
                    <a:pt x="224077" y="436033"/>
                    <a:pt x="216669" y="422275"/>
                  </a:cubicBezTo>
                  <a:cubicBezTo>
                    <a:pt x="209261" y="408517"/>
                    <a:pt x="193915" y="393171"/>
                    <a:pt x="191269" y="381000"/>
                  </a:cubicBezTo>
                  <a:cubicBezTo>
                    <a:pt x="188623" y="368829"/>
                    <a:pt x="203969" y="361950"/>
                    <a:pt x="200794" y="349250"/>
                  </a:cubicBezTo>
                  <a:cubicBezTo>
                    <a:pt x="197619" y="336550"/>
                    <a:pt x="181744" y="313796"/>
                    <a:pt x="172219" y="304800"/>
                  </a:cubicBezTo>
                  <a:cubicBezTo>
                    <a:pt x="162694" y="295804"/>
                    <a:pt x="154756" y="299508"/>
                    <a:pt x="143644" y="295275"/>
                  </a:cubicBezTo>
                  <a:cubicBezTo>
                    <a:pt x="132531" y="291042"/>
                    <a:pt x="111894" y="292629"/>
                    <a:pt x="105544" y="279400"/>
                  </a:cubicBezTo>
                  <a:cubicBezTo>
                    <a:pt x="99194" y="266171"/>
                    <a:pt x="115069" y="231775"/>
                    <a:pt x="105544" y="215900"/>
                  </a:cubicBezTo>
                  <a:cubicBezTo>
                    <a:pt x="96019" y="200025"/>
                    <a:pt x="63211" y="194204"/>
                    <a:pt x="48394" y="184150"/>
                  </a:cubicBezTo>
                  <a:cubicBezTo>
                    <a:pt x="33577" y="174096"/>
                    <a:pt x="24052" y="168275"/>
                    <a:pt x="16644" y="155575"/>
                  </a:cubicBezTo>
                  <a:cubicBezTo>
                    <a:pt x="9236" y="142875"/>
                    <a:pt x="6590" y="124883"/>
                    <a:pt x="3944" y="107950"/>
                  </a:cubicBezTo>
                  <a:cubicBezTo>
                    <a:pt x="1298" y="91017"/>
                    <a:pt x="-1348" y="71967"/>
                    <a:pt x="769" y="53975"/>
                  </a:cubicBezTo>
                  <a:cubicBezTo>
                    <a:pt x="2886" y="35983"/>
                    <a:pt x="9765" y="17991"/>
                    <a:pt x="16644" y="0"/>
                  </a:cubicBezTo>
                </a:path>
              </a:pathLst>
            </a:custGeom>
            <a:noFill/>
            <a:ln w="19050" cap="flat" cmpd="sng">
              <a:solidFill>
                <a:srgbClr val="FF0000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</p:grpSp>
      <p:sp>
        <p:nvSpPr>
          <p:cNvPr id="1588" name="Google Shape;1588;p63"/>
          <p:cNvSpPr/>
          <p:nvPr/>
        </p:nvSpPr>
        <p:spPr>
          <a:xfrm>
            <a:off x="651924" y="2003756"/>
            <a:ext cx="5227200" cy="3805592"/>
          </a:xfrm>
          <a:custGeom>
            <a:avLst/>
            <a:gdLst/>
            <a:ahLst/>
            <a:cxnLst/>
            <a:rect l="l" t="t" r="r" b="b"/>
            <a:pathLst>
              <a:path w="6624638" h="4219575" extrusionOk="0">
                <a:moveTo>
                  <a:pt x="0" y="4219575"/>
                </a:moveTo>
                <a:cubicBezTo>
                  <a:pt x="1191" y="4210050"/>
                  <a:pt x="26988" y="4190603"/>
                  <a:pt x="28575" y="4174331"/>
                </a:cubicBezTo>
                <a:cubicBezTo>
                  <a:pt x="30163" y="4158059"/>
                  <a:pt x="10319" y="4154488"/>
                  <a:pt x="9525" y="4140994"/>
                </a:cubicBezTo>
                <a:cubicBezTo>
                  <a:pt x="8731" y="4127500"/>
                  <a:pt x="19844" y="4102894"/>
                  <a:pt x="23813" y="4093369"/>
                </a:cubicBezTo>
                <a:cubicBezTo>
                  <a:pt x="27782" y="4083844"/>
                  <a:pt x="26988" y="4082257"/>
                  <a:pt x="33338" y="4083844"/>
                </a:cubicBezTo>
                <a:cubicBezTo>
                  <a:pt x="39688" y="4085432"/>
                  <a:pt x="52388" y="4101703"/>
                  <a:pt x="61913" y="4102894"/>
                </a:cubicBezTo>
                <a:cubicBezTo>
                  <a:pt x="71438" y="4104085"/>
                  <a:pt x="83344" y="4095750"/>
                  <a:pt x="90488" y="4090988"/>
                </a:cubicBezTo>
                <a:cubicBezTo>
                  <a:pt x="95250" y="4085432"/>
                  <a:pt x="100013" y="4079478"/>
                  <a:pt x="104775" y="4074319"/>
                </a:cubicBezTo>
                <a:cubicBezTo>
                  <a:pt x="109537" y="4069160"/>
                  <a:pt x="106363" y="4064000"/>
                  <a:pt x="119063" y="4060031"/>
                </a:cubicBezTo>
                <a:cubicBezTo>
                  <a:pt x="131763" y="4056062"/>
                  <a:pt x="166688" y="4056062"/>
                  <a:pt x="180975" y="4050506"/>
                </a:cubicBezTo>
                <a:cubicBezTo>
                  <a:pt x="195263" y="4044950"/>
                  <a:pt x="198438" y="4036219"/>
                  <a:pt x="204788" y="4026694"/>
                </a:cubicBezTo>
                <a:cubicBezTo>
                  <a:pt x="211138" y="4017169"/>
                  <a:pt x="212725" y="4003675"/>
                  <a:pt x="219075" y="3993356"/>
                </a:cubicBezTo>
                <a:cubicBezTo>
                  <a:pt x="225425" y="3983037"/>
                  <a:pt x="233363" y="3971925"/>
                  <a:pt x="242888" y="3964781"/>
                </a:cubicBezTo>
                <a:cubicBezTo>
                  <a:pt x="252413" y="3957637"/>
                  <a:pt x="265906" y="3947319"/>
                  <a:pt x="276225" y="3950494"/>
                </a:cubicBezTo>
                <a:cubicBezTo>
                  <a:pt x="286544" y="3953669"/>
                  <a:pt x="304800" y="3983831"/>
                  <a:pt x="304800" y="3983831"/>
                </a:cubicBezTo>
                <a:cubicBezTo>
                  <a:pt x="312737" y="3992562"/>
                  <a:pt x="310356" y="3996531"/>
                  <a:pt x="323850" y="4002881"/>
                </a:cubicBezTo>
                <a:cubicBezTo>
                  <a:pt x="337344" y="4009231"/>
                  <a:pt x="385763" y="4021931"/>
                  <a:pt x="385763" y="4021931"/>
                </a:cubicBezTo>
                <a:cubicBezTo>
                  <a:pt x="398463" y="4027487"/>
                  <a:pt x="391319" y="4036219"/>
                  <a:pt x="400050" y="4036219"/>
                </a:cubicBezTo>
                <a:cubicBezTo>
                  <a:pt x="408781" y="4036219"/>
                  <a:pt x="423862" y="4027487"/>
                  <a:pt x="438150" y="4021931"/>
                </a:cubicBezTo>
                <a:cubicBezTo>
                  <a:pt x="452438" y="4016375"/>
                  <a:pt x="472678" y="4008834"/>
                  <a:pt x="485775" y="4002881"/>
                </a:cubicBezTo>
                <a:cubicBezTo>
                  <a:pt x="498872" y="3996928"/>
                  <a:pt x="508001" y="3994149"/>
                  <a:pt x="516732" y="3986212"/>
                </a:cubicBezTo>
                <a:cubicBezTo>
                  <a:pt x="525463" y="3978275"/>
                  <a:pt x="528638" y="3964781"/>
                  <a:pt x="538163" y="3955256"/>
                </a:cubicBezTo>
                <a:cubicBezTo>
                  <a:pt x="547688" y="3945731"/>
                  <a:pt x="565150" y="3938588"/>
                  <a:pt x="573881" y="3929063"/>
                </a:cubicBezTo>
                <a:cubicBezTo>
                  <a:pt x="582612" y="3919538"/>
                  <a:pt x="586184" y="3908822"/>
                  <a:pt x="590550" y="3898106"/>
                </a:cubicBezTo>
                <a:cubicBezTo>
                  <a:pt x="594916" y="3887390"/>
                  <a:pt x="601662" y="3876675"/>
                  <a:pt x="600075" y="3864769"/>
                </a:cubicBezTo>
                <a:cubicBezTo>
                  <a:pt x="598488" y="3852863"/>
                  <a:pt x="588962" y="3836194"/>
                  <a:pt x="581025" y="3826669"/>
                </a:cubicBezTo>
                <a:cubicBezTo>
                  <a:pt x="573088" y="3817144"/>
                  <a:pt x="552450" y="3807619"/>
                  <a:pt x="552450" y="3807619"/>
                </a:cubicBezTo>
                <a:cubicBezTo>
                  <a:pt x="545307" y="3803650"/>
                  <a:pt x="538163" y="3811587"/>
                  <a:pt x="538163" y="3802856"/>
                </a:cubicBezTo>
                <a:cubicBezTo>
                  <a:pt x="538163" y="3794125"/>
                  <a:pt x="546894" y="3767931"/>
                  <a:pt x="552450" y="3755231"/>
                </a:cubicBezTo>
                <a:cubicBezTo>
                  <a:pt x="558006" y="3742531"/>
                  <a:pt x="566738" y="3735387"/>
                  <a:pt x="571500" y="3726656"/>
                </a:cubicBezTo>
                <a:cubicBezTo>
                  <a:pt x="576262" y="3717925"/>
                  <a:pt x="581025" y="3711575"/>
                  <a:pt x="581025" y="3702844"/>
                </a:cubicBezTo>
                <a:cubicBezTo>
                  <a:pt x="581025" y="3694113"/>
                  <a:pt x="571500" y="3686969"/>
                  <a:pt x="571500" y="3674269"/>
                </a:cubicBezTo>
                <a:cubicBezTo>
                  <a:pt x="571500" y="3661569"/>
                  <a:pt x="577056" y="3640931"/>
                  <a:pt x="581025" y="3626644"/>
                </a:cubicBezTo>
                <a:cubicBezTo>
                  <a:pt x="584994" y="3612357"/>
                  <a:pt x="588963" y="3600450"/>
                  <a:pt x="595313" y="3588544"/>
                </a:cubicBezTo>
                <a:cubicBezTo>
                  <a:pt x="601663" y="3576638"/>
                  <a:pt x="608013" y="3564731"/>
                  <a:pt x="619125" y="3555206"/>
                </a:cubicBezTo>
                <a:cubicBezTo>
                  <a:pt x="630238" y="3545681"/>
                  <a:pt x="646113" y="3533775"/>
                  <a:pt x="661988" y="3531394"/>
                </a:cubicBezTo>
                <a:cubicBezTo>
                  <a:pt x="677863" y="3529013"/>
                  <a:pt x="696913" y="3539332"/>
                  <a:pt x="714375" y="3540919"/>
                </a:cubicBezTo>
                <a:cubicBezTo>
                  <a:pt x="731837" y="3542506"/>
                  <a:pt x="752476" y="3544094"/>
                  <a:pt x="766763" y="3540919"/>
                </a:cubicBezTo>
                <a:cubicBezTo>
                  <a:pt x="781050" y="3537744"/>
                  <a:pt x="790575" y="3527425"/>
                  <a:pt x="800100" y="3521869"/>
                </a:cubicBezTo>
                <a:cubicBezTo>
                  <a:pt x="809625" y="3516313"/>
                  <a:pt x="823913" y="3507581"/>
                  <a:pt x="823913" y="3507581"/>
                </a:cubicBezTo>
                <a:cubicBezTo>
                  <a:pt x="831057" y="3502819"/>
                  <a:pt x="834232" y="3493294"/>
                  <a:pt x="842963" y="3493294"/>
                </a:cubicBezTo>
                <a:cubicBezTo>
                  <a:pt x="851694" y="3493294"/>
                  <a:pt x="864394" y="3507581"/>
                  <a:pt x="876300" y="3507581"/>
                </a:cubicBezTo>
                <a:cubicBezTo>
                  <a:pt x="888206" y="3507581"/>
                  <a:pt x="904875" y="3500041"/>
                  <a:pt x="914400" y="3493294"/>
                </a:cubicBezTo>
                <a:cubicBezTo>
                  <a:pt x="923925" y="3486547"/>
                  <a:pt x="923926" y="3469481"/>
                  <a:pt x="933451" y="3467100"/>
                </a:cubicBezTo>
                <a:cubicBezTo>
                  <a:pt x="942976" y="3464719"/>
                  <a:pt x="962819" y="3482578"/>
                  <a:pt x="971550" y="3479006"/>
                </a:cubicBezTo>
                <a:cubicBezTo>
                  <a:pt x="980281" y="3475434"/>
                  <a:pt x="983457" y="3458369"/>
                  <a:pt x="985838" y="3445669"/>
                </a:cubicBezTo>
                <a:cubicBezTo>
                  <a:pt x="988219" y="3432969"/>
                  <a:pt x="982663" y="3415506"/>
                  <a:pt x="985838" y="3402806"/>
                </a:cubicBezTo>
                <a:cubicBezTo>
                  <a:pt x="989013" y="3390106"/>
                  <a:pt x="991394" y="3376613"/>
                  <a:pt x="1004888" y="3369469"/>
                </a:cubicBezTo>
                <a:cubicBezTo>
                  <a:pt x="1018382" y="3362325"/>
                  <a:pt x="1046956" y="3365500"/>
                  <a:pt x="1066800" y="3359944"/>
                </a:cubicBezTo>
                <a:cubicBezTo>
                  <a:pt x="1086644" y="3354388"/>
                  <a:pt x="1108869" y="3336925"/>
                  <a:pt x="1123950" y="3336131"/>
                </a:cubicBezTo>
                <a:cubicBezTo>
                  <a:pt x="1139031" y="3335337"/>
                  <a:pt x="1151732" y="3347243"/>
                  <a:pt x="1157288" y="3355181"/>
                </a:cubicBezTo>
                <a:cubicBezTo>
                  <a:pt x="1162844" y="3363118"/>
                  <a:pt x="1152526" y="3377406"/>
                  <a:pt x="1157288" y="3383756"/>
                </a:cubicBezTo>
                <a:cubicBezTo>
                  <a:pt x="1162050" y="3390106"/>
                  <a:pt x="1185863" y="3393281"/>
                  <a:pt x="1185863" y="3393281"/>
                </a:cubicBezTo>
                <a:cubicBezTo>
                  <a:pt x="1192213" y="3394868"/>
                  <a:pt x="1193007" y="3386137"/>
                  <a:pt x="1195388" y="3393281"/>
                </a:cubicBezTo>
                <a:cubicBezTo>
                  <a:pt x="1197769" y="3400425"/>
                  <a:pt x="1196975" y="3421857"/>
                  <a:pt x="1200150" y="3436144"/>
                </a:cubicBezTo>
                <a:cubicBezTo>
                  <a:pt x="1203325" y="3450431"/>
                  <a:pt x="1214438" y="3479006"/>
                  <a:pt x="1214438" y="3479006"/>
                </a:cubicBezTo>
                <a:cubicBezTo>
                  <a:pt x="1219200" y="3486150"/>
                  <a:pt x="1221581" y="3481387"/>
                  <a:pt x="1228725" y="3479006"/>
                </a:cubicBezTo>
                <a:cubicBezTo>
                  <a:pt x="1235869" y="3476625"/>
                  <a:pt x="1246584" y="3468291"/>
                  <a:pt x="1257300" y="3464719"/>
                </a:cubicBezTo>
                <a:cubicBezTo>
                  <a:pt x="1268016" y="3461147"/>
                  <a:pt x="1282700" y="3455194"/>
                  <a:pt x="1293019" y="3457575"/>
                </a:cubicBezTo>
                <a:cubicBezTo>
                  <a:pt x="1303338" y="3459956"/>
                  <a:pt x="1310879" y="3469879"/>
                  <a:pt x="1319213" y="3479007"/>
                </a:cubicBezTo>
                <a:cubicBezTo>
                  <a:pt x="1327547" y="3488135"/>
                  <a:pt x="1335881" y="3505200"/>
                  <a:pt x="1343025" y="3512344"/>
                </a:cubicBezTo>
                <a:cubicBezTo>
                  <a:pt x="1350169" y="3519488"/>
                  <a:pt x="1354138" y="3522663"/>
                  <a:pt x="1362075" y="3521869"/>
                </a:cubicBezTo>
                <a:cubicBezTo>
                  <a:pt x="1370012" y="3521075"/>
                  <a:pt x="1381125" y="3509168"/>
                  <a:pt x="1390650" y="3507581"/>
                </a:cubicBezTo>
                <a:cubicBezTo>
                  <a:pt x="1400175" y="3505993"/>
                  <a:pt x="1405731" y="3512344"/>
                  <a:pt x="1419225" y="3512344"/>
                </a:cubicBezTo>
                <a:cubicBezTo>
                  <a:pt x="1432719" y="3512344"/>
                  <a:pt x="1456532" y="3513931"/>
                  <a:pt x="1471613" y="3507581"/>
                </a:cubicBezTo>
                <a:cubicBezTo>
                  <a:pt x="1486694" y="3501231"/>
                  <a:pt x="1501776" y="3484563"/>
                  <a:pt x="1509713" y="3474244"/>
                </a:cubicBezTo>
                <a:cubicBezTo>
                  <a:pt x="1517650" y="3463925"/>
                  <a:pt x="1519238" y="3445669"/>
                  <a:pt x="1519238" y="3445669"/>
                </a:cubicBezTo>
                <a:cubicBezTo>
                  <a:pt x="1522413" y="3437731"/>
                  <a:pt x="1527175" y="3434557"/>
                  <a:pt x="1528763" y="3426619"/>
                </a:cubicBezTo>
                <a:cubicBezTo>
                  <a:pt x="1530351" y="3418681"/>
                  <a:pt x="1524794" y="3405188"/>
                  <a:pt x="1528763" y="3398044"/>
                </a:cubicBezTo>
                <a:cubicBezTo>
                  <a:pt x="1532732" y="3390900"/>
                  <a:pt x="1552575" y="3383756"/>
                  <a:pt x="1552575" y="3383756"/>
                </a:cubicBezTo>
                <a:cubicBezTo>
                  <a:pt x="1559719" y="3378994"/>
                  <a:pt x="1563688" y="3373438"/>
                  <a:pt x="1571625" y="3369469"/>
                </a:cubicBezTo>
                <a:cubicBezTo>
                  <a:pt x="1579562" y="3365500"/>
                  <a:pt x="1589881" y="3359944"/>
                  <a:pt x="1600200" y="3359944"/>
                </a:cubicBezTo>
                <a:cubicBezTo>
                  <a:pt x="1610519" y="3359944"/>
                  <a:pt x="1618457" y="3369469"/>
                  <a:pt x="1633538" y="3369469"/>
                </a:cubicBezTo>
                <a:cubicBezTo>
                  <a:pt x="1648619" y="3369469"/>
                  <a:pt x="1674019" y="3364310"/>
                  <a:pt x="1690688" y="3359944"/>
                </a:cubicBezTo>
                <a:cubicBezTo>
                  <a:pt x="1707357" y="3355578"/>
                  <a:pt x="1716881" y="3345260"/>
                  <a:pt x="1733550" y="3343275"/>
                </a:cubicBezTo>
                <a:cubicBezTo>
                  <a:pt x="1750219" y="3341290"/>
                  <a:pt x="1775619" y="3350021"/>
                  <a:pt x="1790700" y="3348037"/>
                </a:cubicBezTo>
                <a:cubicBezTo>
                  <a:pt x="1805781" y="3346053"/>
                  <a:pt x="1808957" y="3338910"/>
                  <a:pt x="1824038" y="3331369"/>
                </a:cubicBezTo>
                <a:lnTo>
                  <a:pt x="1881188" y="3302794"/>
                </a:lnTo>
                <a:cubicBezTo>
                  <a:pt x="1897857" y="3294857"/>
                  <a:pt x="1901825" y="3290888"/>
                  <a:pt x="1924050" y="3283744"/>
                </a:cubicBezTo>
                <a:cubicBezTo>
                  <a:pt x="1946275" y="3276600"/>
                  <a:pt x="1992313" y="3261518"/>
                  <a:pt x="2014538" y="3259931"/>
                </a:cubicBezTo>
                <a:cubicBezTo>
                  <a:pt x="2036763" y="3258344"/>
                  <a:pt x="2044700" y="3268663"/>
                  <a:pt x="2057400" y="3274219"/>
                </a:cubicBezTo>
                <a:cubicBezTo>
                  <a:pt x="2070100" y="3279775"/>
                  <a:pt x="2079626" y="3287713"/>
                  <a:pt x="2090738" y="3293269"/>
                </a:cubicBezTo>
                <a:cubicBezTo>
                  <a:pt x="2101851" y="3298825"/>
                  <a:pt x="2105819" y="3308350"/>
                  <a:pt x="2124075" y="3307556"/>
                </a:cubicBezTo>
                <a:cubicBezTo>
                  <a:pt x="2142331" y="3306762"/>
                  <a:pt x="2182812" y="3293269"/>
                  <a:pt x="2200275" y="3288506"/>
                </a:cubicBezTo>
                <a:cubicBezTo>
                  <a:pt x="2217738" y="3283743"/>
                  <a:pt x="2228850" y="3278981"/>
                  <a:pt x="2228850" y="3278981"/>
                </a:cubicBezTo>
                <a:cubicBezTo>
                  <a:pt x="2240756" y="3275012"/>
                  <a:pt x="2256632" y="3268663"/>
                  <a:pt x="2271713" y="3264694"/>
                </a:cubicBezTo>
                <a:cubicBezTo>
                  <a:pt x="2286794" y="3260725"/>
                  <a:pt x="2299494" y="3257550"/>
                  <a:pt x="2319338" y="3255169"/>
                </a:cubicBezTo>
                <a:cubicBezTo>
                  <a:pt x="2339182" y="3252788"/>
                  <a:pt x="2374106" y="3253581"/>
                  <a:pt x="2390775" y="3250406"/>
                </a:cubicBezTo>
                <a:cubicBezTo>
                  <a:pt x="2407444" y="3247231"/>
                  <a:pt x="2405856" y="3236119"/>
                  <a:pt x="2419350" y="3236119"/>
                </a:cubicBezTo>
                <a:cubicBezTo>
                  <a:pt x="2432844" y="3236119"/>
                  <a:pt x="2455069" y="3246437"/>
                  <a:pt x="2471738" y="3250406"/>
                </a:cubicBezTo>
                <a:cubicBezTo>
                  <a:pt x="2488407" y="3254375"/>
                  <a:pt x="2502694" y="3259931"/>
                  <a:pt x="2519363" y="3259931"/>
                </a:cubicBezTo>
                <a:cubicBezTo>
                  <a:pt x="2536032" y="3259931"/>
                  <a:pt x="2555875" y="3253581"/>
                  <a:pt x="2571750" y="3250406"/>
                </a:cubicBezTo>
                <a:cubicBezTo>
                  <a:pt x="2587625" y="3247231"/>
                  <a:pt x="2598738" y="3248818"/>
                  <a:pt x="2614613" y="3240881"/>
                </a:cubicBezTo>
                <a:cubicBezTo>
                  <a:pt x="2630488" y="3232944"/>
                  <a:pt x="2652713" y="3211512"/>
                  <a:pt x="2667000" y="3202781"/>
                </a:cubicBezTo>
                <a:cubicBezTo>
                  <a:pt x="2681287" y="3194050"/>
                  <a:pt x="2686051" y="3190081"/>
                  <a:pt x="2700338" y="3188494"/>
                </a:cubicBezTo>
                <a:cubicBezTo>
                  <a:pt x="2714625" y="3186907"/>
                  <a:pt x="2738438" y="3189287"/>
                  <a:pt x="2752725" y="3193256"/>
                </a:cubicBezTo>
                <a:cubicBezTo>
                  <a:pt x="2767012" y="3197225"/>
                  <a:pt x="2776935" y="3203178"/>
                  <a:pt x="2786063" y="3212306"/>
                </a:cubicBezTo>
                <a:cubicBezTo>
                  <a:pt x="2795191" y="3221434"/>
                  <a:pt x="2801938" y="3239294"/>
                  <a:pt x="2807494" y="3248025"/>
                </a:cubicBezTo>
                <a:cubicBezTo>
                  <a:pt x="2813050" y="3256756"/>
                  <a:pt x="2817416" y="3256360"/>
                  <a:pt x="2819400" y="3264694"/>
                </a:cubicBezTo>
                <a:cubicBezTo>
                  <a:pt x="2821384" y="3273028"/>
                  <a:pt x="2813050" y="3292475"/>
                  <a:pt x="2819400" y="3298031"/>
                </a:cubicBezTo>
                <a:cubicBezTo>
                  <a:pt x="2825750" y="3303587"/>
                  <a:pt x="2847975" y="3302794"/>
                  <a:pt x="2857500" y="3298031"/>
                </a:cubicBezTo>
                <a:cubicBezTo>
                  <a:pt x="2867025" y="3293268"/>
                  <a:pt x="2865438" y="3274218"/>
                  <a:pt x="2876550" y="3269456"/>
                </a:cubicBezTo>
                <a:cubicBezTo>
                  <a:pt x="2887662" y="3264694"/>
                  <a:pt x="2908300" y="3267472"/>
                  <a:pt x="2924175" y="3269456"/>
                </a:cubicBezTo>
                <a:cubicBezTo>
                  <a:pt x="2940050" y="3271440"/>
                  <a:pt x="2956719" y="3278982"/>
                  <a:pt x="2971800" y="3281363"/>
                </a:cubicBezTo>
                <a:cubicBezTo>
                  <a:pt x="2986881" y="3283744"/>
                  <a:pt x="3005138" y="3289697"/>
                  <a:pt x="3014663" y="3283744"/>
                </a:cubicBezTo>
                <a:cubicBezTo>
                  <a:pt x="3024188" y="3277791"/>
                  <a:pt x="3024981" y="3257550"/>
                  <a:pt x="3028950" y="3245644"/>
                </a:cubicBezTo>
                <a:cubicBezTo>
                  <a:pt x="3032919" y="3233738"/>
                  <a:pt x="3038475" y="3212306"/>
                  <a:pt x="3038475" y="3212306"/>
                </a:cubicBezTo>
                <a:cubicBezTo>
                  <a:pt x="3042444" y="3203575"/>
                  <a:pt x="3046413" y="3198812"/>
                  <a:pt x="3052763" y="3193256"/>
                </a:cubicBezTo>
                <a:cubicBezTo>
                  <a:pt x="3059113" y="3187700"/>
                  <a:pt x="3063081" y="3184525"/>
                  <a:pt x="3076575" y="3178969"/>
                </a:cubicBezTo>
                <a:cubicBezTo>
                  <a:pt x="3090069" y="3173413"/>
                  <a:pt x="3109913" y="3167063"/>
                  <a:pt x="3133725" y="3159919"/>
                </a:cubicBezTo>
                <a:cubicBezTo>
                  <a:pt x="3157537" y="3152775"/>
                  <a:pt x="3193256" y="3141662"/>
                  <a:pt x="3219450" y="3136106"/>
                </a:cubicBezTo>
                <a:cubicBezTo>
                  <a:pt x="3245644" y="3130550"/>
                  <a:pt x="3290888" y="3126581"/>
                  <a:pt x="3290888" y="3126581"/>
                </a:cubicBezTo>
                <a:cubicBezTo>
                  <a:pt x="3305969" y="3122612"/>
                  <a:pt x="3298032" y="3117850"/>
                  <a:pt x="3309938" y="3112294"/>
                </a:cubicBezTo>
                <a:cubicBezTo>
                  <a:pt x="3321844" y="3106738"/>
                  <a:pt x="3347244" y="3093244"/>
                  <a:pt x="3362325" y="3093244"/>
                </a:cubicBezTo>
                <a:cubicBezTo>
                  <a:pt x="3377406" y="3093244"/>
                  <a:pt x="3382963" y="3113881"/>
                  <a:pt x="3400425" y="3112294"/>
                </a:cubicBezTo>
                <a:cubicBezTo>
                  <a:pt x="3417887" y="3110707"/>
                  <a:pt x="3450431" y="3094831"/>
                  <a:pt x="3467100" y="3083719"/>
                </a:cubicBezTo>
                <a:cubicBezTo>
                  <a:pt x="3483769" y="3072607"/>
                  <a:pt x="3480594" y="3050381"/>
                  <a:pt x="3500438" y="3045619"/>
                </a:cubicBezTo>
                <a:cubicBezTo>
                  <a:pt x="3520282" y="3040857"/>
                  <a:pt x="3556001" y="3059113"/>
                  <a:pt x="3586163" y="3055144"/>
                </a:cubicBezTo>
                <a:cubicBezTo>
                  <a:pt x="3616325" y="3051175"/>
                  <a:pt x="3659188" y="3029743"/>
                  <a:pt x="3681413" y="3021806"/>
                </a:cubicBezTo>
                <a:cubicBezTo>
                  <a:pt x="3703638" y="3013868"/>
                  <a:pt x="3706019" y="3009106"/>
                  <a:pt x="3719513" y="3007519"/>
                </a:cubicBezTo>
                <a:cubicBezTo>
                  <a:pt x="3733007" y="3005932"/>
                  <a:pt x="3744913" y="3012281"/>
                  <a:pt x="3762375" y="3012281"/>
                </a:cubicBezTo>
                <a:cubicBezTo>
                  <a:pt x="3779837" y="3012281"/>
                  <a:pt x="3802063" y="3011488"/>
                  <a:pt x="3824288" y="3007519"/>
                </a:cubicBezTo>
                <a:cubicBezTo>
                  <a:pt x="3846513" y="3003550"/>
                  <a:pt x="3873500" y="2997994"/>
                  <a:pt x="3895725" y="2988469"/>
                </a:cubicBezTo>
                <a:cubicBezTo>
                  <a:pt x="3917950" y="2978944"/>
                  <a:pt x="3943351" y="2961481"/>
                  <a:pt x="3957638" y="2950369"/>
                </a:cubicBezTo>
                <a:cubicBezTo>
                  <a:pt x="3971926" y="2939256"/>
                  <a:pt x="3967163" y="2931319"/>
                  <a:pt x="3981450" y="2921794"/>
                </a:cubicBezTo>
                <a:cubicBezTo>
                  <a:pt x="3995737" y="2912269"/>
                  <a:pt x="4024313" y="2901156"/>
                  <a:pt x="4043363" y="2893219"/>
                </a:cubicBezTo>
                <a:cubicBezTo>
                  <a:pt x="4062413" y="2885282"/>
                  <a:pt x="4083050" y="2879725"/>
                  <a:pt x="4095750" y="2874169"/>
                </a:cubicBezTo>
                <a:cubicBezTo>
                  <a:pt x="4108450" y="2868613"/>
                  <a:pt x="4113213" y="2868612"/>
                  <a:pt x="4119563" y="2859881"/>
                </a:cubicBezTo>
                <a:cubicBezTo>
                  <a:pt x="4125913" y="2851150"/>
                  <a:pt x="4125913" y="2833687"/>
                  <a:pt x="4133850" y="2821781"/>
                </a:cubicBezTo>
                <a:cubicBezTo>
                  <a:pt x="4141787" y="2809875"/>
                  <a:pt x="4167188" y="2788444"/>
                  <a:pt x="4167188" y="2788444"/>
                </a:cubicBezTo>
                <a:cubicBezTo>
                  <a:pt x="4175125" y="2779713"/>
                  <a:pt x="4177506" y="2778919"/>
                  <a:pt x="4181475" y="2769394"/>
                </a:cubicBezTo>
                <a:cubicBezTo>
                  <a:pt x="4185444" y="2759869"/>
                  <a:pt x="4183063" y="2740819"/>
                  <a:pt x="4191000" y="2731294"/>
                </a:cubicBezTo>
                <a:cubicBezTo>
                  <a:pt x="4198937" y="2721769"/>
                  <a:pt x="4213622" y="2717006"/>
                  <a:pt x="4229100" y="2712244"/>
                </a:cubicBezTo>
                <a:cubicBezTo>
                  <a:pt x="4244578" y="2707482"/>
                  <a:pt x="4267994" y="2706688"/>
                  <a:pt x="4283869" y="2702719"/>
                </a:cubicBezTo>
                <a:cubicBezTo>
                  <a:pt x="4299744" y="2698750"/>
                  <a:pt x="4315222" y="2693987"/>
                  <a:pt x="4324350" y="2688431"/>
                </a:cubicBezTo>
                <a:cubicBezTo>
                  <a:pt x="4333478" y="2682875"/>
                  <a:pt x="4329113" y="2672556"/>
                  <a:pt x="4338638" y="2669381"/>
                </a:cubicBezTo>
                <a:cubicBezTo>
                  <a:pt x="4348163" y="2666206"/>
                  <a:pt x="4369594" y="2670968"/>
                  <a:pt x="4381500" y="2669381"/>
                </a:cubicBezTo>
                <a:cubicBezTo>
                  <a:pt x="4393406" y="2667794"/>
                  <a:pt x="4395788" y="2661443"/>
                  <a:pt x="4410075" y="2659856"/>
                </a:cubicBezTo>
                <a:cubicBezTo>
                  <a:pt x="4424362" y="2658269"/>
                  <a:pt x="4450556" y="2657475"/>
                  <a:pt x="4467225" y="2659856"/>
                </a:cubicBezTo>
                <a:cubicBezTo>
                  <a:pt x="4483894" y="2662237"/>
                  <a:pt x="4495007" y="2670969"/>
                  <a:pt x="4510088" y="2674144"/>
                </a:cubicBezTo>
                <a:cubicBezTo>
                  <a:pt x="4525169" y="2677319"/>
                  <a:pt x="4542632" y="2681287"/>
                  <a:pt x="4557713" y="2678906"/>
                </a:cubicBezTo>
                <a:cubicBezTo>
                  <a:pt x="4572794" y="2676525"/>
                  <a:pt x="4587875" y="2667000"/>
                  <a:pt x="4600575" y="2659856"/>
                </a:cubicBezTo>
                <a:cubicBezTo>
                  <a:pt x="4613275" y="2652712"/>
                  <a:pt x="4633913" y="2636044"/>
                  <a:pt x="4633913" y="2636044"/>
                </a:cubicBezTo>
                <a:cubicBezTo>
                  <a:pt x="4647407" y="2626519"/>
                  <a:pt x="4669632" y="2613025"/>
                  <a:pt x="4681538" y="2602706"/>
                </a:cubicBezTo>
                <a:cubicBezTo>
                  <a:pt x="4693444" y="2592387"/>
                  <a:pt x="4695825" y="2586037"/>
                  <a:pt x="4705350" y="2574131"/>
                </a:cubicBezTo>
                <a:cubicBezTo>
                  <a:pt x="4714875" y="2562225"/>
                  <a:pt x="4725988" y="2542381"/>
                  <a:pt x="4738688" y="2531269"/>
                </a:cubicBezTo>
                <a:cubicBezTo>
                  <a:pt x="4751388" y="2520157"/>
                  <a:pt x="4768056" y="2513806"/>
                  <a:pt x="4781550" y="2507456"/>
                </a:cubicBezTo>
                <a:cubicBezTo>
                  <a:pt x="4795044" y="2501106"/>
                  <a:pt x="4809331" y="2505869"/>
                  <a:pt x="4819650" y="2493169"/>
                </a:cubicBezTo>
                <a:cubicBezTo>
                  <a:pt x="4829969" y="2480469"/>
                  <a:pt x="4829969" y="2447925"/>
                  <a:pt x="4843463" y="2431256"/>
                </a:cubicBezTo>
                <a:cubicBezTo>
                  <a:pt x="4856957" y="2414587"/>
                  <a:pt x="4889501" y="2405856"/>
                  <a:pt x="4900613" y="2393156"/>
                </a:cubicBezTo>
                <a:cubicBezTo>
                  <a:pt x="4911725" y="2380456"/>
                  <a:pt x="4893469" y="2368550"/>
                  <a:pt x="4910138" y="2355056"/>
                </a:cubicBezTo>
                <a:cubicBezTo>
                  <a:pt x="4926807" y="2341562"/>
                  <a:pt x="4976019" y="2324100"/>
                  <a:pt x="5000625" y="2312194"/>
                </a:cubicBezTo>
                <a:cubicBezTo>
                  <a:pt x="5025231" y="2300288"/>
                  <a:pt x="5042694" y="2291556"/>
                  <a:pt x="5057775" y="2283619"/>
                </a:cubicBezTo>
                <a:cubicBezTo>
                  <a:pt x="5072856" y="2275681"/>
                  <a:pt x="5083176" y="2276475"/>
                  <a:pt x="5091113" y="2264569"/>
                </a:cubicBezTo>
                <a:cubicBezTo>
                  <a:pt x="5099050" y="2252663"/>
                  <a:pt x="5103019" y="2225675"/>
                  <a:pt x="5105400" y="2212181"/>
                </a:cubicBezTo>
                <a:cubicBezTo>
                  <a:pt x="5107781" y="2198687"/>
                  <a:pt x="5099050" y="2193131"/>
                  <a:pt x="5105400" y="2183606"/>
                </a:cubicBezTo>
                <a:cubicBezTo>
                  <a:pt x="5111750" y="2174081"/>
                  <a:pt x="5133181" y="2166143"/>
                  <a:pt x="5143500" y="2155031"/>
                </a:cubicBezTo>
                <a:cubicBezTo>
                  <a:pt x="5153819" y="2143919"/>
                  <a:pt x="5160963" y="2128043"/>
                  <a:pt x="5167313" y="2116931"/>
                </a:cubicBezTo>
                <a:cubicBezTo>
                  <a:pt x="5173663" y="2105819"/>
                  <a:pt x="5178425" y="2101056"/>
                  <a:pt x="5181600" y="2088356"/>
                </a:cubicBezTo>
                <a:cubicBezTo>
                  <a:pt x="5184775" y="2075656"/>
                  <a:pt x="5183982" y="2053431"/>
                  <a:pt x="5186363" y="2040731"/>
                </a:cubicBezTo>
                <a:cubicBezTo>
                  <a:pt x="5188744" y="2028031"/>
                  <a:pt x="5196682" y="2022475"/>
                  <a:pt x="5195888" y="2012156"/>
                </a:cubicBezTo>
                <a:cubicBezTo>
                  <a:pt x="5195094" y="2001837"/>
                  <a:pt x="5182394" y="1988344"/>
                  <a:pt x="5181600" y="1978819"/>
                </a:cubicBezTo>
                <a:cubicBezTo>
                  <a:pt x="5180806" y="1969294"/>
                  <a:pt x="5183981" y="1958975"/>
                  <a:pt x="5191125" y="1955006"/>
                </a:cubicBezTo>
                <a:cubicBezTo>
                  <a:pt x="5198269" y="1951037"/>
                  <a:pt x="5218907" y="1960562"/>
                  <a:pt x="5224463" y="1955006"/>
                </a:cubicBezTo>
                <a:cubicBezTo>
                  <a:pt x="5230019" y="1949450"/>
                  <a:pt x="5214938" y="1941513"/>
                  <a:pt x="5224463" y="1921669"/>
                </a:cubicBezTo>
                <a:cubicBezTo>
                  <a:pt x="5233988" y="1901825"/>
                  <a:pt x="5281613" y="1835944"/>
                  <a:pt x="5281613" y="1835944"/>
                </a:cubicBezTo>
                <a:cubicBezTo>
                  <a:pt x="5295900" y="1814513"/>
                  <a:pt x="5299869" y="1807368"/>
                  <a:pt x="5310188" y="1793081"/>
                </a:cubicBezTo>
                <a:cubicBezTo>
                  <a:pt x="5320507" y="1778794"/>
                  <a:pt x="5330825" y="1760538"/>
                  <a:pt x="5343525" y="1750219"/>
                </a:cubicBezTo>
                <a:cubicBezTo>
                  <a:pt x="5356225" y="1739900"/>
                  <a:pt x="5374482" y="1732756"/>
                  <a:pt x="5386388" y="1731169"/>
                </a:cubicBezTo>
                <a:cubicBezTo>
                  <a:pt x="5398294" y="1729582"/>
                  <a:pt x="5402263" y="1746250"/>
                  <a:pt x="5414963" y="1740694"/>
                </a:cubicBezTo>
                <a:cubicBezTo>
                  <a:pt x="5427663" y="1735138"/>
                  <a:pt x="5448301" y="1708943"/>
                  <a:pt x="5462588" y="1697831"/>
                </a:cubicBezTo>
                <a:cubicBezTo>
                  <a:pt x="5476876" y="1686718"/>
                  <a:pt x="5484813" y="1679575"/>
                  <a:pt x="5500688" y="1674019"/>
                </a:cubicBezTo>
                <a:cubicBezTo>
                  <a:pt x="5516563" y="1668463"/>
                  <a:pt x="5543551" y="1662113"/>
                  <a:pt x="5557838" y="1664494"/>
                </a:cubicBezTo>
                <a:cubicBezTo>
                  <a:pt x="5572126" y="1666875"/>
                  <a:pt x="5576094" y="1686718"/>
                  <a:pt x="5586413" y="1688306"/>
                </a:cubicBezTo>
                <a:cubicBezTo>
                  <a:pt x="5596732" y="1689893"/>
                  <a:pt x="5610225" y="1681163"/>
                  <a:pt x="5619750" y="1674019"/>
                </a:cubicBezTo>
                <a:cubicBezTo>
                  <a:pt x="5629275" y="1666875"/>
                  <a:pt x="5637213" y="1656556"/>
                  <a:pt x="5643563" y="1645444"/>
                </a:cubicBezTo>
                <a:cubicBezTo>
                  <a:pt x="5649913" y="1634332"/>
                  <a:pt x="5649119" y="1616869"/>
                  <a:pt x="5657850" y="1607344"/>
                </a:cubicBezTo>
                <a:cubicBezTo>
                  <a:pt x="5666581" y="1597819"/>
                  <a:pt x="5678488" y="1590675"/>
                  <a:pt x="5695950" y="1588294"/>
                </a:cubicBezTo>
                <a:cubicBezTo>
                  <a:pt x="5713412" y="1585913"/>
                  <a:pt x="5751513" y="1600200"/>
                  <a:pt x="5762625" y="1593056"/>
                </a:cubicBezTo>
                <a:cubicBezTo>
                  <a:pt x="5773737" y="1585912"/>
                  <a:pt x="5764212" y="1558131"/>
                  <a:pt x="5762625" y="1545431"/>
                </a:cubicBezTo>
                <a:cubicBezTo>
                  <a:pt x="5761038" y="1532731"/>
                  <a:pt x="5751513" y="1527968"/>
                  <a:pt x="5753100" y="1516856"/>
                </a:cubicBezTo>
                <a:cubicBezTo>
                  <a:pt x="5754687" y="1505744"/>
                  <a:pt x="5768181" y="1494631"/>
                  <a:pt x="5772150" y="1478756"/>
                </a:cubicBezTo>
                <a:cubicBezTo>
                  <a:pt x="5776119" y="1462881"/>
                  <a:pt x="5777707" y="1445418"/>
                  <a:pt x="5776913" y="1421606"/>
                </a:cubicBezTo>
                <a:cubicBezTo>
                  <a:pt x="5776119" y="1397794"/>
                  <a:pt x="5770563" y="1358900"/>
                  <a:pt x="5767388" y="1335881"/>
                </a:cubicBezTo>
                <a:cubicBezTo>
                  <a:pt x="5764213" y="1312862"/>
                  <a:pt x="5764213" y="1303338"/>
                  <a:pt x="5757863" y="1283494"/>
                </a:cubicBezTo>
                <a:cubicBezTo>
                  <a:pt x="5751513" y="1263650"/>
                  <a:pt x="5733257" y="1238250"/>
                  <a:pt x="5729288" y="1216819"/>
                </a:cubicBezTo>
                <a:cubicBezTo>
                  <a:pt x="5725319" y="1195388"/>
                  <a:pt x="5734050" y="1173162"/>
                  <a:pt x="5734050" y="1154906"/>
                </a:cubicBezTo>
                <a:cubicBezTo>
                  <a:pt x="5734050" y="1136650"/>
                  <a:pt x="5733257" y="1124744"/>
                  <a:pt x="5729288" y="1107281"/>
                </a:cubicBezTo>
                <a:cubicBezTo>
                  <a:pt x="5725319" y="1089818"/>
                  <a:pt x="5712619" y="1069975"/>
                  <a:pt x="5710238" y="1050131"/>
                </a:cubicBezTo>
                <a:cubicBezTo>
                  <a:pt x="5707857" y="1030287"/>
                  <a:pt x="5712619" y="1008063"/>
                  <a:pt x="5715000" y="988219"/>
                </a:cubicBezTo>
                <a:cubicBezTo>
                  <a:pt x="5717381" y="968375"/>
                  <a:pt x="5720556" y="946150"/>
                  <a:pt x="5724525" y="931069"/>
                </a:cubicBezTo>
                <a:cubicBezTo>
                  <a:pt x="5728494" y="915988"/>
                  <a:pt x="5733257" y="909637"/>
                  <a:pt x="5738813" y="897731"/>
                </a:cubicBezTo>
                <a:cubicBezTo>
                  <a:pt x="5744369" y="885825"/>
                  <a:pt x="5757069" y="874712"/>
                  <a:pt x="5757863" y="859631"/>
                </a:cubicBezTo>
                <a:cubicBezTo>
                  <a:pt x="5758657" y="844550"/>
                  <a:pt x="5743575" y="822325"/>
                  <a:pt x="5743575" y="807244"/>
                </a:cubicBezTo>
                <a:cubicBezTo>
                  <a:pt x="5743575" y="792163"/>
                  <a:pt x="5751513" y="780256"/>
                  <a:pt x="5757863" y="769144"/>
                </a:cubicBezTo>
                <a:cubicBezTo>
                  <a:pt x="5764213" y="758032"/>
                  <a:pt x="5776912" y="750094"/>
                  <a:pt x="5781675" y="740569"/>
                </a:cubicBezTo>
                <a:cubicBezTo>
                  <a:pt x="5786438" y="731044"/>
                  <a:pt x="5784057" y="720725"/>
                  <a:pt x="5786438" y="711994"/>
                </a:cubicBezTo>
                <a:cubicBezTo>
                  <a:pt x="5788819" y="703263"/>
                  <a:pt x="5794375" y="696119"/>
                  <a:pt x="5795963" y="688181"/>
                </a:cubicBezTo>
                <a:cubicBezTo>
                  <a:pt x="5797551" y="680243"/>
                  <a:pt x="5791994" y="671513"/>
                  <a:pt x="5795963" y="664369"/>
                </a:cubicBezTo>
                <a:cubicBezTo>
                  <a:pt x="5799932" y="657225"/>
                  <a:pt x="5819775" y="645319"/>
                  <a:pt x="5819775" y="645319"/>
                </a:cubicBezTo>
                <a:cubicBezTo>
                  <a:pt x="5826125" y="638969"/>
                  <a:pt x="5834063" y="626269"/>
                  <a:pt x="5834063" y="626269"/>
                </a:cubicBezTo>
                <a:cubicBezTo>
                  <a:pt x="5834063" y="619919"/>
                  <a:pt x="5817394" y="614363"/>
                  <a:pt x="5819775" y="607219"/>
                </a:cubicBezTo>
                <a:cubicBezTo>
                  <a:pt x="5822156" y="600075"/>
                  <a:pt x="5836444" y="595312"/>
                  <a:pt x="5848350" y="583406"/>
                </a:cubicBezTo>
                <a:lnTo>
                  <a:pt x="5881688" y="526256"/>
                </a:lnTo>
                <a:lnTo>
                  <a:pt x="5948362" y="488156"/>
                </a:lnTo>
                <a:lnTo>
                  <a:pt x="5979319" y="440531"/>
                </a:lnTo>
                <a:lnTo>
                  <a:pt x="6012657" y="440530"/>
                </a:lnTo>
                <a:lnTo>
                  <a:pt x="6055519" y="397668"/>
                </a:lnTo>
                <a:lnTo>
                  <a:pt x="6129338" y="283369"/>
                </a:lnTo>
                <a:lnTo>
                  <a:pt x="6188869" y="245269"/>
                </a:lnTo>
                <a:lnTo>
                  <a:pt x="6231731" y="247650"/>
                </a:lnTo>
                <a:lnTo>
                  <a:pt x="6343650" y="204787"/>
                </a:lnTo>
                <a:lnTo>
                  <a:pt x="6426994" y="192881"/>
                </a:lnTo>
                <a:lnTo>
                  <a:pt x="6453188" y="154781"/>
                </a:lnTo>
                <a:lnTo>
                  <a:pt x="6517481" y="90487"/>
                </a:lnTo>
                <a:lnTo>
                  <a:pt x="6579394" y="71437"/>
                </a:lnTo>
                <a:lnTo>
                  <a:pt x="6607968" y="50006"/>
                </a:lnTo>
                <a:lnTo>
                  <a:pt x="6624638" y="0"/>
                </a:ln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590" name="Google Shape;1590;p63"/>
          <p:cNvSpPr/>
          <p:nvPr/>
        </p:nvSpPr>
        <p:spPr>
          <a:xfrm>
            <a:off x="664508" y="4899361"/>
            <a:ext cx="241711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 i="0" u="none" strike="noStrike" cap="none">
                <a:solidFill>
                  <a:schemeClr val="lt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SP</a:t>
            </a:r>
            <a:endParaRPr sz="1800" b="1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591" name="Google Shape;1591;p63"/>
          <p:cNvSpPr/>
          <p:nvPr/>
        </p:nvSpPr>
        <p:spPr>
          <a:xfrm>
            <a:off x="2446599" y="1929998"/>
            <a:ext cx="535809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 i="0" u="none" strike="noStrike" cap="none">
                <a:solidFill>
                  <a:schemeClr val="lt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MG</a:t>
            </a:r>
            <a:endParaRPr sz="1800" b="1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592" name="Google Shape;1592;p63"/>
          <p:cNvSpPr/>
          <p:nvPr/>
        </p:nvSpPr>
        <p:spPr>
          <a:xfrm>
            <a:off x="5058270" y="1895739"/>
            <a:ext cx="241711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 i="0" u="none" strike="noStrike" cap="none">
                <a:solidFill>
                  <a:schemeClr val="lt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ES</a:t>
            </a:r>
            <a:endParaRPr sz="1800" b="1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593" name="Google Shape;1593;p63"/>
          <p:cNvSpPr/>
          <p:nvPr/>
        </p:nvSpPr>
        <p:spPr>
          <a:xfrm>
            <a:off x="3889645" y="3931212"/>
            <a:ext cx="241711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 i="0" u="none" strike="noStrike" cap="none">
                <a:solidFill>
                  <a:schemeClr val="lt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RJ</a:t>
            </a:r>
            <a:endParaRPr sz="1800" b="1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594" name="Google Shape;1594;p63"/>
          <p:cNvSpPr/>
          <p:nvPr/>
        </p:nvSpPr>
        <p:spPr>
          <a:xfrm>
            <a:off x="1514385" y="5103502"/>
            <a:ext cx="114185" cy="103197"/>
          </a:xfrm>
          <a:prstGeom prst="triangle">
            <a:avLst>
              <a:gd name="adj" fmla="val 50000"/>
            </a:avLst>
          </a:prstGeom>
          <a:solidFill>
            <a:srgbClr val="0080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595" name="Google Shape;1595;p63"/>
          <p:cNvSpPr/>
          <p:nvPr/>
        </p:nvSpPr>
        <p:spPr>
          <a:xfrm>
            <a:off x="2077000" y="4994381"/>
            <a:ext cx="114185" cy="103197"/>
          </a:xfrm>
          <a:prstGeom prst="triangle">
            <a:avLst>
              <a:gd name="adj" fmla="val 50000"/>
            </a:avLst>
          </a:prstGeom>
          <a:solidFill>
            <a:srgbClr val="0080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596" name="Google Shape;1596;p63"/>
          <p:cNvSpPr/>
          <p:nvPr/>
        </p:nvSpPr>
        <p:spPr>
          <a:xfrm>
            <a:off x="1921736" y="4867440"/>
            <a:ext cx="366268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Itaguaí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97" name="Google Shape;1597;p63"/>
          <p:cNvSpPr/>
          <p:nvPr/>
        </p:nvSpPr>
        <p:spPr>
          <a:xfrm>
            <a:off x="1434872" y="5528170"/>
            <a:ext cx="358533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Angra 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dos Reis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98" name="Google Shape;1598;p63"/>
          <p:cNvSpPr/>
          <p:nvPr/>
        </p:nvSpPr>
        <p:spPr>
          <a:xfrm>
            <a:off x="1945003" y="5322939"/>
            <a:ext cx="59856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Complexo portuário de Itaguaí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99" name="Google Shape;1599;p63"/>
          <p:cNvSpPr/>
          <p:nvPr/>
        </p:nvSpPr>
        <p:spPr>
          <a:xfrm>
            <a:off x="2683815" y="5370529"/>
            <a:ext cx="459144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Rio de Janeiro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00" name="Google Shape;1600;p63"/>
          <p:cNvSpPr/>
          <p:nvPr/>
        </p:nvSpPr>
        <p:spPr>
          <a:xfrm>
            <a:off x="2480498" y="3811606"/>
            <a:ext cx="448228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Três Rios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02" name="Google Shape;1602;p63"/>
          <p:cNvSpPr/>
          <p:nvPr/>
        </p:nvSpPr>
        <p:spPr>
          <a:xfrm>
            <a:off x="2700896" y="3233855"/>
            <a:ext cx="538173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Juiz de Fora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03" name="Google Shape;1603;p63"/>
          <p:cNvSpPr/>
          <p:nvPr/>
        </p:nvSpPr>
        <p:spPr>
          <a:xfrm>
            <a:off x="2599826" y="3256951"/>
            <a:ext cx="53544" cy="62262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604" name="Google Shape;1604;p63"/>
          <p:cNvSpPr/>
          <p:nvPr/>
        </p:nvSpPr>
        <p:spPr>
          <a:xfrm>
            <a:off x="2887012" y="4962126"/>
            <a:ext cx="75697" cy="8802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605" name="Google Shape;1605;p63"/>
          <p:cNvSpPr/>
          <p:nvPr/>
        </p:nvSpPr>
        <p:spPr>
          <a:xfrm>
            <a:off x="2856295" y="4884359"/>
            <a:ext cx="114185" cy="103197"/>
          </a:xfrm>
          <a:prstGeom prst="triangle">
            <a:avLst>
              <a:gd name="adj" fmla="val 50000"/>
            </a:avLst>
          </a:prstGeom>
          <a:solidFill>
            <a:srgbClr val="0099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606" name="Google Shape;1606;p63"/>
          <p:cNvSpPr/>
          <p:nvPr/>
        </p:nvSpPr>
        <p:spPr>
          <a:xfrm>
            <a:off x="3454565" y="4586231"/>
            <a:ext cx="450723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Rio Bonito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07" name="Google Shape;1607;p63"/>
          <p:cNvSpPr/>
          <p:nvPr/>
        </p:nvSpPr>
        <p:spPr>
          <a:xfrm>
            <a:off x="4715602" y="4166276"/>
            <a:ext cx="34957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Macaé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08" name="Google Shape;1608;p63"/>
          <p:cNvSpPr/>
          <p:nvPr/>
        </p:nvSpPr>
        <p:spPr>
          <a:xfrm>
            <a:off x="2140763" y="4940644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609" name="Google Shape;1609;p63"/>
          <p:cNvSpPr/>
          <p:nvPr/>
        </p:nvSpPr>
        <p:spPr>
          <a:xfrm>
            <a:off x="4597901" y="4245157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1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610" name="Google Shape;1610;p63"/>
          <p:cNvSpPr/>
          <p:nvPr/>
        </p:nvSpPr>
        <p:spPr>
          <a:xfrm>
            <a:off x="4591666" y="4235189"/>
            <a:ext cx="114185" cy="103197"/>
          </a:xfrm>
          <a:prstGeom prst="triangle">
            <a:avLst>
              <a:gd name="adj" fmla="val 50000"/>
            </a:avLst>
          </a:prstGeom>
          <a:solidFill>
            <a:srgbClr val="0080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611" name="Google Shape;1611;p63"/>
          <p:cNvSpPr/>
          <p:nvPr/>
        </p:nvSpPr>
        <p:spPr>
          <a:xfrm>
            <a:off x="645196" y="4361469"/>
            <a:ext cx="1717280" cy="399739"/>
          </a:xfrm>
          <a:custGeom>
            <a:avLst/>
            <a:gdLst>
              <a:gd name="connsiteX0" fmla="*/ 2681287 w 2681287"/>
              <a:gd name="connsiteY0" fmla="*/ 569135 h 569135"/>
              <a:gd name="connsiteX1" fmla="*/ 2631281 w 2681287"/>
              <a:gd name="connsiteY1" fmla="*/ 528654 h 569135"/>
              <a:gd name="connsiteX2" fmla="*/ 2578894 w 2681287"/>
              <a:gd name="connsiteY2" fmla="*/ 511985 h 569135"/>
              <a:gd name="connsiteX3" fmla="*/ 2507456 w 2681287"/>
              <a:gd name="connsiteY3" fmla="*/ 457216 h 569135"/>
              <a:gd name="connsiteX4" fmla="*/ 2476500 w 2681287"/>
              <a:gd name="connsiteY4" fmla="*/ 445310 h 569135"/>
              <a:gd name="connsiteX5" fmla="*/ 2416969 w 2681287"/>
              <a:gd name="connsiteY5" fmla="*/ 452454 h 569135"/>
              <a:gd name="connsiteX6" fmla="*/ 2347912 w 2681287"/>
              <a:gd name="connsiteY6" fmla="*/ 433404 h 569135"/>
              <a:gd name="connsiteX7" fmla="*/ 2336006 w 2681287"/>
              <a:gd name="connsiteY7" fmla="*/ 431023 h 569135"/>
              <a:gd name="connsiteX8" fmla="*/ 2283619 w 2681287"/>
              <a:gd name="connsiteY8" fmla="*/ 426260 h 569135"/>
              <a:gd name="connsiteX9" fmla="*/ 2240756 w 2681287"/>
              <a:gd name="connsiteY9" fmla="*/ 428641 h 569135"/>
              <a:gd name="connsiteX10" fmla="*/ 2183606 w 2681287"/>
              <a:gd name="connsiteY10" fmla="*/ 419116 h 569135"/>
              <a:gd name="connsiteX11" fmla="*/ 2109787 w 2681287"/>
              <a:gd name="connsiteY11" fmla="*/ 407210 h 569135"/>
              <a:gd name="connsiteX12" fmla="*/ 2074069 w 2681287"/>
              <a:gd name="connsiteY12" fmla="*/ 407210 h 569135"/>
              <a:gd name="connsiteX13" fmla="*/ 2040731 w 2681287"/>
              <a:gd name="connsiteY13" fmla="*/ 385779 h 569135"/>
              <a:gd name="connsiteX14" fmla="*/ 1981200 w 2681287"/>
              <a:gd name="connsiteY14" fmla="*/ 369110 h 569135"/>
              <a:gd name="connsiteX15" fmla="*/ 1943100 w 2681287"/>
              <a:gd name="connsiteY15" fmla="*/ 361966 h 569135"/>
              <a:gd name="connsiteX16" fmla="*/ 1928812 w 2681287"/>
              <a:gd name="connsiteY16" fmla="*/ 335773 h 569135"/>
              <a:gd name="connsiteX17" fmla="*/ 1914525 w 2681287"/>
              <a:gd name="connsiteY17" fmla="*/ 307197 h 569135"/>
              <a:gd name="connsiteX18" fmla="*/ 1895475 w 2681287"/>
              <a:gd name="connsiteY18" fmla="*/ 314341 h 569135"/>
              <a:gd name="connsiteX19" fmla="*/ 1885950 w 2681287"/>
              <a:gd name="connsiteY19" fmla="*/ 326248 h 569135"/>
              <a:gd name="connsiteX20" fmla="*/ 1857375 w 2681287"/>
              <a:gd name="connsiteY20" fmla="*/ 331010 h 569135"/>
              <a:gd name="connsiteX21" fmla="*/ 1826419 w 2681287"/>
              <a:gd name="connsiteY21" fmla="*/ 326248 h 569135"/>
              <a:gd name="connsiteX22" fmla="*/ 1814512 w 2681287"/>
              <a:gd name="connsiteY22" fmla="*/ 295291 h 569135"/>
              <a:gd name="connsiteX23" fmla="*/ 1802606 w 2681287"/>
              <a:gd name="connsiteY23" fmla="*/ 273860 h 569135"/>
              <a:gd name="connsiteX24" fmla="*/ 1766887 w 2681287"/>
              <a:gd name="connsiteY24" fmla="*/ 257191 h 569135"/>
              <a:gd name="connsiteX25" fmla="*/ 1752600 w 2681287"/>
              <a:gd name="connsiteY25" fmla="*/ 238141 h 569135"/>
              <a:gd name="connsiteX26" fmla="*/ 1738312 w 2681287"/>
              <a:gd name="connsiteY26" fmla="*/ 228616 h 569135"/>
              <a:gd name="connsiteX27" fmla="*/ 1712119 w 2681287"/>
              <a:gd name="connsiteY27" fmla="*/ 202423 h 569135"/>
              <a:gd name="connsiteX28" fmla="*/ 1678781 w 2681287"/>
              <a:gd name="connsiteY28" fmla="*/ 195279 h 569135"/>
              <a:gd name="connsiteX29" fmla="*/ 1635919 w 2681287"/>
              <a:gd name="connsiteY29" fmla="*/ 207185 h 569135"/>
              <a:gd name="connsiteX30" fmla="*/ 1616869 w 2681287"/>
              <a:gd name="connsiteY30" fmla="*/ 200041 h 569135"/>
              <a:gd name="connsiteX31" fmla="*/ 1581150 w 2681287"/>
              <a:gd name="connsiteY31" fmla="*/ 202423 h 569135"/>
              <a:gd name="connsiteX32" fmla="*/ 1545431 w 2681287"/>
              <a:gd name="connsiteY32" fmla="*/ 216710 h 569135"/>
              <a:gd name="connsiteX33" fmla="*/ 1512094 w 2681287"/>
              <a:gd name="connsiteY33" fmla="*/ 209566 h 569135"/>
              <a:gd name="connsiteX34" fmla="*/ 1490662 w 2681287"/>
              <a:gd name="connsiteY34" fmla="*/ 209566 h 569135"/>
              <a:gd name="connsiteX35" fmla="*/ 1476375 w 2681287"/>
              <a:gd name="connsiteY35" fmla="*/ 190516 h 569135"/>
              <a:gd name="connsiteX36" fmla="*/ 1469231 w 2681287"/>
              <a:gd name="connsiteY36" fmla="*/ 178610 h 569135"/>
              <a:gd name="connsiteX37" fmla="*/ 1454944 w 2681287"/>
              <a:gd name="connsiteY37" fmla="*/ 159560 h 569135"/>
              <a:gd name="connsiteX38" fmla="*/ 1426369 w 2681287"/>
              <a:gd name="connsiteY38" fmla="*/ 152416 h 569135"/>
              <a:gd name="connsiteX39" fmla="*/ 1393031 w 2681287"/>
              <a:gd name="connsiteY39" fmla="*/ 126223 h 569135"/>
              <a:gd name="connsiteX40" fmla="*/ 1350169 w 2681287"/>
              <a:gd name="connsiteY40" fmla="*/ 95266 h 569135"/>
              <a:gd name="connsiteX41" fmla="*/ 1290637 w 2681287"/>
              <a:gd name="connsiteY41" fmla="*/ 61929 h 569135"/>
              <a:gd name="connsiteX42" fmla="*/ 1228725 w 2681287"/>
              <a:gd name="connsiteY42" fmla="*/ 28591 h 569135"/>
              <a:gd name="connsiteX43" fmla="*/ 1183481 w 2681287"/>
              <a:gd name="connsiteY43" fmla="*/ 11923 h 569135"/>
              <a:gd name="connsiteX44" fmla="*/ 1162050 w 2681287"/>
              <a:gd name="connsiteY44" fmla="*/ 16 h 569135"/>
              <a:gd name="connsiteX45" fmla="*/ 1095375 w 2681287"/>
              <a:gd name="connsiteY45" fmla="*/ 9541 h 569135"/>
              <a:gd name="connsiteX46" fmla="*/ 985837 w 2681287"/>
              <a:gd name="connsiteY46" fmla="*/ 19066 h 569135"/>
              <a:gd name="connsiteX47" fmla="*/ 914400 w 2681287"/>
              <a:gd name="connsiteY47" fmla="*/ 28591 h 569135"/>
              <a:gd name="connsiteX48" fmla="*/ 876300 w 2681287"/>
              <a:gd name="connsiteY48" fmla="*/ 38116 h 569135"/>
              <a:gd name="connsiteX49" fmla="*/ 831056 w 2681287"/>
              <a:gd name="connsiteY49" fmla="*/ 54785 h 569135"/>
              <a:gd name="connsiteX50" fmla="*/ 790575 w 2681287"/>
              <a:gd name="connsiteY50" fmla="*/ 54785 h 569135"/>
              <a:gd name="connsiteX51" fmla="*/ 750094 w 2681287"/>
              <a:gd name="connsiteY51" fmla="*/ 78598 h 569135"/>
              <a:gd name="connsiteX52" fmla="*/ 726281 w 2681287"/>
              <a:gd name="connsiteY52" fmla="*/ 92885 h 569135"/>
              <a:gd name="connsiteX53" fmla="*/ 700087 w 2681287"/>
              <a:gd name="connsiteY53" fmla="*/ 90504 h 569135"/>
              <a:gd name="connsiteX54" fmla="*/ 647700 w 2681287"/>
              <a:gd name="connsiteY54" fmla="*/ 73835 h 569135"/>
              <a:gd name="connsiteX55" fmla="*/ 621506 w 2681287"/>
              <a:gd name="connsiteY55" fmla="*/ 90504 h 569135"/>
              <a:gd name="connsiteX56" fmla="*/ 573881 w 2681287"/>
              <a:gd name="connsiteY56" fmla="*/ 107173 h 569135"/>
              <a:gd name="connsiteX57" fmla="*/ 540544 w 2681287"/>
              <a:gd name="connsiteY57" fmla="*/ 119079 h 569135"/>
              <a:gd name="connsiteX58" fmla="*/ 516731 w 2681287"/>
              <a:gd name="connsiteY58" fmla="*/ 121460 h 569135"/>
              <a:gd name="connsiteX59" fmla="*/ 466725 w 2681287"/>
              <a:gd name="connsiteY59" fmla="*/ 140510 h 569135"/>
              <a:gd name="connsiteX60" fmla="*/ 416719 w 2681287"/>
              <a:gd name="connsiteY60" fmla="*/ 161941 h 569135"/>
              <a:gd name="connsiteX61" fmla="*/ 357187 w 2681287"/>
              <a:gd name="connsiteY61" fmla="*/ 190516 h 569135"/>
              <a:gd name="connsiteX62" fmla="*/ 295275 w 2681287"/>
              <a:gd name="connsiteY62" fmla="*/ 219091 h 569135"/>
              <a:gd name="connsiteX63" fmla="*/ 261937 w 2681287"/>
              <a:gd name="connsiteY63" fmla="*/ 257191 h 569135"/>
              <a:gd name="connsiteX64" fmla="*/ 216694 w 2681287"/>
              <a:gd name="connsiteY64" fmla="*/ 290529 h 569135"/>
              <a:gd name="connsiteX65" fmla="*/ 154781 w 2681287"/>
              <a:gd name="connsiteY65" fmla="*/ 328629 h 569135"/>
              <a:gd name="connsiteX66" fmla="*/ 90487 w 2681287"/>
              <a:gd name="connsiteY66" fmla="*/ 373873 h 569135"/>
              <a:gd name="connsiteX67" fmla="*/ 0 w 2681287"/>
              <a:gd name="connsiteY67" fmla="*/ 428641 h 569135"/>
              <a:gd name="connsiteX0" fmla="*/ 2681287 w 2681287"/>
              <a:gd name="connsiteY0" fmla="*/ 569135 h 569135"/>
              <a:gd name="connsiteX1" fmla="*/ 2631281 w 2681287"/>
              <a:gd name="connsiteY1" fmla="*/ 528654 h 569135"/>
              <a:gd name="connsiteX2" fmla="*/ 2578894 w 2681287"/>
              <a:gd name="connsiteY2" fmla="*/ 511985 h 569135"/>
              <a:gd name="connsiteX3" fmla="*/ 2507456 w 2681287"/>
              <a:gd name="connsiteY3" fmla="*/ 457216 h 569135"/>
              <a:gd name="connsiteX4" fmla="*/ 2416969 w 2681287"/>
              <a:gd name="connsiteY4" fmla="*/ 452454 h 569135"/>
              <a:gd name="connsiteX5" fmla="*/ 2347912 w 2681287"/>
              <a:gd name="connsiteY5" fmla="*/ 433404 h 569135"/>
              <a:gd name="connsiteX6" fmla="*/ 2336006 w 2681287"/>
              <a:gd name="connsiteY6" fmla="*/ 431023 h 569135"/>
              <a:gd name="connsiteX7" fmla="*/ 2283619 w 2681287"/>
              <a:gd name="connsiteY7" fmla="*/ 426260 h 569135"/>
              <a:gd name="connsiteX8" fmla="*/ 2240756 w 2681287"/>
              <a:gd name="connsiteY8" fmla="*/ 428641 h 569135"/>
              <a:gd name="connsiteX9" fmla="*/ 2183606 w 2681287"/>
              <a:gd name="connsiteY9" fmla="*/ 419116 h 569135"/>
              <a:gd name="connsiteX10" fmla="*/ 2109787 w 2681287"/>
              <a:gd name="connsiteY10" fmla="*/ 407210 h 569135"/>
              <a:gd name="connsiteX11" fmla="*/ 2074069 w 2681287"/>
              <a:gd name="connsiteY11" fmla="*/ 407210 h 569135"/>
              <a:gd name="connsiteX12" fmla="*/ 2040731 w 2681287"/>
              <a:gd name="connsiteY12" fmla="*/ 385779 h 569135"/>
              <a:gd name="connsiteX13" fmla="*/ 1981200 w 2681287"/>
              <a:gd name="connsiteY13" fmla="*/ 369110 h 569135"/>
              <a:gd name="connsiteX14" fmla="*/ 1943100 w 2681287"/>
              <a:gd name="connsiteY14" fmla="*/ 361966 h 569135"/>
              <a:gd name="connsiteX15" fmla="*/ 1928812 w 2681287"/>
              <a:gd name="connsiteY15" fmla="*/ 335773 h 569135"/>
              <a:gd name="connsiteX16" fmla="*/ 1914525 w 2681287"/>
              <a:gd name="connsiteY16" fmla="*/ 307197 h 569135"/>
              <a:gd name="connsiteX17" fmla="*/ 1895475 w 2681287"/>
              <a:gd name="connsiteY17" fmla="*/ 314341 h 569135"/>
              <a:gd name="connsiteX18" fmla="*/ 1885950 w 2681287"/>
              <a:gd name="connsiteY18" fmla="*/ 326248 h 569135"/>
              <a:gd name="connsiteX19" fmla="*/ 1857375 w 2681287"/>
              <a:gd name="connsiteY19" fmla="*/ 331010 h 569135"/>
              <a:gd name="connsiteX20" fmla="*/ 1826419 w 2681287"/>
              <a:gd name="connsiteY20" fmla="*/ 326248 h 569135"/>
              <a:gd name="connsiteX21" fmla="*/ 1814512 w 2681287"/>
              <a:gd name="connsiteY21" fmla="*/ 295291 h 569135"/>
              <a:gd name="connsiteX22" fmla="*/ 1802606 w 2681287"/>
              <a:gd name="connsiteY22" fmla="*/ 273860 h 569135"/>
              <a:gd name="connsiteX23" fmla="*/ 1766887 w 2681287"/>
              <a:gd name="connsiteY23" fmla="*/ 257191 h 569135"/>
              <a:gd name="connsiteX24" fmla="*/ 1752600 w 2681287"/>
              <a:gd name="connsiteY24" fmla="*/ 238141 h 569135"/>
              <a:gd name="connsiteX25" fmla="*/ 1738312 w 2681287"/>
              <a:gd name="connsiteY25" fmla="*/ 228616 h 569135"/>
              <a:gd name="connsiteX26" fmla="*/ 1712119 w 2681287"/>
              <a:gd name="connsiteY26" fmla="*/ 202423 h 569135"/>
              <a:gd name="connsiteX27" fmla="*/ 1678781 w 2681287"/>
              <a:gd name="connsiteY27" fmla="*/ 195279 h 569135"/>
              <a:gd name="connsiteX28" fmla="*/ 1635919 w 2681287"/>
              <a:gd name="connsiteY28" fmla="*/ 207185 h 569135"/>
              <a:gd name="connsiteX29" fmla="*/ 1616869 w 2681287"/>
              <a:gd name="connsiteY29" fmla="*/ 200041 h 569135"/>
              <a:gd name="connsiteX30" fmla="*/ 1581150 w 2681287"/>
              <a:gd name="connsiteY30" fmla="*/ 202423 h 569135"/>
              <a:gd name="connsiteX31" fmla="*/ 1545431 w 2681287"/>
              <a:gd name="connsiteY31" fmla="*/ 216710 h 569135"/>
              <a:gd name="connsiteX32" fmla="*/ 1512094 w 2681287"/>
              <a:gd name="connsiteY32" fmla="*/ 209566 h 569135"/>
              <a:gd name="connsiteX33" fmla="*/ 1490662 w 2681287"/>
              <a:gd name="connsiteY33" fmla="*/ 209566 h 569135"/>
              <a:gd name="connsiteX34" fmla="*/ 1476375 w 2681287"/>
              <a:gd name="connsiteY34" fmla="*/ 190516 h 569135"/>
              <a:gd name="connsiteX35" fmla="*/ 1469231 w 2681287"/>
              <a:gd name="connsiteY35" fmla="*/ 178610 h 569135"/>
              <a:gd name="connsiteX36" fmla="*/ 1454944 w 2681287"/>
              <a:gd name="connsiteY36" fmla="*/ 159560 h 569135"/>
              <a:gd name="connsiteX37" fmla="*/ 1426369 w 2681287"/>
              <a:gd name="connsiteY37" fmla="*/ 152416 h 569135"/>
              <a:gd name="connsiteX38" fmla="*/ 1393031 w 2681287"/>
              <a:gd name="connsiteY38" fmla="*/ 126223 h 569135"/>
              <a:gd name="connsiteX39" fmla="*/ 1350169 w 2681287"/>
              <a:gd name="connsiteY39" fmla="*/ 95266 h 569135"/>
              <a:gd name="connsiteX40" fmla="*/ 1290637 w 2681287"/>
              <a:gd name="connsiteY40" fmla="*/ 61929 h 569135"/>
              <a:gd name="connsiteX41" fmla="*/ 1228725 w 2681287"/>
              <a:gd name="connsiteY41" fmla="*/ 28591 h 569135"/>
              <a:gd name="connsiteX42" fmla="*/ 1183481 w 2681287"/>
              <a:gd name="connsiteY42" fmla="*/ 11923 h 569135"/>
              <a:gd name="connsiteX43" fmla="*/ 1162050 w 2681287"/>
              <a:gd name="connsiteY43" fmla="*/ 16 h 569135"/>
              <a:gd name="connsiteX44" fmla="*/ 1095375 w 2681287"/>
              <a:gd name="connsiteY44" fmla="*/ 9541 h 569135"/>
              <a:gd name="connsiteX45" fmla="*/ 985837 w 2681287"/>
              <a:gd name="connsiteY45" fmla="*/ 19066 h 569135"/>
              <a:gd name="connsiteX46" fmla="*/ 914400 w 2681287"/>
              <a:gd name="connsiteY46" fmla="*/ 28591 h 569135"/>
              <a:gd name="connsiteX47" fmla="*/ 876300 w 2681287"/>
              <a:gd name="connsiteY47" fmla="*/ 38116 h 569135"/>
              <a:gd name="connsiteX48" fmla="*/ 831056 w 2681287"/>
              <a:gd name="connsiteY48" fmla="*/ 54785 h 569135"/>
              <a:gd name="connsiteX49" fmla="*/ 790575 w 2681287"/>
              <a:gd name="connsiteY49" fmla="*/ 54785 h 569135"/>
              <a:gd name="connsiteX50" fmla="*/ 750094 w 2681287"/>
              <a:gd name="connsiteY50" fmla="*/ 78598 h 569135"/>
              <a:gd name="connsiteX51" fmla="*/ 726281 w 2681287"/>
              <a:gd name="connsiteY51" fmla="*/ 92885 h 569135"/>
              <a:gd name="connsiteX52" fmla="*/ 700087 w 2681287"/>
              <a:gd name="connsiteY52" fmla="*/ 90504 h 569135"/>
              <a:gd name="connsiteX53" fmla="*/ 647700 w 2681287"/>
              <a:gd name="connsiteY53" fmla="*/ 73835 h 569135"/>
              <a:gd name="connsiteX54" fmla="*/ 621506 w 2681287"/>
              <a:gd name="connsiteY54" fmla="*/ 90504 h 569135"/>
              <a:gd name="connsiteX55" fmla="*/ 573881 w 2681287"/>
              <a:gd name="connsiteY55" fmla="*/ 107173 h 569135"/>
              <a:gd name="connsiteX56" fmla="*/ 540544 w 2681287"/>
              <a:gd name="connsiteY56" fmla="*/ 119079 h 569135"/>
              <a:gd name="connsiteX57" fmla="*/ 516731 w 2681287"/>
              <a:gd name="connsiteY57" fmla="*/ 121460 h 569135"/>
              <a:gd name="connsiteX58" fmla="*/ 466725 w 2681287"/>
              <a:gd name="connsiteY58" fmla="*/ 140510 h 569135"/>
              <a:gd name="connsiteX59" fmla="*/ 416719 w 2681287"/>
              <a:gd name="connsiteY59" fmla="*/ 161941 h 569135"/>
              <a:gd name="connsiteX60" fmla="*/ 357187 w 2681287"/>
              <a:gd name="connsiteY60" fmla="*/ 190516 h 569135"/>
              <a:gd name="connsiteX61" fmla="*/ 295275 w 2681287"/>
              <a:gd name="connsiteY61" fmla="*/ 219091 h 569135"/>
              <a:gd name="connsiteX62" fmla="*/ 261937 w 2681287"/>
              <a:gd name="connsiteY62" fmla="*/ 257191 h 569135"/>
              <a:gd name="connsiteX63" fmla="*/ 216694 w 2681287"/>
              <a:gd name="connsiteY63" fmla="*/ 290529 h 569135"/>
              <a:gd name="connsiteX64" fmla="*/ 154781 w 2681287"/>
              <a:gd name="connsiteY64" fmla="*/ 328629 h 569135"/>
              <a:gd name="connsiteX65" fmla="*/ 90487 w 2681287"/>
              <a:gd name="connsiteY65" fmla="*/ 373873 h 569135"/>
              <a:gd name="connsiteX66" fmla="*/ 0 w 2681287"/>
              <a:gd name="connsiteY66" fmla="*/ 428641 h 569135"/>
              <a:gd name="connsiteX0" fmla="*/ 2681287 w 2681287"/>
              <a:gd name="connsiteY0" fmla="*/ 569135 h 569135"/>
              <a:gd name="connsiteX1" fmla="*/ 2578894 w 2681287"/>
              <a:gd name="connsiteY1" fmla="*/ 511985 h 569135"/>
              <a:gd name="connsiteX2" fmla="*/ 2507456 w 2681287"/>
              <a:gd name="connsiteY2" fmla="*/ 457216 h 569135"/>
              <a:gd name="connsiteX3" fmla="*/ 2416969 w 2681287"/>
              <a:gd name="connsiteY3" fmla="*/ 452454 h 569135"/>
              <a:gd name="connsiteX4" fmla="*/ 2347912 w 2681287"/>
              <a:gd name="connsiteY4" fmla="*/ 433404 h 569135"/>
              <a:gd name="connsiteX5" fmla="*/ 2336006 w 2681287"/>
              <a:gd name="connsiteY5" fmla="*/ 431023 h 569135"/>
              <a:gd name="connsiteX6" fmla="*/ 2283619 w 2681287"/>
              <a:gd name="connsiteY6" fmla="*/ 426260 h 569135"/>
              <a:gd name="connsiteX7" fmla="*/ 2240756 w 2681287"/>
              <a:gd name="connsiteY7" fmla="*/ 428641 h 569135"/>
              <a:gd name="connsiteX8" fmla="*/ 2183606 w 2681287"/>
              <a:gd name="connsiteY8" fmla="*/ 419116 h 569135"/>
              <a:gd name="connsiteX9" fmla="*/ 2109787 w 2681287"/>
              <a:gd name="connsiteY9" fmla="*/ 407210 h 569135"/>
              <a:gd name="connsiteX10" fmla="*/ 2074069 w 2681287"/>
              <a:gd name="connsiteY10" fmla="*/ 407210 h 569135"/>
              <a:gd name="connsiteX11" fmla="*/ 2040731 w 2681287"/>
              <a:gd name="connsiteY11" fmla="*/ 385779 h 569135"/>
              <a:gd name="connsiteX12" fmla="*/ 1981200 w 2681287"/>
              <a:gd name="connsiteY12" fmla="*/ 369110 h 569135"/>
              <a:gd name="connsiteX13" fmla="*/ 1943100 w 2681287"/>
              <a:gd name="connsiteY13" fmla="*/ 361966 h 569135"/>
              <a:gd name="connsiteX14" fmla="*/ 1928812 w 2681287"/>
              <a:gd name="connsiteY14" fmla="*/ 335773 h 569135"/>
              <a:gd name="connsiteX15" fmla="*/ 1914525 w 2681287"/>
              <a:gd name="connsiteY15" fmla="*/ 307197 h 569135"/>
              <a:gd name="connsiteX16" fmla="*/ 1895475 w 2681287"/>
              <a:gd name="connsiteY16" fmla="*/ 314341 h 569135"/>
              <a:gd name="connsiteX17" fmla="*/ 1885950 w 2681287"/>
              <a:gd name="connsiteY17" fmla="*/ 326248 h 569135"/>
              <a:gd name="connsiteX18" fmla="*/ 1857375 w 2681287"/>
              <a:gd name="connsiteY18" fmla="*/ 331010 h 569135"/>
              <a:gd name="connsiteX19" fmla="*/ 1826419 w 2681287"/>
              <a:gd name="connsiteY19" fmla="*/ 326248 h 569135"/>
              <a:gd name="connsiteX20" fmla="*/ 1814512 w 2681287"/>
              <a:gd name="connsiteY20" fmla="*/ 295291 h 569135"/>
              <a:gd name="connsiteX21" fmla="*/ 1802606 w 2681287"/>
              <a:gd name="connsiteY21" fmla="*/ 273860 h 569135"/>
              <a:gd name="connsiteX22" fmla="*/ 1766887 w 2681287"/>
              <a:gd name="connsiteY22" fmla="*/ 257191 h 569135"/>
              <a:gd name="connsiteX23" fmla="*/ 1752600 w 2681287"/>
              <a:gd name="connsiteY23" fmla="*/ 238141 h 569135"/>
              <a:gd name="connsiteX24" fmla="*/ 1738312 w 2681287"/>
              <a:gd name="connsiteY24" fmla="*/ 228616 h 569135"/>
              <a:gd name="connsiteX25" fmla="*/ 1712119 w 2681287"/>
              <a:gd name="connsiteY25" fmla="*/ 202423 h 569135"/>
              <a:gd name="connsiteX26" fmla="*/ 1678781 w 2681287"/>
              <a:gd name="connsiteY26" fmla="*/ 195279 h 569135"/>
              <a:gd name="connsiteX27" fmla="*/ 1635919 w 2681287"/>
              <a:gd name="connsiteY27" fmla="*/ 207185 h 569135"/>
              <a:gd name="connsiteX28" fmla="*/ 1616869 w 2681287"/>
              <a:gd name="connsiteY28" fmla="*/ 200041 h 569135"/>
              <a:gd name="connsiteX29" fmla="*/ 1581150 w 2681287"/>
              <a:gd name="connsiteY29" fmla="*/ 202423 h 569135"/>
              <a:gd name="connsiteX30" fmla="*/ 1545431 w 2681287"/>
              <a:gd name="connsiteY30" fmla="*/ 216710 h 569135"/>
              <a:gd name="connsiteX31" fmla="*/ 1512094 w 2681287"/>
              <a:gd name="connsiteY31" fmla="*/ 209566 h 569135"/>
              <a:gd name="connsiteX32" fmla="*/ 1490662 w 2681287"/>
              <a:gd name="connsiteY32" fmla="*/ 209566 h 569135"/>
              <a:gd name="connsiteX33" fmla="*/ 1476375 w 2681287"/>
              <a:gd name="connsiteY33" fmla="*/ 190516 h 569135"/>
              <a:gd name="connsiteX34" fmla="*/ 1469231 w 2681287"/>
              <a:gd name="connsiteY34" fmla="*/ 178610 h 569135"/>
              <a:gd name="connsiteX35" fmla="*/ 1454944 w 2681287"/>
              <a:gd name="connsiteY35" fmla="*/ 159560 h 569135"/>
              <a:gd name="connsiteX36" fmla="*/ 1426369 w 2681287"/>
              <a:gd name="connsiteY36" fmla="*/ 152416 h 569135"/>
              <a:gd name="connsiteX37" fmla="*/ 1393031 w 2681287"/>
              <a:gd name="connsiteY37" fmla="*/ 126223 h 569135"/>
              <a:gd name="connsiteX38" fmla="*/ 1350169 w 2681287"/>
              <a:gd name="connsiteY38" fmla="*/ 95266 h 569135"/>
              <a:gd name="connsiteX39" fmla="*/ 1290637 w 2681287"/>
              <a:gd name="connsiteY39" fmla="*/ 61929 h 569135"/>
              <a:gd name="connsiteX40" fmla="*/ 1228725 w 2681287"/>
              <a:gd name="connsiteY40" fmla="*/ 28591 h 569135"/>
              <a:gd name="connsiteX41" fmla="*/ 1183481 w 2681287"/>
              <a:gd name="connsiteY41" fmla="*/ 11923 h 569135"/>
              <a:gd name="connsiteX42" fmla="*/ 1162050 w 2681287"/>
              <a:gd name="connsiteY42" fmla="*/ 16 h 569135"/>
              <a:gd name="connsiteX43" fmla="*/ 1095375 w 2681287"/>
              <a:gd name="connsiteY43" fmla="*/ 9541 h 569135"/>
              <a:gd name="connsiteX44" fmla="*/ 985837 w 2681287"/>
              <a:gd name="connsiteY44" fmla="*/ 19066 h 569135"/>
              <a:gd name="connsiteX45" fmla="*/ 914400 w 2681287"/>
              <a:gd name="connsiteY45" fmla="*/ 28591 h 569135"/>
              <a:gd name="connsiteX46" fmla="*/ 876300 w 2681287"/>
              <a:gd name="connsiteY46" fmla="*/ 38116 h 569135"/>
              <a:gd name="connsiteX47" fmla="*/ 831056 w 2681287"/>
              <a:gd name="connsiteY47" fmla="*/ 54785 h 569135"/>
              <a:gd name="connsiteX48" fmla="*/ 790575 w 2681287"/>
              <a:gd name="connsiteY48" fmla="*/ 54785 h 569135"/>
              <a:gd name="connsiteX49" fmla="*/ 750094 w 2681287"/>
              <a:gd name="connsiteY49" fmla="*/ 78598 h 569135"/>
              <a:gd name="connsiteX50" fmla="*/ 726281 w 2681287"/>
              <a:gd name="connsiteY50" fmla="*/ 92885 h 569135"/>
              <a:gd name="connsiteX51" fmla="*/ 700087 w 2681287"/>
              <a:gd name="connsiteY51" fmla="*/ 90504 h 569135"/>
              <a:gd name="connsiteX52" fmla="*/ 647700 w 2681287"/>
              <a:gd name="connsiteY52" fmla="*/ 73835 h 569135"/>
              <a:gd name="connsiteX53" fmla="*/ 621506 w 2681287"/>
              <a:gd name="connsiteY53" fmla="*/ 90504 h 569135"/>
              <a:gd name="connsiteX54" fmla="*/ 573881 w 2681287"/>
              <a:gd name="connsiteY54" fmla="*/ 107173 h 569135"/>
              <a:gd name="connsiteX55" fmla="*/ 540544 w 2681287"/>
              <a:gd name="connsiteY55" fmla="*/ 119079 h 569135"/>
              <a:gd name="connsiteX56" fmla="*/ 516731 w 2681287"/>
              <a:gd name="connsiteY56" fmla="*/ 121460 h 569135"/>
              <a:gd name="connsiteX57" fmla="*/ 466725 w 2681287"/>
              <a:gd name="connsiteY57" fmla="*/ 140510 h 569135"/>
              <a:gd name="connsiteX58" fmla="*/ 416719 w 2681287"/>
              <a:gd name="connsiteY58" fmla="*/ 161941 h 569135"/>
              <a:gd name="connsiteX59" fmla="*/ 357187 w 2681287"/>
              <a:gd name="connsiteY59" fmla="*/ 190516 h 569135"/>
              <a:gd name="connsiteX60" fmla="*/ 295275 w 2681287"/>
              <a:gd name="connsiteY60" fmla="*/ 219091 h 569135"/>
              <a:gd name="connsiteX61" fmla="*/ 261937 w 2681287"/>
              <a:gd name="connsiteY61" fmla="*/ 257191 h 569135"/>
              <a:gd name="connsiteX62" fmla="*/ 216694 w 2681287"/>
              <a:gd name="connsiteY62" fmla="*/ 290529 h 569135"/>
              <a:gd name="connsiteX63" fmla="*/ 154781 w 2681287"/>
              <a:gd name="connsiteY63" fmla="*/ 328629 h 569135"/>
              <a:gd name="connsiteX64" fmla="*/ 90487 w 2681287"/>
              <a:gd name="connsiteY64" fmla="*/ 373873 h 569135"/>
              <a:gd name="connsiteX65" fmla="*/ 0 w 2681287"/>
              <a:gd name="connsiteY65" fmla="*/ 428641 h 569135"/>
              <a:gd name="connsiteX0" fmla="*/ 2681287 w 2681287"/>
              <a:gd name="connsiteY0" fmla="*/ 569135 h 569135"/>
              <a:gd name="connsiteX1" fmla="*/ 2507456 w 2681287"/>
              <a:gd name="connsiteY1" fmla="*/ 457216 h 569135"/>
              <a:gd name="connsiteX2" fmla="*/ 2416969 w 2681287"/>
              <a:gd name="connsiteY2" fmla="*/ 452454 h 569135"/>
              <a:gd name="connsiteX3" fmla="*/ 2347912 w 2681287"/>
              <a:gd name="connsiteY3" fmla="*/ 433404 h 569135"/>
              <a:gd name="connsiteX4" fmla="*/ 2336006 w 2681287"/>
              <a:gd name="connsiteY4" fmla="*/ 431023 h 569135"/>
              <a:gd name="connsiteX5" fmla="*/ 2283619 w 2681287"/>
              <a:gd name="connsiteY5" fmla="*/ 426260 h 569135"/>
              <a:gd name="connsiteX6" fmla="*/ 2240756 w 2681287"/>
              <a:gd name="connsiteY6" fmla="*/ 428641 h 569135"/>
              <a:gd name="connsiteX7" fmla="*/ 2183606 w 2681287"/>
              <a:gd name="connsiteY7" fmla="*/ 419116 h 569135"/>
              <a:gd name="connsiteX8" fmla="*/ 2109787 w 2681287"/>
              <a:gd name="connsiteY8" fmla="*/ 407210 h 569135"/>
              <a:gd name="connsiteX9" fmla="*/ 2074069 w 2681287"/>
              <a:gd name="connsiteY9" fmla="*/ 407210 h 569135"/>
              <a:gd name="connsiteX10" fmla="*/ 2040731 w 2681287"/>
              <a:gd name="connsiteY10" fmla="*/ 385779 h 569135"/>
              <a:gd name="connsiteX11" fmla="*/ 1981200 w 2681287"/>
              <a:gd name="connsiteY11" fmla="*/ 369110 h 569135"/>
              <a:gd name="connsiteX12" fmla="*/ 1943100 w 2681287"/>
              <a:gd name="connsiteY12" fmla="*/ 361966 h 569135"/>
              <a:gd name="connsiteX13" fmla="*/ 1928812 w 2681287"/>
              <a:gd name="connsiteY13" fmla="*/ 335773 h 569135"/>
              <a:gd name="connsiteX14" fmla="*/ 1914525 w 2681287"/>
              <a:gd name="connsiteY14" fmla="*/ 307197 h 569135"/>
              <a:gd name="connsiteX15" fmla="*/ 1895475 w 2681287"/>
              <a:gd name="connsiteY15" fmla="*/ 314341 h 569135"/>
              <a:gd name="connsiteX16" fmla="*/ 1885950 w 2681287"/>
              <a:gd name="connsiteY16" fmla="*/ 326248 h 569135"/>
              <a:gd name="connsiteX17" fmla="*/ 1857375 w 2681287"/>
              <a:gd name="connsiteY17" fmla="*/ 331010 h 569135"/>
              <a:gd name="connsiteX18" fmla="*/ 1826419 w 2681287"/>
              <a:gd name="connsiteY18" fmla="*/ 326248 h 569135"/>
              <a:gd name="connsiteX19" fmla="*/ 1814512 w 2681287"/>
              <a:gd name="connsiteY19" fmla="*/ 295291 h 569135"/>
              <a:gd name="connsiteX20" fmla="*/ 1802606 w 2681287"/>
              <a:gd name="connsiteY20" fmla="*/ 273860 h 569135"/>
              <a:gd name="connsiteX21" fmla="*/ 1766887 w 2681287"/>
              <a:gd name="connsiteY21" fmla="*/ 257191 h 569135"/>
              <a:gd name="connsiteX22" fmla="*/ 1752600 w 2681287"/>
              <a:gd name="connsiteY22" fmla="*/ 238141 h 569135"/>
              <a:gd name="connsiteX23" fmla="*/ 1738312 w 2681287"/>
              <a:gd name="connsiteY23" fmla="*/ 228616 h 569135"/>
              <a:gd name="connsiteX24" fmla="*/ 1712119 w 2681287"/>
              <a:gd name="connsiteY24" fmla="*/ 202423 h 569135"/>
              <a:gd name="connsiteX25" fmla="*/ 1678781 w 2681287"/>
              <a:gd name="connsiteY25" fmla="*/ 195279 h 569135"/>
              <a:gd name="connsiteX26" fmla="*/ 1635919 w 2681287"/>
              <a:gd name="connsiteY26" fmla="*/ 207185 h 569135"/>
              <a:gd name="connsiteX27" fmla="*/ 1616869 w 2681287"/>
              <a:gd name="connsiteY27" fmla="*/ 200041 h 569135"/>
              <a:gd name="connsiteX28" fmla="*/ 1581150 w 2681287"/>
              <a:gd name="connsiteY28" fmla="*/ 202423 h 569135"/>
              <a:gd name="connsiteX29" fmla="*/ 1545431 w 2681287"/>
              <a:gd name="connsiteY29" fmla="*/ 216710 h 569135"/>
              <a:gd name="connsiteX30" fmla="*/ 1512094 w 2681287"/>
              <a:gd name="connsiteY30" fmla="*/ 209566 h 569135"/>
              <a:gd name="connsiteX31" fmla="*/ 1490662 w 2681287"/>
              <a:gd name="connsiteY31" fmla="*/ 209566 h 569135"/>
              <a:gd name="connsiteX32" fmla="*/ 1476375 w 2681287"/>
              <a:gd name="connsiteY32" fmla="*/ 190516 h 569135"/>
              <a:gd name="connsiteX33" fmla="*/ 1469231 w 2681287"/>
              <a:gd name="connsiteY33" fmla="*/ 178610 h 569135"/>
              <a:gd name="connsiteX34" fmla="*/ 1454944 w 2681287"/>
              <a:gd name="connsiteY34" fmla="*/ 159560 h 569135"/>
              <a:gd name="connsiteX35" fmla="*/ 1426369 w 2681287"/>
              <a:gd name="connsiteY35" fmla="*/ 152416 h 569135"/>
              <a:gd name="connsiteX36" fmla="*/ 1393031 w 2681287"/>
              <a:gd name="connsiteY36" fmla="*/ 126223 h 569135"/>
              <a:gd name="connsiteX37" fmla="*/ 1350169 w 2681287"/>
              <a:gd name="connsiteY37" fmla="*/ 95266 h 569135"/>
              <a:gd name="connsiteX38" fmla="*/ 1290637 w 2681287"/>
              <a:gd name="connsiteY38" fmla="*/ 61929 h 569135"/>
              <a:gd name="connsiteX39" fmla="*/ 1228725 w 2681287"/>
              <a:gd name="connsiteY39" fmla="*/ 28591 h 569135"/>
              <a:gd name="connsiteX40" fmla="*/ 1183481 w 2681287"/>
              <a:gd name="connsiteY40" fmla="*/ 11923 h 569135"/>
              <a:gd name="connsiteX41" fmla="*/ 1162050 w 2681287"/>
              <a:gd name="connsiteY41" fmla="*/ 16 h 569135"/>
              <a:gd name="connsiteX42" fmla="*/ 1095375 w 2681287"/>
              <a:gd name="connsiteY42" fmla="*/ 9541 h 569135"/>
              <a:gd name="connsiteX43" fmla="*/ 985837 w 2681287"/>
              <a:gd name="connsiteY43" fmla="*/ 19066 h 569135"/>
              <a:gd name="connsiteX44" fmla="*/ 914400 w 2681287"/>
              <a:gd name="connsiteY44" fmla="*/ 28591 h 569135"/>
              <a:gd name="connsiteX45" fmla="*/ 876300 w 2681287"/>
              <a:gd name="connsiteY45" fmla="*/ 38116 h 569135"/>
              <a:gd name="connsiteX46" fmla="*/ 831056 w 2681287"/>
              <a:gd name="connsiteY46" fmla="*/ 54785 h 569135"/>
              <a:gd name="connsiteX47" fmla="*/ 790575 w 2681287"/>
              <a:gd name="connsiteY47" fmla="*/ 54785 h 569135"/>
              <a:gd name="connsiteX48" fmla="*/ 750094 w 2681287"/>
              <a:gd name="connsiteY48" fmla="*/ 78598 h 569135"/>
              <a:gd name="connsiteX49" fmla="*/ 726281 w 2681287"/>
              <a:gd name="connsiteY49" fmla="*/ 92885 h 569135"/>
              <a:gd name="connsiteX50" fmla="*/ 700087 w 2681287"/>
              <a:gd name="connsiteY50" fmla="*/ 90504 h 569135"/>
              <a:gd name="connsiteX51" fmla="*/ 647700 w 2681287"/>
              <a:gd name="connsiteY51" fmla="*/ 73835 h 569135"/>
              <a:gd name="connsiteX52" fmla="*/ 621506 w 2681287"/>
              <a:gd name="connsiteY52" fmla="*/ 90504 h 569135"/>
              <a:gd name="connsiteX53" fmla="*/ 573881 w 2681287"/>
              <a:gd name="connsiteY53" fmla="*/ 107173 h 569135"/>
              <a:gd name="connsiteX54" fmla="*/ 540544 w 2681287"/>
              <a:gd name="connsiteY54" fmla="*/ 119079 h 569135"/>
              <a:gd name="connsiteX55" fmla="*/ 516731 w 2681287"/>
              <a:gd name="connsiteY55" fmla="*/ 121460 h 569135"/>
              <a:gd name="connsiteX56" fmla="*/ 466725 w 2681287"/>
              <a:gd name="connsiteY56" fmla="*/ 140510 h 569135"/>
              <a:gd name="connsiteX57" fmla="*/ 416719 w 2681287"/>
              <a:gd name="connsiteY57" fmla="*/ 161941 h 569135"/>
              <a:gd name="connsiteX58" fmla="*/ 357187 w 2681287"/>
              <a:gd name="connsiteY58" fmla="*/ 190516 h 569135"/>
              <a:gd name="connsiteX59" fmla="*/ 295275 w 2681287"/>
              <a:gd name="connsiteY59" fmla="*/ 219091 h 569135"/>
              <a:gd name="connsiteX60" fmla="*/ 261937 w 2681287"/>
              <a:gd name="connsiteY60" fmla="*/ 257191 h 569135"/>
              <a:gd name="connsiteX61" fmla="*/ 216694 w 2681287"/>
              <a:gd name="connsiteY61" fmla="*/ 290529 h 569135"/>
              <a:gd name="connsiteX62" fmla="*/ 154781 w 2681287"/>
              <a:gd name="connsiteY62" fmla="*/ 328629 h 569135"/>
              <a:gd name="connsiteX63" fmla="*/ 90487 w 2681287"/>
              <a:gd name="connsiteY63" fmla="*/ 373873 h 569135"/>
              <a:gd name="connsiteX64" fmla="*/ 0 w 2681287"/>
              <a:gd name="connsiteY64" fmla="*/ 428641 h 569135"/>
              <a:gd name="connsiteX0" fmla="*/ 2507456 w 2507456"/>
              <a:gd name="connsiteY0" fmla="*/ 457216 h 457216"/>
              <a:gd name="connsiteX1" fmla="*/ 2416969 w 2507456"/>
              <a:gd name="connsiteY1" fmla="*/ 452454 h 457216"/>
              <a:gd name="connsiteX2" fmla="*/ 2347912 w 2507456"/>
              <a:gd name="connsiteY2" fmla="*/ 433404 h 457216"/>
              <a:gd name="connsiteX3" fmla="*/ 2336006 w 2507456"/>
              <a:gd name="connsiteY3" fmla="*/ 431023 h 457216"/>
              <a:gd name="connsiteX4" fmla="*/ 2283619 w 2507456"/>
              <a:gd name="connsiteY4" fmla="*/ 426260 h 457216"/>
              <a:gd name="connsiteX5" fmla="*/ 2240756 w 2507456"/>
              <a:gd name="connsiteY5" fmla="*/ 428641 h 457216"/>
              <a:gd name="connsiteX6" fmla="*/ 2183606 w 2507456"/>
              <a:gd name="connsiteY6" fmla="*/ 419116 h 457216"/>
              <a:gd name="connsiteX7" fmla="*/ 2109787 w 2507456"/>
              <a:gd name="connsiteY7" fmla="*/ 407210 h 457216"/>
              <a:gd name="connsiteX8" fmla="*/ 2074069 w 2507456"/>
              <a:gd name="connsiteY8" fmla="*/ 407210 h 457216"/>
              <a:gd name="connsiteX9" fmla="*/ 2040731 w 2507456"/>
              <a:gd name="connsiteY9" fmla="*/ 385779 h 457216"/>
              <a:gd name="connsiteX10" fmla="*/ 1981200 w 2507456"/>
              <a:gd name="connsiteY10" fmla="*/ 369110 h 457216"/>
              <a:gd name="connsiteX11" fmla="*/ 1943100 w 2507456"/>
              <a:gd name="connsiteY11" fmla="*/ 361966 h 457216"/>
              <a:gd name="connsiteX12" fmla="*/ 1928812 w 2507456"/>
              <a:gd name="connsiteY12" fmla="*/ 335773 h 457216"/>
              <a:gd name="connsiteX13" fmla="*/ 1914525 w 2507456"/>
              <a:gd name="connsiteY13" fmla="*/ 307197 h 457216"/>
              <a:gd name="connsiteX14" fmla="*/ 1895475 w 2507456"/>
              <a:gd name="connsiteY14" fmla="*/ 314341 h 457216"/>
              <a:gd name="connsiteX15" fmla="*/ 1885950 w 2507456"/>
              <a:gd name="connsiteY15" fmla="*/ 326248 h 457216"/>
              <a:gd name="connsiteX16" fmla="*/ 1857375 w 2507456"/>
              <a:gd name="connsiteY16" fmla="*/ 331010 h 457216"/>
              <a:gd name="connsiteX17" fmla="*/ 1826419 w 2507456"/>
              <a:gd name="connsiteY17" fmla="*/ 326248 h 457216"/>
              <a:gd name="connsiteX18" fmla="*/ 1814512 w 2507456"/>
              <a:gd name="connsiteY18" fmla="*/ 295291 h 457216"/>
              <a:gd name="connsiteX19" fmla="*/ 1802606 w 2507456"/>
              <a:gd name="connsiteY19" fmla="*/ 273860 h 457216"/>
              <a:gd name="connsiteX20" fmla="*/ 1766887 w 2507456"/>
              <a:gd name="connsiteY20" fmla="*/ 257191 h 457216"/>
              <a:gd name="connsiteX21" fmla="*/ 1752600 w 2507456"/>
              <a:gd name="connsiteY21" fmla="*/ 238141 h 457216"/>
              <a:gd name="connsiteX22" fmla="*/ 1738312 w 2507456"/>
              <a:gd name="connsiteY22" fmla="*/ 228616 h 457216"/>
              <a:gd name="connsiteX23" fmla="*/ 1712119 w 2507456"/>
              <a:gd name="connsiteY23" fmla="*/ 202423 h 457216"/>
              <a:gd name="connsiteX24" fmla="*/ 1678781 w 2507456"/>
              <a:gd name="connsiteY24" fmla="*/ 195279 h 457216"/>
              <a:gd name="connsiteX25" fmla="*/ 1635919 w 2507456"/>
              <a:gd name="connsiteY25" fmla="*/ 207185 h 457216"/>
              <a:gd name="connsiteX26" fmla="*/ 1616869 w 2507456"/>
              <a:gd name="connsiteY26" fmla="*/ 200041 h 457216"/>
              <a:gd name="connsiteX27" fmla="*/ 1581150 w 2507456"/>
              <a:gd name="connsiteY27" fmla="*/ 202423 h 457216"/>
              <a:gd name="connsiteX28" fmla="*/ 1545431 w 2507456"/>
              <a:gd name="connsiteY28" fmla="*/ 216710 h 457216"/>
              <a:gd name="connsiteX29" fmla="*/ 1512094 w 2507456"/>
              <a:gd name="connsiteY29" fmla="*/ 209566 h 457216"/>
              <a:gd name="connsiteX30" fmla="*/ 1490662 w 2507456"/>
              <a:gd name="connsiteY30" fmla="*/ 209566 h 457216"/>
              <a:gd name="connsiteX31" fmla="*/ 1476375 w 2507456"/>
              <a:gd name="connsiteY31" fmla="*/ 190516 h 457216"/>
              <a:gd name="connsiteX32" fmla="*/ 1469231 w 2507456"/>
              <a:gd name="connsiteY32" fmla="*/ 178610 h 457216"/>
              <a:gd name="connsiteX33" fmla="*/ 1454944 w 2507456"/>
              <a:gd name="connsiteY33" fmla="*/ 159560 h 457216"/>
              <a:gd name="connsiteX34" fmla="*/ 1426369 w 2507456"/>
              <a:gd name="connsiteY34" fmla="*/ 152416 h 457216"/>
              <a:gd name="connsiteX35" fmla="*/ 1393031 w 2507456"/>
              <a:gd name="connsiteY35" fmla="*/ 126223 h 457216"/>
              <a:gd name="connsiteX36" fmla="*/ 1350169 w 2507456"/>
              <a:gd name="connsiteY36" fmla="*/ 95266 h 457216"/>
              <a:gd name="connsiteX37" fmla="*/ 1290637 w 2507456"/>
              <a:gd name="connsiteY37" fmla="*/ 61929 h 457216"/>
              <a:gd name="connsiteX38" fmla="*/ 1228725 w 2507456"/>
              <a:gd name="connsiteY38" fmla="*/ 28591 h 457216"/>
              <a:gd name="connsiteX39" fmla="*/ 1183481 w 2507456"/>
              <a:gd name="connsiteY39" fmla="*/ 11923 h 457216"/>
              <a:gd name="connsiteX40" fmla="*/ 1162050 w 2507456"/>
              <a:gd name="connsiteY40" fmla="*/ 16 h 457216"/>
              <a:gd name="connsiteX41" fmla="*/ 1095375 w 2507456"/>
              <a:gd name="connsiteY41" fmla="*/ 9541 h 457216"/>
              <a:gd name="connsiteX42" fmla="*/ 985837 w 2507456"/>
              <a:gd name="connsiteY42" fmla="*/ 19066 h 457216"/>
              <a:gd name="connsiteX43" fmla="*/ 914400 w 2507456"/>
              <a:gd name="connsiteY43" fmla="*/ 28591 h 457216"/>
              <a:gd name="connsiteX44" fmla="*/ 876300 w 2507456"/>
              <a:gd name="connsiteY44" fmla="*/ 38116 h 457216"/>
              <a:gd name="connsiteX45" fmla="*/ 831056 w 2507456"/>
              <a:gd name="connsiteY45" fmla="*/ 54785 h 457216"/>
              <a:gd name="connsiteX46" fmla="*/ 790575 w 2507456"/>
              <a:gd name="connsiteY46" fmla="*/ 54785 h 457216"/>
              <a:gd name="connsiteX47" fmla="*/ 750094 w 2507456"/>
              <a:gd name="connsiteY47" fmla="*/ 78598 h 457216"/>
              <a:gd name="connsiteX48" fmla="*/ 726281 w 2507456"/>
              <a:gd name="connsiteY48" fmla="*/ 92885 h 457216"/>
              <a:gd name="connsiteX49" fmla="*/ 700087 w 2507456"/>
              <a:gd name="connsiteY49" fmla="*/ 90504 h 457216"/>
              <a:gd name="connsiteX50" fmla="*/ 647700 w 2507456"/>
              <a:gd name="connsiteY50" fmla="*/ 73835 h 457216"/>
              <a:gd name="connsiteX51" fmla="*/ 621506 w 2507456"/>
              <a:gd name="connsiteY51" fmla="*/ 90504 h 457216"/>
              <a:gd name="connsiteX52" fmla="*/ 573881 w 2507456"/>
              <a:gd name="connsiteY52" fmla="*/ 107173 h 457216"/>
              <a:gd name="connsiteX53" fmla="*/ 540544 w 2507456"/>
              <a:gd name="connsiteY53" fmla="*/ 119079 h 457216"/>
              <a:gd name="connsiteX54" fmla="*/ 516731 w 2507456"/>
              <a:gd name="connsiteY54" fmla="*/ 121460 h 457216"/>
              <a:gd name="connsiteX55" fmla="*/ 466725 w 2507456"/>
              <a:gd name="connsiteY55" fmla="*/ 140510 h 457216"/>
              <a:gd name="connsiteX56" fmla="*/ 416719 w 2507456"/>
              <a:gd name="connsiteY56" fmla="*/ 161941 h 457216"/>
              <a:gd name="connsiteX57" fmla="*/ 357187 w 2507456"/>
              <a:gd name="connsiteY57" fmla="*/ 190516 h 457216"/>
              <a:gd name="connsiteX58" fmla="*/ 295275 w 2507456"/>
              <a:gd name="connsiteY58" fmla="*/ 219091 h 457216"/>
              <a:gd name="connsiteX59" fmla="*/ 261937 w 2507456"/>
              <a:gd name="connsiteY59" fmla="*/ 257191 h 457216"/>
              <a:gd name="connsiteX60" fmla="*/ 216694 w 2507456"/>
              <a:gd name="connsiteY60" fmla="*/ 290529 h 457216"/>
              <a:gd name="connsiteX61" fmla="*/ 154781 w 2507456"/>
              <a:gd name="connsiteY61" fmla="*/ 328629 h 457216"/>
              <a:gd name="connsiteX62" fmla="*/ 90487 w 2507456"/>
              <a:gd name="connsiteY62" fmla="*/ 373873 h 457216"/>
              <a:gd name="connsiteX63" fmla="*/ 0 w 2507456"/>
              <a:gd name="connsiteY63" fmla="*/ 428641 h 457216"/>
              <a:gd name="connsiteX0" fmla="*/ 2416969 w 2416969"/>
              <a:gd name="connsiteY0" fmla="*/ 452454 h 452454"/>
              <a:gd name="connsiteX1" fmla="*/ 2347912 w 2416969"/>
              <a:gd name="connsiteY1" fmla="*/ 433404 h 452454"/>
              <a:gd name="connsiteX2" fmla="*/ 2336006 w 2416969"/>
              <a:gd name="connsiteY2" fmla="*/ 431023 h 452454"/>
              <a:gd name="connsiteX3" fmla="*/ 2283619 w 2416969"/>
              <a:gd name="connsiteY3" fmla="*/ 426260 h 452454"/>
              <a:gd name="connsiteX4" fmla="*/ 2240756 w 2416969"/>
              <a:gd name="connsiteY4" fmla="*/ 428641 h 452454"/>
              <a:gd name="connsiteX5" fmla="*/ 2183606 w 2416969"/>
              <a:gd name="connsiteY5" fmla="*/ 419116 h 452454"/>
              <a:gd name="connsiteX6" fmla="*/ 2109787 w 2416969"/>
              <a:gd name="connsiteY6" fmla="*/ 407210 h 452454"/>
              <a:gd name="connsiteX7" fmla="*/ 2074069 w 2416969"/>
              <a:gd name="connsiteY7" fmla="*/ 407210 h 452454"/>
              <a:gd name="connsiteX8" fmla="*/ 2040731 w 2416969"/>
              <a:gd name="connsiteY8" fmla="*/ 385779 h 452454"/>
              <a:gd name="connsiteX9" fmla="*/ 1981200 w 2416969"/>
              <a:gd name="connsiteY9" fmla="*/ 369110 h 452454"/>
              <a:gd name="connsiteX10" fmla="*/ 1943100 w 2416969"/>
              <a:gd name="connsiteY10" fmla="*/ 361966 h 452454"/>
              <a:gd name="connsiteX11" fmla="*/ 1928812 w 2416969"/>
              <a:gd name="connsiteY11" fmla="*/ 335773 h 452454"/>
              <a:gd name="connsiteX12" fmla="*/ 1914525 w 2416969"/>
              <a:gd name="connsiteY12" fmla="*/ 307197 h 452454"/>
              <a:gd name="connsiteX13" fmla="*/ 1895475 w 2416969"/>
              <a:gd name="connsiteY13" fmla="*/ 314341 h 452454"/>
              <a:gd name="connsiteX14" fmla="*/ 1885950 w 2416969"/>
              <a:gd name="connsiteY14" fmla="*/ 326248 h 452454"/>
              <a:gd name="connsiteX15" fmla="*/ 1857375 w 2416969"/>
              <a:gd name="connsiteY15" fmla="*/ 331010 h 452454"/>
              <a:gd name="connsiteX16" fmla="*/ 1826419 w 2416969"/>
              <a:gd name="connsiteY16" fmla="*/ 326248 h 452454"/>
              <a:gd name="connsiteX17" fmla="*/ 1814512 w 2416969"/>
              <a:gd name="connsiteY17" fmla="*/ 295291 h 452454"/>
              <a:gd name="connsiteX18" fmla="*/ 1802606 w 2416969"/>
              <a:gd name="connsiteY18" fmla="*/ 273860 h 452454"/>
              <a:gd name="connsiteX19" fmla="*/ 1766887 w 2416969"/>
              <a:gd name="connsiteY19" fmla="*/ 257191 h 452454"/>
              <a:gd name="connsiteX20" fmla="*/ 1752600 w 2416969"/>
              <a:gd name="connsiteY20" fmla="*/ 238141 h 452454"/>
              <a:gd name="connsiteX21" fmla="*/ 1738312 w 2416969"/>
              <a:gd name="connsiteY21" fmla="*/ 228616 h 452454"/>
              <a:gd name="connsiteX22" fmla="*/ 1712119 w 2416969"/>
              <a:gd name="connsiteY22" fmla="*/ 202423 h 452454"/>
              <a:gd name="connsiteX23" fmla="*/ 1678781 w 2416969"/>
              <a:gd name="connsiteY23" fmla="*/ 195279 h 452454"/>
              <a:gd name="connsiteX24" fmla="*/ 1635919 w 2416969"/>
              <a:gd name="connsiteY24" fmla="*/ 207185 h 452454"/>
              <a:gd name="connsiteX25" fmla="*/ 1616869 w 2416969"/>
              <a:gd name="connsiteY25" fmla="*/ 200041 h 452454"/>
              <a:gd name="connsiteX26" fmla="*/ 1581150 w 2416969"/>
              <a:gd name="connsiteY26" fmla="*/ 202423 h 452454"/>
              <a:gd name="connsiteX27" fmla="*/ 1545431 w 2416969"/>
              <a:gd name="connsiteY27" fmla="*/ 216710 h 452454"/>
              <a:gd name="connsiteX28" fmla="*/ 1512094 w 2416969"/>
              <a:gd name="connsiteY28" fmla="*/ 209566 h 452454"/>
              <a:gd name="connsiteX29" fmla="*/ 1490662 w 2416969"/>
              <a:gd name="connsiteY29" fmla="*/ 209566 h 452454"/>
              <a:gd name="connsiteX30" fmla="*/ 1476375 w 2416969"/>
              <a:gd name="connsiteY30" fmla="*/ 190516 h 452454"/>
              <a:gd name="connsiteX31" fmla="*/ 1469231 w 2416969"/>
              <a:gd name="connsiteY31" fmla="*/ 178610 h 452454"/>
              <a:gd name="connsiteX32" fmla="*/ 1454944 w 2416969"/>
              <a:gd name="connsiteY32" fmla="*/ 159560 h 452454"/>
              <a:gd name="connsiteX33" fmla="*/ 1426369 w 2416969"/>
              <a:gd name="connsiteY33" fmla="*/ 152416 h 452454"/>
              <a:gd name="connsiteX34" fmla="*/ 1393031 w 2416969"/>
              <a:gd name="connsiteY34" fmla="*/ 126223 h 452454"/>
              <a:gd name="connsiteX35" fmla="*/ 1350169 w 2416969"/>
              <a:gd name="connsiteY35" fmla="*/ 95266 h 452454"/>
              <a:gd name="connsiteX36" fmla="*/ 1290637 w 2416969"/>
              <a:gd name="connsiteY36" fmla="*/ 61929 h 452454"/>
              <a:gd name="connsiteX37" fmla="*/ 1228725 w 2416969"/>
              <a:gd name="connsiteY37" fmla="*/ 28591 h 452454"/>
              <a:gd name="connsiteX38" fmla="*/ 1183481 w 2416969"/>
              <a:gd name="connsiteY38" fmla="*/ 11923 h 452454"/>
              <a:gd name="connsiteX39" fmla="*/ 1162050 w 2416969"/>
              <a:gd name="connsiteY39" fmla="*/ 16 h 452454"/>
              <a:gd name="connsiteX40" fmla="*/ 1095375 w 2416969"/>
              <a:gd name="connsiteY40" fmla="*/ 9541 h 452454"/>
              <a:gd name="connsiteX41" fmla="*/ 985837 w 2416969"/>
              <a:gd name="connsiteY41" fmla="*/ 19066 h 452454"/>
              <a:gd name="connsiteX42" fmla="*/ 914400 w 2416969"/>
              <a:gd name="connsiteY42" fmla="*/ 28591 h 452454"/>
              <a:gd name="connsiteX43" fmla="*/ 876300 w 2416969"/>
              <a:gd name="connsiteY43" fmla="*/ 38116 h 452454"/>
              <a:gd name="connsiteX44" fmla="*/ 831056 w 2416969"/>
              <a:gd name="connsiteY44" fmla="*/ 54785 h 452454"/>
              <a:gd name="connsiteX45" fmla="*/ 790575 w 2416969"/>
              <a:gd name="connsiteY45" fmla="*/ 54785 h 452454"/>
              <a:gd name="connsiteX46" fmla="*/ 750094 w 2416969"/>
              <a:gd name="connsiteY46" fmla="*/ 78598 h 452454"/>
              <a:gd name="connsiteX47" fmla="*/ 726281 w 2416969"/>
              <a:gd name="connsiteY47" fmla="*/ 92885 h 452454"/>
              <a:gd name="connsiteX48" fmla="*/ 700087 w 2416969"/>
              <a:gd name="connsiteY48" fmla="*/ 90504 h 452454"/>
              <a:gd name="connsiteX49" fmla="*/ 647700 w 2416969"/>
              <a:gd name="connsiteY49" fmla="*/ 73835 h 452454"/>
              <a:gd name="connsiteX50" fmla="*/ 621506 w 2416969"/>
              <a:gd name="connsiteY50" fmla="*/ 90504 h 452454"/>
              <a:gd name="connsiteX51" fmla="*/ 573881 w 2416969"/>
              <a:gd name="connsiteY51" fmla="*/ 107173 h 452454"/>
              <a:gd name="connsiteX52" fmla="*/ 540544 w 2416969"/>
              <a:gd name="connsiteY52" fmla="*/ 119079 h 452454"/>
              <a:gd name="connsiteX53" fmla="*/ 516731 w 2416969"/>
              <a:gd name="connsiteY53" fmla="*/ 121460 h 452454"/>
              <a:gd name="connsiteX54" fmla="*/ 466725 w 2416969"/>
              <a:gd name="connsiteY54" fmla="*/ 140510 h 452454"/>
              <a:gd name="connsiteX55" fmla="*/ 416719 w 2416969"/>
              <a:gd name="connsiteY55" fmla="*/ 161941 h 452454"/>
              <a:gd name="connsiteX56" fmla="*/ 357187 w 2416969"/>
              <a:gd name="connsiteY56" fmla="*/ 190516 h 452454"/>
              <a:gd name="connsiteX57" fmla="*/ 295275 w 2416969"/>
              <a:gd name="connsiteY57" fmla="*/ 219091 h 452454"/>
              <a:gd name="connsiteX58" fmla="*/ 261937 w 2416969"/>
              <a:gd name="connsiteY58" fmla="*/ 257191 h 452454"/>
              <a:gd name="connsiteX59" fmla="*/ 216694 w 2416969"/>
              <a:gd name="connsiteY59" fmla="*/ 290529 h 452454"/>
              <a:gd name="connsiteX60" fmla="*/ 154781 w 2416969"/>
              <a:gd name="connsiteY60" fmla="*/ 328629 h 452454"/>
              <a:gd name="connsiteX61" fmla="*/ 90487 w 2416969"/>
              <a:gd name="connsiteY61" fmla="*/ 373873 h 452454"/>
              <a:gd name="connsiteX62" fmla="*/ 0 w 2416969"/>
              <a:gd name="connsiteY62" fmla="*/ 428641 h 452454"/>
              <a:gd name="connsiteX0" fmla="*/ 2347912 w 2347912"/>
              <a:gd name="connsiteY0" fmla="*/ 433404 h 433404"/>
              <a:gd name="connsiteX1" fmla="*/ 2336006 w 2347912"/>
              <a:gd name="connsiteY1" fmla="*/ 431023 h 433404"/>
              <a:gd name="connsiteX2" fmla="*/ 2283619 w 2347912"/>
              <a:gd name="connsiteY2" fmla="*/ 426260 h 433404"/>
              <a:gd name="connsiteX3" fmla="*/ 2240756 w 2347912"/>
              <a:gd name="connsiteY3" fmla="*/ 428641 h 433404"/>
              <a:gd name="connsiteX4" fmla="*/ 2183606 w 2347912"/>
              <a:gd name="connsiteY4" fmla="*/ 419116 h 433404"/>
              <a:gd name="connsiteX5" fmla="*/ 2109787 w 2347912"/>
              <a:gd name="connsiteY5" fmla="*/ 407210 h 433404"/>
              <a:gd name="connsiteX6" fmla="*/ 2074069 w 2347912"/>
              <a:gd name="connsiteY6" fmla="*/ 407210 h 433404"/>
              <a:gd name="connsiteX7" fmla="*/ 2040731 w 2347912"/>
              <a:gd name="connsiteY7" fmla="*/ 385779 h 433404"/>
              <a:gd name="connsiteX8" fmla="*/ 1981200 w 2347912"/>
              <a:gd name="connsiteY8" fmla="*/ 369110 h 433404"/>
              <a:gd name="connsiteX9" fmla="*/ 1943100 w 2347912"/>
              <a:gd name="connsiteY9" fmla="*/ 361966 h 433404"/>
              <a:gd name="connsiteX10" fmla="*/ 1928812 w 2347912"/>
              <a:gd name="connsiteY10" fmla="*/ 335773 h 433404"/>
              <a:gd name="connsiteX11" fmla="*/ 1914525 w 2347912"/>
              <a:gd name="connsiteY11" fmla="*/ 307197 h 433404"/>
              <a:gd name="connsiteX12" fmla="*/ 1895475 w 2347912"/>
              <a:gd name="connsiteY12" fmla="*/ 314341 h 433404"/>
              <a:gd name="connsiteX13" fmla="*/ 1885950 w 2347912"/>
              <a:gd name="connsiteY13" fmla="*/ 326248 h 433404"/>
              <a:gd name="connsiteX14" fmla="*/ 1857375 w 2347912"/>
              <a:gd name="connsiteY14" fmla="*/ 331010 h 433404"/>
              <a:gd name="connsiteX15" fmla="*/ 1826419 w 2347912"/>
              <a:gd name="connsiteY15" fmla="*/ 326248 h 433404"/>
              <a:gd name="connsiteX16" fmla="*/ 1814512 w 2347912"/>
              <a:gd name="connsiteY16" fmla="*/ 295291 h 433404"/>
              <a:gd name="connsiteX17" fmla="*/ 1802606 w 2347912"/>
              <a:gd name="connsiteY17" fmla="*/ 273860 h 433404"/>
              <a:gd name="connsiteX18" fmla="*/ 1766887 w 2347912"/>
              <a:gd name="connsiteY18" fmla="*/ 257191 h 433404"/>
              <a:gd name="connsiteX19" fmla="*/ 1752600 w 2347912"/>
              <a:gd name="connsiteY19" fmla="*/ 238141 h 433404"/>
              <a:gd name="connsiteX20" fmla="*/ 1738312 w 2347912"/>
              <a:gd name="connsiteY20" fmla="*/ 228616 h 433404"/>
              <a:gd name="connsiteX21" fmla="*/ 1712119 w 2347912"/>
              <a:gd name="connsiteY21" fmla="*/ 202423 h 433404"/>
              <a:gd name="connsiteX22" fmla="*/ 1678781 w 2347912"/>
              <a:gd name="connsiteY22" fmla="*/ 195279 h 433404"/>
              <a:gd name="connsiteX23" fmla="*/ 1635919 w 2347912"/>
              <a:gd name="connsiteY23" fmla="*/ 207185 h 433404"/>
              <a:gd name="connsiteX24" fmla="*/ 1616869 w 2347912"/>
              <a:gd name="connsiteY24" fmla="*/ 200041 h 433404"/>
              <a:gd name="connsiteX25" fmla="*/ 1581150 w 2347912"/>
              <a:gd name="connsiteY25" fmla="*/ 202423 h 433404"/>
              <a:gd name="connsiteX26" fmla="*/ 1545431 w 2347912"/>
              <a:gd name="connsiteY26" fmla="*/ 216710 h 433404"/>
              <a:gd name="connsiteX27" fmla="*/ 1512094 w 2347912"/>
              <a:gd name="connsiteY27" fmla="*/ 209566 h 433404"/>
              <a:gd name="connsiteX28" fmla="*/ 1490662 w 2347912"/>
              <a:gd name="connsiteY28" fmla="*/ 209566 h 433404"/>
              <a:gd name="connsiteX29" fmla="*/ 1476375 w 2347912"/>
              <a:gd name="connsiteY29" fmla="*/ 190516 h 433404"/>
              <a:gd name="connsiteX30" fmla="*/ 1469231 w 2347912"/>
              <a:gd name="connsiteY30" fmla="*/ 178610 h 433404"/>
              <a:gd name="connsiteX31" fmla="*/ 1454944 w 2347912"/>
              <a:gd name="connsiteY31" fmla="*/ 159560 h 433404"/>
              <a:gd name="connsiteX32" fmla="*/ 1426369 w 2347912"/>
              <a:gd name="connsiteY32" fmla="*/ 152416 h 433404"/>
              <a:gd name="connsiteX33" fmla="*/ 1393031 w 2347912"/>
              <a:gd name="connsiteY33" fmla="*/ 126223 h 433404"/>
              <a:gd name="connsiteX34" fmla="*/ 1350169 w 2347912"/>
              <a:gd name="connsiteY34" fmla="*/ 95266 h 433404"/>
              <a:gd name="connsiteX35" fmla="*/ 1290637 w 2347912"/>
              <a:gd name="connsiteY35" fmla="*/ 61929 h 433404"/>
              <a:gd name="connsiteX36" fmla="*/ 1228725 w 2347912"/>
              <a:gd name="connsiteY36" fmla="*/ 28591 h 433404"/>
              <a:gd name="connsiteX37" fmla="*/ 1183481 w 2347912"/>
              <a:gd name="connsiteY37" fmla="*/ 11923 h 433404"/>
              <a:gd name="connsiteX38" fmla="*/ 1162050 w 2347912"/>
              <a:gd name="connsiteY38" fmla="*/ 16 h 433404"/>
              <a:gd name="connsiteX39" fmla="*/ 1095375 w 2347912"/>
              <a:gd name="connsiteY39" fmla="*/ 9541 h 433404"/>
              <a:gd name="connsiteX40" fmla="*/ 985837 w 2347912"/>
              <a:gd name="connsiteY40" fmla="*/ 19066 h 433404"/>
              <a:gd name="connsiteX41" fmla="*/ 914400 w 2347912"/>
              <a:gd name="connsiteY41" fmla="*/ 28591 h 433404"/>
              <a:gd name="connsiteX42" fmla="*/ 876300 w 2347912"/>
              <a:gd name="connsiteY42" fmla="*/ 38116 h 433404"/>
              <a:gd name="connsiteX43" fmla="*/ 831056 w 2347912"/>
              <a:gd name="connsiteY43" fmla="*/ 54785 h 433404"/>
              <a:gd name="connsiteX44" fmla="*/ 790575 w 2347912"/>
              <a:gd name="connsiteY44" fmla="*/ 54785 h 433404"/>
              <a:gd name="connsiteX45" fmla="*/ 750094 w 2347912"/>
              <a:gd name="connsiteY45" fmla="*/ 78598 h 433404"/>
              <a:gd name="connsiteX46" fmla="*/ 726281 w 2347912"/>
              <a:gd name="connsiteY46" fmla="*/ 92885 h 433404"/>
              <a:gd name="connsiteX47" fmla="*/ 700087 w 2347912"/>
              <a:gd name="connsiteY47" fmla="*/ 90504 h 433404"/>
              <a:gd name="connsiteX48" fmla="*/ 647700 w 2347912"/>
              <a:gd name="connsiteY48" fmla="*/ 73835 h 433404"/>
              <a:gd name="connsiteX49" fmla="*/ 621506 w 2347912"/>
              <a:gd name="connsiteY49" fmla="*/ 90504 h 433404"/>
              <a:gd name="connsiteX50" fmla="*/ 573881 w 2347912"/>
              <a:gd name="connsiteY50" fmla="*/ 107173 h 433404"/>
              <a:gd name="connsiteX51" fmla="*/ 540544 w 2347912"/>
              <a:gd name="connsiteY51" fmla="*/ 119079 h 433404"/>
              <a:gd name="connsiteX52" fmla="*/ 516731 w 2347912"/>
              <a:gd name="connsiteY52" fmla="*/ 121460 h 433404"/>
              <a:gd name="connsiteX53" fmla="*/ 466725 w 2347912"/>
              <a:gd name="connsiteY53" fmla="*/ 140510 h 433404"/>
              <a:gd name="connsiteX54" fmla="*/ 416719 w 2347912"/>
              <a:gd name="connsiteY54" fmla="*/ 161941 h 433404"/>
              <a:gd name="connsiteX55" fmla="*/ 357187 w 2347912"/>
              <a:gd name="connsiteY55" fmla="*/ 190516 h 433404"/>
              <a:gd name="connsiteX56" fmla="*/ 295275 w 2347912"/>
              <a:gd name="connsiteY56" fmla="*/ 219091 h 433404"/>
              <a:gd name="connsiteX57" fmla="*/ 261937 w 2347912"/>
              <a:gd name="connsiteY57" fmla="*/ 257191 h 433404"/>
              <a:gd name="connsiteX58" fmla="*/ 216694 w 2347912"/>
              <a:gd name="connsiteY58" fmla="*/ 290529 h 433404"/>
              <a:gd name="connsiteX59" fmla="*/ 154781 w 2347912"/>
              <a:gd name="connsiteY59" fmla="*/ 328629 h 433404"/>
              <a:gd name="connsiteX60" fmla="*/ 90487 w 2347912"/>
              <a:gd name="connsiteY60" fmla="*/ 373873 h 433404"/>
              <a:gd name="connsiteX61" fmla="*/ 0 w 2347912"/>
              <a:gd name="connsiteY61" fmla="*/ 428641 h 433404"/>
              <a:gd name="connsiteX0" fmla="*/ 2347912 w 2347912"/>
              <a:gd name="connsiteY0" fmla="*/ 433404 h 433404"/>
              <a:gd name="connsiteX1" fmla="*/ 2283619 w 2347912"/>
              <a:gd name="connsiteY1" fmla="*/ 426260 h 433404"/>
              <a:gd name="connsiteX2" fmla="*/ 2240756 w 2347912"/>
              <a:gd name="connsiteY2" fmla="*/ 428641 h 433404"/>
              <a:gd name="connsiteX3" fmla="*/ 2183606 w 2347912"/>
              <a:gd name="connsiteY3" fmla="*/ 419116 h 433404"/>
              <a:gd name="connsiteX4" fmla="*/ 2109787 w 2347912"/>
              <a:gd name="connsiteY4" fmla="*/ 407210 h 433404"/>
              <a:gd name="connsiteX5" fmla="*/ 2074069 w 2347912"/>
              <a:gd name="connsiteY5" fmla="*/ 407210 h 433404"/>
              <a:gd name="connsiteX6" fmla="*/ 2040731 w 2347912"/>
              <a:gd name="connsiteY6" fmla="*/ 385779 h 433404"/>
              <a:gd name="connsiteX7" fmla="*/ 1981200 w 2347912"/>
              <a:gd name="connsiteY7" fmla="*/ 369110 h 433404"/>
              <a:gd name="connsiteX8" fmla="*/ 1943100 w 2347912"/>
              <a:gd name="connsiteY8" fmla="*/ 361966 h 433404"/>
              <a:gd name="connsiteX9" fmla="*/ 1928812 w 2347912"/>
              <a:gd name="connsiteY9" fmla="*/ 335773 h 433404"/>
              <a:gd name="connsiteX10" fmla="*/ 1914525 w 2347912"/>
              <a:gd name="connsiteY10" fmla="*/ 307197 h 433404"/>
              <a:gd name="connsiteX11" fmla="*/ 1895475 w 2347912"/>
              <a:gd name="connsiteY11" fmla="*/ 314341 h 433404"/>
              <a:gd name="connsiteX12" fmla="*/ 1885950 w 2347912"/>
              <a:gd name="connsiteY12" fmla="*/ 326248 h 433404"/>
              <a:gd name="connsiteX13" fmla="*/ 1857375 w 2347912"/>
              <a:gd name="connsiteY13" fmla="*/ 331010 h 433404"/>
              <a:gd name="connsiteX14" fmla="*/ 1826419 w 2347912"/>
              <a:gd name="connsiteY14" fmla="*/ 326248 h 433404"/>
              <a:gd name="connsiteX15" fmla="*/ 1814512 w 2347912"/>
              <a:gd name="connsiteY15" fmla="*/ 295291 h 433404"/>
              <a:gd name="connsiteX16" fmla="*/ 1802606 w 2347912"/>
              <a:gd name="connsiteY16" fmla="*/ 273860 h 433404"/>
              <a:gd name="connsiteX17" fmla="*/ 1766887 w 2347912"/>
              <a:gd name="connsiteY17" fmla="*/ 257191 h 433404"/>
              <a:gd name="connsiteX18" fmla="*/ 1752600 w 2347912"/>
              <a:gd name="connsiteY18" fmla="*/ 238141 h 433404"/>
              <a:gd name="connsiteX19" fmla="*/ 1738312 w 2347912"/>
              <a:gd name="connsiteY19" fmla="*/ 228616 h 433404"/>
              <a:gd name="connsiteX20" fmla="*/ 1712119 w 2347912"/>
              <a:gd name="connsiteY20" fmla="*/ 202423 h 433404"/>
              <a:gd name="connsiteX21" fmla="*/ 1678781 w 2347912"/>
              <a:gd name="connsiteY21" fmla="*/ 195279 h 433404"/>
              <a:gd name="connsiteX22" fmla="*/ 1635919 w 2347912"/>
              <a:gd name="connsiteY22" fmla="*/ 207185 h 433404"/>
              <a:gd name="connsiteX23" fmla="*/ 1616869 w 2347912"/>
              <a:gd name="connsiteY23" fmla="*/ 200041 h 433404"/>
              <a:gd name="connsiteX24" fmla="*/ 1581150 w 2347912"/>
              <a:gd name="connsiteY24" fmla="*/ 202423 h 433404"/>
              <a:gd name="connsiteX25" fmla="*/ 1545431 w 2347912"/>
              <a:gd name="connsiteY25" fmla="*/ 216710 h 433404"/>
              <a:gd name="connsiteX26" fmla="*/ 1512094 w 2347912"/>
              <a:gd name="connsiteY26" fmla="*/ 209566 h 433404"/>
              <a:gd name="connsiteX27" fmla="*/ 1490662 w 2347912"/>
              <a:gd name="connsiteY27" fmla="*/ 209566 h 433404"/>
              <a:gd name="connsiteX28" fmla="*/ 1476375 w 2347912"/>
              <a:gd name="connsiteY28" fmla="*/ 190516 h 433404"/>
              <a:gd name="connsiteX29" fmla="*/ 1469231 w 2347912"/>
              <a:gd name="connsiteY29" fmla="*/ 178610 h 433404"/>
              <a:gd name="connsiteX30" fmla="*/ 1454944 w 2347912"/>
              <a:gd name="connsiteY30" fmla="*/ 159560 h 433404"/>
              <a:gd name="connsiteX31" fmla="*/ 1426369 w 2347912"/>
              <a:gd name="connsiteY31" fmla="*/ 152416 h 433404"/>
              <a:gd name="connsiteX32" fmla="*/ 1393031 w 2347912"/>
              <a:gd name="connsiteY32" fmla="*/ 126223 h 433404"/>
              <a:gd name="connsiteX33" fmla="*/ 1350169 w 2347912"/>
              <a:gd name="connsiteY33" fmla="*/ 95266 h 433404"/>
              <a:gd name="connsiteX34" fmla="*/ 1290637 w 2347912"/>
              <a:gd name="connsiteY34" fmla="*/ 61929 h 433404"/>
              <a:gd name="connsiteX35" fmla="*/ 1228725 w 2347912"/>
              <a:gd name="connsiteY35" fmla="*/ 28591 h 433404"/>
              <a:gd name="connsiteX36" fmla="*/ 1183481 w 2347912"/>
              <a:gd name="connsiteY36" fmla="*/ 11923 h 433404"/>
              <a:gd name="connsiteX37" fmla="*/ 1162050 w 2347912"/>
              <a:gd name="connsiteY37" fmla="*/ 16 h 433404"/>
              <a:gd name="connsiteX38" fmla="*/ 1095375 w 2347912"/>
              <a:gd name="connsiteY38" fmla="*/ 9541 h 433404"/>
              <a:gd name="connsiteX39" fmla="*/ 985837 w 2347912"/>
              <a:gd name="connsiteY39" fmla="*/ 19066 h 433404"/>
              <a:gd name="connsiteX40" fmla="*/ 914400 w 2347912"/>
              <a:gd name="connsiteY40" fmla="*/ 28591 h 433404"/>
              <a:gd name="connsiteX41" fmla="*/ 876300 w 2347912"/>
              <a:gd name="connsiteY41" fmla="*/ 38116 h 433404"/>
              <a:gd name="connsiteX42" fmla="*/ 831056 w 2347912"/>
              <a:gd name="connsiteY42" fmla="*/ 54785 h 433404"/>
              <a:gd name="connsiteX43" fmla="*/ 790575 w 2347912"/>
              <a:gd name="connsiteY43" fmla="*/ 54785 h 433404"/>
              <a:gd name="connsiteX44" fmla="*/ 750094 w 2347912"/>
              <a:gd name="connsiteY44" fmla="*/ 78598 h 433404"/>
              <a:gd name="connsiteX45" fmla="*/ 726281 w 2347912"/>
              <a:gd name="connsiteY45" fmla="*/ 92885 h 433404"/>
              <a:gd name="connsiteX46" fmla="*/ 700087 w 2347912"/>
              <a:gd name="connsiteY46" fmla="*/ 90504 h 433404"/>
              <a:gd name="connsiteX47" fmla="*/ 647700 w 2347912"/>
              <a:gd name="connsiteY47" fmla="*/ 73835 h 433404"/>
              <a:gd name="connsiteX48" fmla="*/ 621506 w 2347912"/>
              <a:gd name="connsiteY48" fmla="*/ 90504 h 433404"/>
              <a:gd name="connsiteX49" fmla="*/ 573881 w 2347912"/>
              <a:gd name="connsiteY49" fmla="*/ 107173 h 433404"/>
              <a:gd name="connsiteX50" fmla="*/ 540544 w 2347912"/>
              <a:gd name="connsiteY50" fmla="*/ 119079 h 433404"/>
              <a:gd name="connsiteX51" fmla="*/ 516731 w 2347912"/>
              <a:gd name="connsiteY51" fmla="*/ 121460 h 433404"/>
              <a:gd name="connsiteX52" fmla="*/ 466725 w 2347912"/>
              <a:gd name="connsiteY52" fmla="*/ 140510 h 433404"/>
              <a:gd name="connsiteX53" fmla="*/ 416719 w 2347912"/>
              <a:gd name="connsiteY53" fmla="*/ 161941 h 433404"/>
              <a:gd name="connsiteX54" fmla="*/ 357187 w 2347912"/>
              <a:gd name="connsiteY54" fmla="*/ 190516 h 433404"/>
              <a:gd name="connsiteX55" fmla="*/ 295275 w 2347912"/>
              <a:gd name="connsiteY55" fmla="*/ 219091 h 433404"/>
              <a:gd name="connsiteX56" fmla="*/ 261937 w 2347912"/>
              <a:gd name="connsiteY56" fmla="*/ 257191 h 433404"/>
              <a:gd name="connsiteX57" fmla="*/ 216694 w 2347912"/>
              <a:gd name="connsiteY57" fmla="*/ 290529 h 433404"/>
              <a:gd name="connsiteX58" fmla="*/ 154781 w 2347912"/>
              <a:gd name="connsiteY58" fmla="*/ 328629 h 433404"/>
              <a:gd name="connsiteX59" fmla="*/ 90487 w 2347912"/>
              <a:gd name="connsiteY59" fmla="*/ 373873 h 433404"/>
              <a:gd name="connsiteX60" fmla="*/ 0 w 2347912"/>
              <a:gd name="connsiteY60" fmla="*/ 428641 h 433404"/>
              <a:gd name="connsiteX0" fmla="*/ 2211893 w 2284118"/>
              <a:gd name="connsiteY0" fmla="*/ 426595 h 428902"/>
              <a:gd name="connsiteX1" fmla="*/ 2283619 w 2284118"/>
              <a:gd name="connsiteY1" fmla="*/ 426260 h 428902"/>
              <a:gd name="connsiteX2" fmla="*/ 2240756 w 2284118"/>
              <a:gd name="connsiteY2" fmla="*/ 428641 h 428902"/>
              <a:gd name="connsiteX3" fmla="*/ 2183606 w 2284118"/>
              <a:gd name="connsiteY3" fmla="*/ 419116 h 428902"/>
              <a:gd name="connsiteX4" fmla="*/ 2109787 w 2284118"/>
              <a:gd name="connsiteY4" fmla="*/ 407210 h 428902"/>
              <a:gd name="connsiteX5" fmla="*/ 2074069 w 2284118"/>
              <a:gd name="connsiteY5" fmla="*/ 407210 h 428902"/>
              <a:gd name="connsiteX6" fmla="*/ 2040731 w 2284118"/>
              <a:gd name="connsiteY6" fmla="*/ 385779 h 428902"/>
              <a:gd name="connsiteX7" fmla="*/ 1981200 w 2284118"/>
              <a:gd name="connsiteY7" fmla="*/ 369110 h 428902"/>
              <a:gd name="connsiteX8" fmla="*/ 1943100 w 2284118"/>
              <a:gd name="connsiteY8" fmla="*/ 361966 h 428902"/>
              <a:gd name="connsiteX9" fmla="*/ 1928812 w 2284118"/>
              <a:gd name="connsiteY9" fmla="*/ 335773 h 428902"/>
              <a:gd name="connsiteX10" fmla="*/ 1914525 w 2284118"/>
              <a:gd name="connsiteY10" fmla="*/ 307197 h 428902"/>
              <a:gd name="connsiteX11" fmla="*/ 1895475 w 2284118"/>
              <a:gd name="connsiteY11" fmla="*/ 314341 h 428902"/>
              <a:gd name="connsiteX12" fmla="*/ 1885950 w 2284118"/>
              <a:gd name="connsiteY12" fmla="*/ 326248 h 428902"/>
              <a:gd name="connsiteX13" fmla="*/ 1857375 w 2284118"/>
              <a:gd name="connsiteY13" fmla="*/ 331010 h 428902"/>
              <a:gd name="connsiteX14" fmla="*/ 1826419 w 2284118"/>
              <a:gd name="connsiteY14" fmla="*/ 326248 h 428902"/>
              <a:gd name="connsiteX15" fmla="*/ 1814512 w 2284118"/>
              <a:gd name="connsiteY15" fmla="*/ 295291 h 428902"/>
              <a:gd name="connsiteX16" fmla="*/ 1802606 w 2284118"/>
              <a:gd name="connsiteY16" fmla="*/ 273860 h 428902"/>
              <a:gd name="connsiteX17" fmla="*/ 1766887 w 2284118"/>
              <a:gd name="connsiteY17" fmla="*/ 257191 h 428902"/>
              <a:gd name="connsiteX18" fmla="*/ 1752600 w 2284118"/>
              <a:gd name="connsiteY18" fmla="*/ 238141 h 428902"/>
              <a:gd name="connsiteX19" fmla="*/ 1738312 w 2284118"/>
              <a:gd name="connsiteY19" fmla="*/ 228616 h 428902"/>
              <a:gd name="connsiteX20" fmla="*/ 1712119 w 2284118"/>
              <a:gd name="connsiteY20" fmla="*/ 202423 h 428902"/>
              <a:gd name="connsiteX21" fmla="*/ 1678781 w 2284118"/>
              <a:gd name="connsiteY21" fmla="*/ 195279 h 428902"/>
              <a:gd name="connsiteX22" fmla="*/ 1635919 w 2284118"/>
              <a:gd name="connsiteY22" fmla="*/ 207185 h 428902"/>
              <a:gd name="connsiteX23" fmla="*/ 1616869 w 2284118"/>
              <a:gd name="connsiteY23" fmla="*/ 200041 h 428902"/>
              <a:gd name="connsiteX24" fmla="*/ 1581150 w 2284118"/>
              <a:gd name="connsiteY24" fmla="*/ 202423 h 428902"/>
              <a:gd name="connsiteX25" fmla="*/ 1545431 w 2284118"/>
              <a:gd name="connsiteY25" fmla="*/ 216710 h 428902"/>
              <a:gd name="connsiteX26" fmla="*/ 1512094 w 2284118"/>
              <a:gd name="connsiteY26" fmla="*/ 209566 h 428902"/>
              <a:gd name="connsiteX27" fmla="*/ 1490662 w 2284118"/>
              <a:gd name="connsiteY27" fmla="*/ 209566 h 428902"/>
              <a:gd name="connsiteX28" fmla="*/ 1476375 w 2284118"/>
              <a:gd name="connsiteY28" fmla="*/ 190516 h 428902"/>
              <a:gd name="connsiteX29" fmla="*/ 1469231 w 2284118"/>
              <a:gd name="connsiteY29" fmla="*/ 178610 h 428902"/>
              <a:gd name="connsiteX30" fmla="*/ 1454944 w 2284118"/>
              <a:gd name="connsiteY30" fmla="*/ 159560 h 428902"/>
              <a:gd name="connsiteX31" fmla="*/ 1426369 w 2284118"/>
              <a:gd name="connsiteY31" fmla="*/ 152416 h 428902"/>
              <a:gd name="connsiteX32" fmla="*/ 1393031 w 2284118"/>
              <a:gd name="connsiteY32" fmla="*/ 126223 h 428902"/>
              <a:gd name="connsiteX33" fmla="*/ 1350169 w 2284118"/>
              <a:gd name="connsiteY33" fmla="*/ 95266 h 428902"/>
              <a:gd name="connsiteX34" fmla="*/ 1290637 w 2284118"/>
              <a:gd name="connsiteY34" fmla="*/ 61929 h 428902"/>
              <a:gd name="connsiteX35" fmla="*/ 1228725 w 2284118"/>
              <a:gd name="connsiteY35" fmla="*/ 28591 h 428902"/>
              <a:gd name="connsiteX36" fmla="*/ 1183481 w 2284118"/>
              <a:gd name="connsiteY36" fmla="*/ 11923 h 428902"/>
              <a:gd name="connsiteX37" fmla="*/ 1162050 w 2284118"/>
              <a:gd name="connsiteY37" fmla="*/ 16 h 428902"/>
              <a:gd name="connsiteX38" fmla="*/ 1095375 w 2284118"/>
              <a:gd name="connsiteY38" fmla="*/ 9541 h 428902"/>
              <a:gd name="connsiteX39" fmla="*/ 985837 w 2284118"/>
              <a:gd name="connsiteY39" fmla="*/ 19066 h 428902"/>
              <a:gd name="connsiteX40" fmla="*/ 914400 w 2284118"/>
              <a:gd name="connsiteY40" fmla="*/ 28591 h 428902"/>
              <a:gd name="connsiteX41" fmla="*/ 876300 w 2284118"/>
              <a:gd name="connsiteY41" fmla="*/ 38116 h 428902"/>
              <a:gd name="connsiteX42" fmla="*/ 831056 w 2284118"/>
              <a:gd name="connsiteY42" fmla="*/ 54785 h 428902"/>
              <a:gd name="connsiteX43" fmla="*/ 790575 w 2284118"/>
              <a:gd name="connsiteY43" fmla="*/ 54785 h 428902"/>
              <a:gd name="connsiteX44" fmla="*/ 750094 w 2284118"/>
              <a:gd name="connsiteY44" fmla="*/ 78598 h 428902"/>
              <a:gd name="connsiteX45" fmla="*/ 726281 w 2284118"/>
              <a:gd name="connsiteY45" fmla="*/ 92885 h 428902"/>
              <a:gd name="connsiteX46" fmla="*/ 700087 w 2284118"/>
              <a:gd name="connsiteY46" fmla="*/ 90504 h 428902"/>
              <a:gd name="connsiteX47" fmla="*/ 647700 w 2284118"/>
              <a:gd name="connsiteY47" fmla="*/ 73835 h 428902"/>
              <a:gd name="connsiteX48" fmla="*/ 621506 w 2284118"/>
              <a:gd name="connsiteY48" fmla="*/ 90504 h 428902"/>
              <a:gd name="connsiteX49" fmla="*/ 573881 w 2284118"/>
              <a:gd name="connsiteY49" fmla="*/ 107173 h 428902"/>
              <a:gd name="connsiteX50" fmla="*/ 540544 w 2284118"/>
              <a:gd name="connsiteY50" fmla="*/ 119079 h 428902"/>
              <a:gd name="connsiteX51" fmla="*/ 516731 w 2284118"/>
              <a:gd name="connsiteY51" fmla="*/ 121460 h 428902"/>
              <a:gd name="connsiteX52" fmla="*/ 466725 w 2284118"/>
              <a:gd name="connsiteY52" fmla="*/ 140510 h 428902"/>
              <a:gd name="connsiteX53" fmla="*/ 416719 w 2284118"/>
              <a:gd name="connsiteY53" fmla="*/ 161941 h 428902"/>
              <a:gd name="connsiteX54" fmla="*/ 357187 w 2284118"/>
              <a:gd name="connsiteY54" fmla="*/ 190516 h 428902"/>
              <a:gd name="connsiteX55" fmla="*/ 295275 w 2284118"/>
              <a:gd name="connsiteY55" fmla="*/ 219091 h 428902"/>
              <a:gd name="connsiteX56" fmla="*/ 261937 w 2284118"/>
              <a:gd name="connsiteY56" fmla="*/ 257191 h 428902"/>
              <a:gd name="connsiteX57" fmla="*/ 216694 w 2284118"/>
              <a:gd name="connsiteY57" fmla="*/ 290529 h 428902"/>
              <a:gd name="connsiteX58" fmla="*/ 154781 w 2284118"/>
              <a:gd name="connsiteY58" fmla="*/ 328629 h 428902"/>
              <a:gd name="connsiteX59" fmla="*/ 90487 w 2284118"/>
              <a:gd name="connsiteY59" fmla="*/ 373873 h 428902"/>
              <a:gd name="connsiteX60" fmla="*/ 0 w 2284118"/>
              <a:gd name="connsiteY60" fmla="*/ 428641 h 428902"/>
              <a:gd name="connsiteX0" fmla="*/ 2211893 w 2241006"/>
              <a:gd name="connsiteY0" fmla="*/ 426595 h 429197"/>
              <a:gd name="connsiteX1" fmla="*/ 2155601 w 2241006"/>
              <a:gd name="connsiteY1" fmla="*/ 399023 h 429197"/>
              <a:gd name="connsiteX2" fmla="*/ 2240756 w 2241006"/>
              <a:gd name="connsiteY2" fmla="*/ 428641 h 429197"/>
              <a:gd name="connsiteX3" fmla="*/ 2183606 w 2241006"/>
              <a:gd name="connsiteY3" fmla="*/ 419116 h 429197"/>
              <a:gd name="connsiteX4" fmla="*/ 2109787 w 2241006"/>
              <a:gd name="connsiteY4" fmla="*/ 407210 h 429197"/>
              <a:gd name="connsiteX5" fmla="*/ 2074069 w 2241006"/>
              <a:gd name="connsiteY5" fmla="*/ 407210 h 429197"/>
              <a:gd name="connsiteX6" fmla="*/ 2040731 w 2241006"/>
              <a:gd name="connsiteY6" fmla="*/ 385779 h 429197"/>
              <a:gd name="connsiteX7" fmla="*/ 1981200 w 2241006"/>
              <a:gd name="connsiteY7" fmla="*/ 369110 h 429197"/>
              <a:gd name="connsiteX8" fmla="*/ 1943100 w 2241006"/>
              <a:gd name="connsiteY8" fmla="*/ 361966 h 429197"/>
              <a:gd name="connsiteX9" fmla="*/ 1928812 w 2241006"/>
              <a:gd name="connsiteY9" fmla="*/ 335773 h 429197"/>
              <a:gd name="connsiteX10" fmla="*/ 1914525 w 2241006"/>
              <a:gd name="connsiteY10" fmla="*/ 307197 h 429197"/>
              <a:gd name="connsiteX11" fmla="*/ 1895475 w 2241006"/>
              <a:gd name="connsiteY11" fmla="*/ 314341 h 429197"/>
              <a:gd name="connsiteX12" fmla="*/ 1885950 w 2241006"/>
              <a:gd name="connsiteY12" fmla="*/ 326248 h 429197"/>
              <a:gd name="connsiteX13" fmla="*/ 1857375 w 2241006"/>
              <a:gd name="connsiteY13" fmla="*/ 331010 h 429197"/>
              <a:gd name="connsiteX14" fmla="*/ 1826419 w 2241006"/>
              <a:gd name="connsiteY14" fmla="*/ 326248 h 429197"/>
              <a:gd name="connsiteX15" fmla="*/ 1814512 w 2241006"/>
              <a:gd name="connsiteY15" fmla="*/ 295291 h 429197"/>
              <a:gd name="connsiteX16" fmla="*/ 1802606 w 2241006"/>
              <a:gd name="connsiteY16" fmla="*/ 273860 h 429197"/>
              <a:gd name="connsiteX17" fmla="*/ 1766887 w 2241006"/>
              <a:gd name="connsiteY17" fmla="*/ 257191 h 429197"/>
              <a:gd name="connsiteX18" fmla="*/ 1752600 w 2241006"/>
              <a:gd name="connsiteY18" fmla="*/ 238141 h 429197"/>
              <a:gd name="connsiteX19" fmla="*/ 1738312 w 2241006"/>
              <a:gd name="connsiteY19" fmla="*/ 228616 h 429197"/>
              <a:gd name="connsiteX20" fmla="*/ 1712119 w 2241006"/>
              <a:gd name="connsiteY20" fmla="*/ 202423 h 429197"/>
              <a:gd name="connsiteX21" fmla="*/ 1678781 w 2241006"/>
              <a:gd name="connsiteY21" fmla="*/ 195279 h 429197"/>
              <a:gd name="connsiteX22" fmla="*/ 1635919 w 2241006"/>
              <a:gd name="connsiteY22" fmla="*/ 207185 h 429197"/>
              <a:gd name="connsiteX23" fmla="*/ 1616869 w 2241006"/>
              <a:gd name="connsiteY23" fmla="*/ 200041 h 429197"/>
              <a:gd name="connsiteX24" fmla="*/ 1581150 w 2241006"/>
              <a:gd name="connsiteY24" fmla="*/ 202423 h 429197"/>
              <a:gd name="connsiteX25" fmla="*/ 1545431 w 2241006"/>
              <a:gd name="connsiteY25" fmla="*/ 216710 h 429197"/>
              <a:gd name="connsiteX26" fmla="*/ 1512094 w 2241006"/>
              <a:gd name="connsiteY26" fmla="*/ 209566 h 429197"/>
              <a:gd name="connsiteX27" fmla="*/ 1490662 w 2241006"/>
              <a:gd name="connsiteY27" fmla="*/ 209566 h 429197"/>
              <a:gd name="connsiteX28" fmla="*/ 1476375 w 2241006"/>
              <a:gd name="connsiteY28" fmla="*/ 190516 h 429197"/>
              <a:gd name="connsiteX29" fmla="*/ 1469231 w 2241006"/>
              <a:gd name="connsiteY29" fmla="*/ 178610 h 429197"/>
              <a:gd name="connsiteX30" fmla="*/ 1454944 w 2241006"/>
              <a:gd name="connsiteY30" fmla="*/ 159560 h 429197"/>
              <a:gd name="connsiteX31" fmla="*/ 1426369 w 2241006"/>
              <a:gd name="connsiteY31" fmla="*/ 152416 h 429197"/>
              <a:gd name="connsiteX32" fmla="*/ 1393031 w 2241006"/>
              <a:gd name="connsiteY32" fmla="*/ 126223 h 429197"/>
              <a:gd name="connsiteX33" fmla="*/ 1350169 w 2241006"/>
              <a:gd name="connsiteY33" fmla="*/ 95266 h 429197"/>
              <a:gd name="connsiteX34" fmla="*/ 1290637 w 2241006"/>
              <a:gd name="connsiteY34" fmla="*/ 61929 h 429197"/>
              <a:gd name="connsiteX35" fmla="*/ 1228725 w 2241006"/>
              <a:gd name="connsiteY35" fmla="*/ 28591 h 429197"/>
              <a:gd name="connsiteX36" fmla="*/ 1183481 w 2241006"/>
              <a:gd name="connsiteY36" fmla="*/ 11923 h 429197"/>
              <a:gd name="connsiteX37" fmla="*/ 1162050 w 2241006"/>
              <a:gd name="connsiteY37" fmla="*/ 16 h 429197"/>
              <a:gd name="connsiteX38" fmla="*/ 1095375 w 2241006"/>
              <a:gd name="connsiteY38" fmla="*/ 9541 h 429197"/>
              <a:gd name="connsiteX39" fmla="*/ 985837 w 2241006"/>
              <a:gd name="connsiteY39" fmla="*/ 19066 h 429197"/>
              <a:gd name="connsiteX40" fmla="*/ 914400 w 2241006"/>
              <a:gd name="connsiteY40" fmla="*/ 28591 h 429197"/>
              <a:gd name="connsiteX41" fmla="*/ 876300 w 2241006"/>
              <a:gd name="connsiteY41" fmla="*/ 38116 h 429197"/>
              <a:gd name="connsiteX42" fmla="*/ 831056 w 2241006"/>
              <a:gd name="connsiteY42" fmla="*/ 54785 h 429197"/>
              <a:gd name="connsiteX43" fmla="*/ 790575 w 2241006"/>
              <a:gd name="connsiteY43" fmla="*/ 54785 h 429197"/>
              <a:gd name="connsiteX44" fmla="*/ 750094 w 2241006"/>
              <a:gd name="connsiteY44" fmla="*/ 78598 h 429197"/>
              <a:gd name="connsiteX45" fmla="*/ 726281 w 2241006"/>
              <a:gd name="connsiteY45" fmla="*/ 92885 h 429197"/>
              <a:gd name="connsiteX46" fmla="*/ 700087 w 2241006"/>
              <a:gd name="connsiteY46" fmla="*/ 90504 h 429197"/>
              <a:gd name="connsiteX47" fmla="*/ 647700 w 2241006"/>
              <a:gd name="connsiteY47" fmla="*/ 73835 h 429197"/>
              <a:gd name="connsiteX48" fmla="*/ 621506 w 2241006"/>
              <a:gd name="connsiteY48" fmla="*/ 90504 h 429197"/>
              <a:gd name="connsiteX49" fmla="*/ 573881 w 2241006"/>
              <a:gd name="connsiteY49" fmla="*/ 107173 h 429197"/>
              <a:gd name="connsiteX50" fmla="*/ 540544 w 2241006"/>
              <a:gd name="connsiteY50" fmla="*/ 119079 h 429197"/>
              <a:gd name="connsiteX51" fmla="*/ 516731 w 2241006"/>
              <a:gd name="connsiteY51" fmla="*/ 121460 h 429197"/>
              <a:gd name="connsiteX52" fmla="*/ 466725 w 2241006"/>
              <a:gd name="connsiteY52" fmla="*/ 140510 h 429197"/>
              <a:gd name="connsiteX53" fmla="*/ 416719 w 2241006"/>
              <a:gd name="connsiteY53" fmla="*/ 161941 h 429197"/>
              <a:gd name="connsiteX54" fmla="*/ 357187 w 2241006"/>
              <a:gd name="connsiteY54" fmla="*/ 190516 h 429197"/>
              <a:gd name="connsiteX55" fmla="*/ 295275 w 2241006"/>
              <a:gd name="connsiteY55" fmla="*/ 219091 h 429197"/>
              <a:gd name="connsiteX56" fmla="*/ 261937 w 2241006"/>
              <a:gd name="connsiteY56" fmla="*/ 257191 h 429197"/>
              <a:gd name="connsiteX57" fmla="*/ 216694 w 2241006"/>
              <a:gd name="connsiteY57" fmla="*/ 290529 h 429197"/>
              <a:gd name="connsiteX58" fmla="*/ 154781 w 2241006"/>
              <a:gd name="connsiteY58" fmla="*/ 328629 h 429197"/>
              <a:gd name="connsiteX59" fmla="*/ 90487 w 2241006"/>
              <a:gd name="connsiteY59" fmla="*/ 373873 h 429197"/>
              <a:gd name="connsiteX60" fmla="*/ 0 w 2241006"/>
              <a:gd name="connsiteY60" fmla="*/ 428641 h 429197"/>
              <a:gd name="connsiteX0" fmla="*/ 2211893 w 2211893"/>
              <a:gd name="connsiteY0" fmla="*/ 426595 h 428640"/>
              <a:gd name="connsiteX1" fmla="*/ 2155601 w 2211893"/>
              <a:gd name="connsiteY1" fmla="*/ 399023 h 428640"/>
              <a:gd name="connsiteX2" fmla="*/ 2160745 w 2211893"/>
              <a:gd name="connsiteY2" fmla="*/ 415023 h 428640"/>
              <a:gd name="connsiteX3" fmla="*/ 2183606 w 2211893"/>
              <a:gd name="connsiteY3" fmla="*/ 419116 h 428640"/>
              <a:gd name="connsiteX4" fmla="*/ 2109787 w 2211893"/>
              <a:gd name="connsiteY4" fmla="*/ 407210 h 428640"/>
              <a:gd name="connsiteX5" fmla="*/ 2074069 w 2211893"/>
              <a:gd name="connsiteY5" fmla="*/ 407210 h 428640"/>
              <a:gd name="connsiteX6" fmla="*/ 2040731 w 2211893"/>
              <a:gd name="connsiteY6" fmla="*/ 385779 h 428640"/>
              <a:gd name="connsiteX7" fmla="*/ 1981200 w 2211893"/>
              <a:gd name="connsiteY7" fmla="*/ 369110 h 428640"/>
              <a:gd name="connsiteX8" fmla="*/ 1943100 w 2211893"/>
              <a:gd name="connsiteY8" fmla="*/ 361966 h 428640"/>
              <a:gd name="connsiteX9" fmla="*/ 1928812 w 2211893"/>
              <a:gd name="connsiteY9" fmla="*/ 335773 h 428640"/>
              <a:gd name="connsiteX10" fmla="*/ 1914525 w 2211893"/>
              <a:gd name="connsiteY10" fmla="*/ 307197 h 428640"/>
              <a:gd name="connsiteX11" fmla="*/ 1895475 w 2211893"/>
              <a:gd name="connsiteY11" fmla="*/ 314341 h 428640"/>
              <a:gd name="connsiteX12" fmla="*/ 1885950 w 2211893"/>
              <a:gd name="connsiteY12" fmla="*/ 326248 h 428640"/>
              <a:gd name="connsiteX13" fmla="*/ 1857375 w 2211893"/>
              <a:gd name="connsiteY13" fmla="*/ 331010 h 428640"/>
              <a:gd name="connsiteX14" fmla="*/ 1826419 w 2211893"/>
              <a:gd name="connsiteY14" fmla="*/ 326248 h 428640"/>
              <a:gd name="connsiteX15" fmla="*/ 1814512 w 2211893"/>
              <a:gd name="connsiteY15" fmla="*/ 295291 h 428640"/>
              <a:gd name="connsiteX16" fmla="*/ 1802606 w 2211893"/>
              <a:gd name="connsiteY16" fmla="*/ 273860 h 428640"/>
              <a:gd name="connsiteX17" fmla="*/ 1766887 w 2211893"/>
              <a:gd name="connsiteY17" fmla="*/ 257191 h 428640"/>
              <a:gd name="connsiteX18" fmla="*/ 1752600 w 2211893"/>
              <a:gd name="connsiteY18" fmla="*/ 238141 h 428640"/>
              <a:gd name="connsiteX19" fmla="*/ 1738312 w 2211893"/>
              <a:gd name="connsiteY19" fmla="*/ 228616 h 428640"/>
              <a:gd name="connsiteX20" fmla="*/ 1712119 w 2211893"/>
              <a:gd name="connsiteY20" fmla="*/ 202423 h 428640"/>
              <a:gd name="connsiteX21" fmla="*/ 1678781 w 2211893"/>
              <a:gd name="connsiteY21" fmla="*/ 195279 h 428640"/>
              <a:gd name="connsiteX22" fmla="*/ 1635919 w 2211893"/>
              <a:gd name="connsiteY22" fmla="*/ 207185 h 428640"/>
              <a:gd name="connsiteX23" fmla="*/ 1616869 w 2211893"/>
              <a:gd name="connsiteY23" fmla="*/ 200041 h 428640"/>
              <a:gd name="connsiteX24" fmla="*/ 1581150 w 2211893"/>
              <a:gd name="connsiteY24" fmla="*/ 202423 h 428640"/>
              <a:gd name="connsiteX25" fmla="*/ 1545431 w 2211893"/>
              <a:gd name="connsiteY25" fmla="*/ 216710 h 428640"/>
              <a:gd name="connsiteX26" fmla="*/ 1512094 w 2211893"/>
              <a:gd name="connsiteY26" fmla="*/ 209566 h 428640"/>
              <a:gd name="connsiteX27" fmla="*/ 1490662 w 2211893"/>
              <a:gd name="connsiteY27" fmla="*/ 209566 h 428640"/>
              <a:gd name="connsiteX28" fmla="*/ 1476375 w 2211893"/>
              <a:gd name="connsiteY28" fmla="*/ 190516 h 428640"/>
              <a:gd name="connsiteX29" fmla="*/ 1469231 w 2211893"/>
              <a:gd name="connsiteY29" fmla="*/ 178610 h 428640"/>
              <a:gd name="connsiteX30" fmla="*/ 1454944 w 2211893"/>
              <a:gd name="connsiteY30" fmla="*/ 159560 h 428640"/>
              <a:gd name="connsiteX31" fmla="*/ 1426369 w 2211893"/>
              <a:gd name="connsiteY31" fmla="*/ 152416 h 428640"/>
              <a:gd name="connsiteX32" fmla="*/ 1393031 w 2211893"/>
              <a:gd name="connsiteY32" fmla="*/ 126223 h 428640"/>
              <a:gd name="connsiteX33" fmla="*/ 1350169 w 2211893"/>
              <a:gd name="connsiteY33" fmla="*/ 95266 h 428640"/>
              <a:gd name="connsiteX34" fmla="*/ 1290637 w 2211893"/>
              <a:gd name="connsiteY34" fmla="*/ 61929 h 428640"/>
              <a:gd name="connsiteX35" fmla="*/ 1228725 w 2211893"/>
              <a:gd name="connsiteY35" fmla="*/ 28591 h 428640"/>
              <a:gd name="connsiteX36" fmla="*/ 1183481 w 2211893"/>
              <a:gd name="connsiteY36" fmla="*/ 11923 h 428640"/>
              <a:gd name="connsiteX37" fmla="*/ 1162050 w 2211893"/>
              <a:gd name="connsiteY37" fmla="*/ 16 h 428640"/>
              <a:gd name="connsiteX38" fmla="*/ 1095375 w 2211893"/>
              <a:gd name="connsiteY38" fmla="*/ 9541 h 428640"/>
              <a:gd name="connsiteX39" fmla="*/ 985837 w 2211893"/>
              <a:gd name="connsiteY39" fmla="*/ 19066 h 428640"/>
              <a:gd name="connsiteX40" fmla="*/ 914400 w 2211893"/>
              <a:gd name="connsiteY40" fmla="*/ 28591 h 428640"/>
              <a:gd name="connsiteX41" fmla="*/ 876300 w 2211893"/>
              <a:gd name="connsiteY41" fmla="*/ 38116 h 428640"/>
              <a:gd name="connsiteX42" fmla="*/ 831056 w 2211893"/>
              <a:gd name="connsiteY42" fmla="*/ 54785 h 428640"/>
              <a:gd name="connsiteX43" fmla="*/ 790575 w 2211893"/>
              <a:gd name="connsiteY43" fmla="*/ 54785 h 428640"/>
              <a:gd name="connsiteX44" fmla="*/ 750094 w 2211893"/>
              <a:gd name="connsiteY44" fmla="*/ 78598 h 428640"/>
              <a:gd name="connsiteX45" fmla="*/ 726281 w 2211893"/>
              <a:gd name="connsiteY45" fmla="*/ 92885 h 428640"/>
              <a:gd name="connsiteX46" fmla="*/ 700087 w 2211893"/>
              <a:gd name="connsiteY46" fmla="*/ 90504 h 428640"/>
              <a:gd name="connsiteX47" fmla="*/ 647700 w 2211893"/>
              <a:gd name="connsiteY47" fmla="*/ 73835 h 428640"/>
              <a:gd name="connsiteX48" fmla="*/ 621506 w 2211893"/>
              <a:gd name="connsiteY48" fmla="*/ 90504 h 428640"/>
              <a:gd name="connsiteX49" fmla="*/ 573881 w 2211893"/>
              <a:gd name="connsiteY49" fmla="*/ 107173 h 428640"/>
              <a:gd name="connsiteX50" fmla="*/ 540544 w 2211893"/>
              <a:gd name="connsiteY50" fmla="*/ 119079 h 428640"/>
              <a:gd name="connsiteX51" fmla="*/ 516731 w 2211893"/>
              <a:gd name="connsiteY51" fmla="*/ 121460 h 428640"/>
              <a:gd name="connsiteX52" fmla="*/ 466725 w 2211893"/>
              <a:gd name="connsiteY52" fmla="*/ 140510 h 428640"/>
              <a:gd name="connsiteX53" fmla="*/ 416719 w 2211893"/>
              <a:gd name="connsiteY53" fmla="*/ 161941 h 428640"/>
              <a:gd name="connsiteX54" fmla="*/ 357187 w 2211893"/>
              <a:gd name="connsiteY54" fmla="*/ 190516 h 428640"/>
              <a:gd name="connsiteX55" fmla="*/ 295275 w 2211893"/>
              <a:gd name="connsiteY55" fmla="*/ 219091 h 428640"/>
              <a:gd name="connsiteX56" fmla="*/ 261937 w 2211893"/>
              <a:gd name="connsiteY56" fmla="*/ 257191 h 428640"/>
              <a:gd name="connsiteX57" fmla="*/ 216694 w 2211893"/>
              <a:gd name="connsiteY57" fmla="*/ 290529 h 428640"/>
              <a:gd name="connsiteX58" fmla="*/ 154781 w 2211893"/>
              <a:gd name="connsiteY58" fmla="*/ 328629 h 428640"/>
              <a:gd name="connsiteX59" fmla="*/ 90487 w 2211893"/>
              <a:gd name="connsiteY59" fmla="*/ 373873 h 428640"/>
              <a:gd name="connsiteX60" fmla="*/ 0 w 2211893"/>
              <a:gd name="connsiteY60" fmla="*/ 428641 h 428640"/>
              <a:gd name="connsiteX0" fmla="*/ 2151885 w 2185262"/>
              <a:gd name="connsiteY0" fmla="*/ 406168 h 428641"/>
              <a:gd name="connsiteX1" fmla="*/ 2155601 w 2185262"/>
              <a:gd name="connsiteY1" fmla="*/ 399023 h 428641"/>
              <a:gd name="connsiteX2" fmla="*/ 2160745 w 2185262"/>
              <a:gd name="connsiteY2" fmla="*/ 415023 h 428641"/>
              <a:gd name="connsiteX3" fmla="*/ 2183606 w 2185262"/>
              <a:gd name="connsiteY3" fmla="*/ 419116 h 428641"/>
              <a:gd name="connsiteX4" fmla="*/ 2109787 w 2185262"/>
              <a:gd name="connsiteY4" fmla="*/ 407210 h 428641"/>
              <a:gd name="connsiteX5" fmla="*/ 2074069 w 2185262"/>
              <a:gd name="connsiteY5" fmla="*/ 407210 h 428641"/>
              <a:gd name="connsiteX6" fmla="*/ 2040731 w 2185262"/>
              <a:gd name="connsiteY6" fmla="*/ 385779 h 428641"/>
              <a:gd name="connsiteX7" fmla="*/ 1981200 w 2185262"/>
              <a:gd name="connsiteY7" fmla="*/ 369110 h 428641"/>
              <a:gd name="connsiteX8" fmla="*/ 1943100 w 2185262"/>
              <a:gd name="connsiteY8" fmla="*/ 361966 h 428641"/>
              <a:gd name="connsiteX9" fmla="*/ 1928812 w 2185262"/>
              <a:gd name="connsiteY9" fmla="*/ 335773 h 428641"/>
              <a:gd name="connsiteX10" fmla="*/ 1914525 w 2185262"/>
              <a:gd name="connsiteY10" fmla="*/ 307197 h 428641"/>
              <a:gd name="connsiteX11" fmla="*/ 1895475 w 2185262"/>
              <a:gd name="connsiteY11" fmla="*/ 314341 h 428641"/>
              <a:gd name="connsiteX12" fmla="*/ 1885950 w 2185262"/>
              <a:gd name="connsiteY12" fmla="*/ 326248 h 428641"/>
              <a:gd name="connsiteX13" fmla="*/ 1857375 w 2185262"/>
              <a:gd name="connsiteY13" fmla="*/ 331010 h 428641"/>
              <a:gd name="connsiteX14" fmla="*/ 1826419 w 2185262"/>
              <a:gd name="connsiteY14" fmla="*/ 326248 h 428641"/>
              <a:gd name="connsiteX15" fmla="*/ 1814512 w 2185262"/>
              <a:gd name="connsiteY15" fmla="*/ 295291 h 428641"/>
              <a:gd name="connsiteX16" fmla="*/ 1802606 w 2185262"/>
              <a:gd name="connsiteY16" fmla="*/ 273860 h 428641"/>
              <a:gd name="connsiteX17" fmla="*/ 1766887 w 2185262"/>
              <a:gd name="connsiteY17" fmla="*/ 257191 h 428641"/>
              <a:gd name="connsiteX18" fmla="*/ 1752600 w 2185262"/>
              <a:gd name="connsiteY18" fmla="*/ 238141 h 428641"/>
              <a:gd name="connsiteX19" fmla="*/ 1738312 w 2185262"/>
              <a:gd name="connsiteY19" fmla="*/ 228616 h 428641"/>
              <a:gd name="connsiteX20" fmla="*/ 1712119 w 2185262"/>
              <a:gd name="connsiteY20" fmla="*/ 202423 h 428641"/>
              <a:gd name="connsiteX21" fmla="*/ 1678781 w 2185262"/>
              <a:gd name="connsiteY21" fmla="*/ 195279 h 428641"/>
              <a:gd name="connsiteX22" fmla="*/ 1635919 w 2185262"/>
              <a:gd name="connsiteY22" fmla="*/ 207185 h 428641"/>
              <a:gd name="connsiteX23" fmla="*/ 1616869 w 2185262"/>
              <a:gd name="connsiteY23" fmla="*/ 200041 h 428641"/>
              <a:gd name="connsiteX24" fmla="*/ 1581150 w 2185262"/>
              <a:gd name="connsiteY24" fmla="*/ 202423 h 428641"/>
              <a:gd name="connsiteX25" fmla="*/ 1545431 w 2185262"/>
              <a:gd name="connsiteY25" fmla="*/ 216710 h 428641"/>
              <a:gd name="connsiteX26" fmla="*/ 1512094 w 2185262"/>
              <a:gd name="connsiteY26" fmla="*/ 209566 h 428641"/>
              <a:gd name="connsiteX27" fmla="*/ 1490662 w 2185262"/>
              <a:gd name="connsiteY27" fmla="*/ 209566 h 428641"/>
              <a:gd name="connsiteX28" fmla="*/ 1476375 w 2185262"/>
              <a:gd name="connsiteY28" fmla="*/ 190516 h 428641"/>
              <a:gd name="connsiteX29" fmla="*/ 1469231 w 2185262"/>
              <a:gd name="connsiteY29" fmla="*/ 178610 h 428641"/>
              <a:gd name="connsiteX30" fmla="*/ 1454944 w 2185262"/>
              <a:gd name="connsiteY30" fmla="*/ 159560 h 428641"/>
              <a:gd name="connsiteX31" fmla="*/ 1426369 w 2185262"/>
              <a:gd name="connsiteY31" fmla="*/ 152416 h 428641"/>
              <a:gd name="connsiteX32" fmla="*/ 1393031 w 2185262"/>
              <a:gd name="connsiteY32" fmla="*/ 126223 h 428641"/>
              <a:gd name="connsiteX33" fmla="*/ 1350169 w 2185262"/>
              <a:gd name="connsiteY33" fmla="*/ 95266 h 428641"/>
              <a:gd name="connsiteX34" fmla="*/ 1290637 w 2185262"/>
              <a:gd name="connsiteY34" fmla="*/ 61929 h 428641"/>
              <a:gd name="connsiteX35" fmla="*/ 1228725 w 2185262"/>
              <a:gd name="connsiteY35" fmla="*/ 28591 h 428641"/>
              <a:gd name="connsiteX36" fmla="*/ 1183481 w 2185262"/>
              <a:gd name="connsiteY36" fmla="*/ 11923 h 428641"/>
              <a:gd name="connsiteX37" fmla="*/ 1162050 w 2185262"/>
              <a:gd name="connsiteY37" fmla="*/ 16 h 428641"/>
              <a:gd name="connsiteX38" fmla="*/ 1095375 w 2185262"/>
              <a:gd name="connsiteY38" fmla="*/ 9541 h 428641"/>
              <a:gd name="connsiteX39" fmla="*/ 985837 w 2185262"/>
              <a:gd name="connsiteY39" fmla="*/ 19066 h 428641"/>
              <a:gd name="connsiteX40" fmla="*/ 914400 w 2185262"/>
              <a:gd name="connsiteY40" fmla="*/ 28591 h 428641"/>
              <a:gd name="connsiteX41" fmla="*/ 876300 w 2185262"/>
              <a:gd name="connsiteY41" fmla="*/ 38116 h 428641"/>
              <a:gd name="connsiteX42" fmla="*/ 831056 w 2185262"/>
              <a:gd name="connsiteY42" fmla="*/ 54785 h 428641"/>
              <a:gd name="connsiteX43" fmla="*/ 790575 w 2185262"/>
              <a:gd name="connsiteY43" fmla="*/ 54785 h 428641"/>
              <a:gd name="connsiteX44" fmla="*/ 750094 w 2185262"/>
              <a:gd name="connsiteY44" fmla="*/ 78598 h 428641"/>
              <a:gd name="connsiteX45" fmla="*/ 726281 w 2185262"/>
              <a:gd name="connsiteY45" fmla="*/ 92885 h 428641"/>
              <a:gd name="connsiteX46" fmla="*/ 700087 w 2185262"/>
              <a:gd name="connsiteY46" fmla="*/ 90504 h 428641"/>
              <a:gd name="connsiteX47" fmla="*/ 647700 w 2185262"/>
              <a:gd name="connsiteY47" fmla="*/ 73835 h 428641"/>
              <a:gd name="connsiteX48" fmla="*/ 621506 w 2185262"/>
              <a:gd name="connsiteY48" fmla="*/ 90504 h 428641"/>
              <a:gd name="connsiteX49" fmla="*/ 573881 w 2185262"/>
              <a:gd name="connsiteY49" fmla="*/ 107173 h 428641"/>
              <a:gd name="connsiteX50" fmla="*/ 540544 w 2185262"/>
              <a:gd name="connsiteY50" fmla="*/ 119079 h 428641"/>
              <a:gd name="connsiteX51" fmla="*/ 516731 w 2185262"/>
              <a:gd name="connsiteY51" fmla="*/ 121460 h 428641"/>
              <a:gd name="connsiteX52" fmla="*/ 466725 w 2185262"/>
              <a:gd name="connsiteY52" fmla="*/ 140510 h 428641"/>
              <a:gd name="connsiteX53" fmla="*/ 416719 w 2185262"/>
              <a:gd name="connsiteY53" fmla="*/ 161941 h 428641"/>
              <a:gd name="connsiteX54" fmla="*/ 357187 w 2185262"/>
              <a:gd name="connsiteY54" fmla="*/ 190516 h 428641"/>
              <a:gd name="connsiteX55" fmla="*/ 295275 w 2185262"/>
              <a:gd name="connsiteY55" fmla="*/ 219091 h 428641"/>
              <a:gd name="connsiteX56" fmla="*/ 261937 w 2185262"/>
              <a:gd name="connsiteY56" fmla="*/ 257191 h 428641"/>
              <a:gd name="connsiteX57" fmla="*/ 216694 w 2185262"/>
              <a:gd name="connsiteY57" fmla="*/ 290529 h 428641"/>
              <a:gd name="connsiteX58" fmla="*/ 154781 w 2185262"/>
              <a:gd name="connsiteY58" fmla="*/ 328629 h 428641"/>
              <a:gd name="connsiteX59" fmla="*/ 90487 w 2185262"/>
              <a:gd name="connsiteY59" fmla="*/ 373873 h 428641"/>
              <a:gd name="connsiteX60" fmla="*/ 0 w 2185262"/>
              <a:gd name="connsiteY60" fmla="*/ 428641 h 428641"/>
              <a:gd name="connsiteX0" fmla="*/ 2151885 w 2163806"/>
              <a:gd name="connsiteY0" fmla="*/ 406168 h 428641"/>
              <a:gd name="connsiteX1" fmla="*/ 2155601 w 2163806"/>
              <a:gd name="connsiteY1" fmla="*/ 399023 h 428641"/>
              <a:gd name="connsiteX2" fmla="*/ 2160745 w 2163806"/>
              <a:gd name="connsiteY2" fmla="*/ 415023 h 428641"/>
              <a:gd name="connsiteX3" fmla="*/ 2103595 w 2163806"/>
              <a:gd name="connsiteY3" fmla="*/ 388475 h 428641"/>
              <a:gd name="connsiteX4" fmla="*/ 2109787 w 2163806"/>
              <a:gd name="connsiteY4" fmla="*/ 407210 h 428641"/>
              <a:gd name="connsiteX5" fmla="*/ 2074069 w 2163806"/>
              <a:gd name="connsiteY5" fmla="*/ 407210 h 428641"/>
              <a:gd name="connsiteX6" fmla="*/ 2040731 w 2163806"/>
              <a:gd name="connsiteY6" fmla="*/ 385779 h 428641"/>
              <a:gd name="connsiteX7" fmla="*/ 1981200 w 2163806"/>
              <a:gd name="connsiteY7" fmla="*/ 369110 h 428641"/>
              <a:gd name="connsiteX8" fmla="*/ 1943100 w 2163806"/>
              <a:gd name="connsiteY8" fmla="*/ 361966 h 428641"/>
              <a:gd name="connsiteX9" fmla="*/ 1928812 w 2163806"/>
              <a:gd name="connsiteY9" fmla="*/ 335773 h 428641"/>
              <a:gd name="connsiteX10" fmla="*/ 1914525 w 2163806"/>
              <a:gd name="connsiteY10" fmla="*/ 307197 h 428641"/>
              <a:gd name="connsiteX11" fmla="*/ 1895475 w 2163806"/>
              <a:gd name="connsiteY11" fmla="*/ 314341 h 428641"/>
              <a:gd name="connsiteX12" fmla="*/ 1885950 w 2163806"/>
              <a:gd name="connsiteY12" fmla="*/ 326248 h 428641"/>
              <a:gd name="connsiteX13" fmla="*/ 1857375 w 2163806"/>
              <a:gd name="connsiteY13" fmla="*/ 331010 h 428641"/>
              <a:gd name="connsiteX14" fmla="*/ 1826419 w 2163806"/>
              <a:gd name="connsiteY14" fmla="*/ 326248 h 428641"/>
              <a:gd name="connsiteX15" fmla="*/ 1814512 w 2163806"/>
              <a:gd name="connsiteY15" fmla="*/ 295291 h 428641"/>
              <a:gd name="connsiteX16" fmla="*/ 1802606 w 2163806"/>
              <a:gd name="connsiteY16" fmla="*/ 273860 h 428641"/>
              <a:gd name="connsiteX17" fmla="*/ 1766887 w 2163806"/>
              <a:gd name="connsiteY17" fmla="*/ 257191 h 428641"/>
              <a:gd name="connsiteX18" fmla="*/ 1752600 w 2163806"/>
              <a:gd name="connsiteY18" fmla="*/ 238141 h 428641"/>
              <a:gd name="connsiteX19" fmla="*/ 1738312 w 2163806"/>
              <a:gd name="connsiteY19" fmla="*/ 228616 h 428641"/>
              <a:gd name="connsiteX20" fmla="*/ 1712119 w 2163806"/>
              <a:gd name="connsiteY20" fmla="*/ 202423 h 428641"/>
              <a:gd name="connsiteX21" fmla="*/ 1678781 w 2163806"/>
              <a:gd name="connsiteY21" fmla="*/ 195279 h 428641"/>
              <a:gd name="connsiteX22" fmla="*/ 1635919 w 2163806"/>
              <a:gd name="connsiteY22" fmla="*/ 207185 h 428641"/>
              <a:gd name="connsiteX23" fmla="*/ 1616869 w 2163806"/>
              <a:gd name="connsiteY23" fmla="*/ 200041 h 428641"/>
              <a:gd name="connsiteX24" fmla="*/ 1581150 w 2163806"/>
              <a:gd name="connsiteY24" fmla="*/ 202423 h 428641"/>
              <a:gd name="connsiteX25" fmla="*/ 1545431 w 2163806"/>
              <a:gd name="connsiteY25" fmla="*/ 216710 h 428641"/>
              <a:gd name="connsiteX26" fmla="*/ 1512094 w 2163806"/>
              <a:gd name="connsiteY26" fmla="*/ 209566 h 428641"/>
              <a:gd name="connsiteX27" fmla="*/ 1490662 w 2163806"/>
              <a:gd name="connsiteY27" fmla="*/ 209566 h 428641"/>
              <a:gd name="connsiteX28" fmla="*/ 1476375 w 2163806"/>
              <a:gd name="connsiteY28" fmla="*/ 190516 h 428641"/>
              <a:gd name="connsiteX29" fmla="*/ 1469231 w 2163806"/>
              <a:gd name="connsiteY29" fmla="*/ 178610 h 428641"/>
              <a:gd name="connsiteX30" fmla="*/ 1454944 w 2163806"/>
              <a:gd name="connsiteY30" fmla="*/ 159560 h 428641"/>
              <a:gd name="connsiteX31" fmla="*/ 1426369 w 2163806"/>
              <a:gd name="connsiteY31" fmla="*/ 152416 h 428641"/>
              <a:gd name="connsiteX32" fmla="*/ 1393031 w 2163806"/>
              <a:gd name="connsiteY32" fmla="*/ 126223 h 428641"/>
              <a:gd name="connsiteX33" fmla="*/ 1350169 w 2163806"/>
              <a:gd name="connsiteY33" fmla="*/ 95266 h 428641"/>
              <a:gd name="connsiteX34" fmla="*/ 1290637 w 2163806"/>
              <a:gd name="connsiteY34" fmla="*/ 61929 h 428641"/>
              <a:gd name="connsiteX35" fmla="*/ 1228725 w 2163806"/>
              <a:gd name="connsiteY35" fmla="*/ 28591 h 428641"/>
              <a:gd name="connsiteX36" fmla="*/ 1183481 w 2163806"/>
              <a:gd name="connsiteY36" fmla="*/ 11923 h 428641"/>
              <a:gd name="connsiteX37" fmla="*/ 1162050 w 2163806"/>
              <a:gd name="connsiteY37" fmla="*/ 16 h 428641"/>
              <a:gd name="connsiteX38" fmla="*/ 1095375 w 2163806"/>
              <a:gd name="connsiteY38" fmla="*/ 9541 h 428641"/>
              <a:gd name="connsiteX39" fmla="*/ 985837 w 2163806"/>
              <a:gd name="connsiteY39" fmla="*/ 19066 h 428641"/>
              <a:gd name="connsiteX40" fmla="*/ 914400 w 2163806"/>
              <a:gd name="connsiteY40" fmla="*/ 28591 h 428641"/>
              <a:gd name="connsiteX41" fmla="*/ 876300 w 2163806"/>
              <a:gd name="connsiteY41" fmla="*/ 38116 h 428641"/>
              <a:gd name="connsiteX42" fmla="*/ 831056 w 2163806"/>
              <a:gd name="connsiteY42" fmla="*/ 54785 h 428641"/>
              <a:gd name="connsiteX43" fmla="*/ 790575 w 2163806"/>
              <a:gd name="connsiteY43" fmla="*/ 54785 h 428641"/>
              <a:gd name="connsiteX44" fmla="*/ 750094 w 2163806"/>
              <a:gd name="connsiteY44" fmla="*/ 78598 h 428641"/>
              <a:gd name="connsiteX45" fmla="*/ 726281 w 2163806"/>
              <a:gd name="connsiteY45" fmla="*/ 92885 h 428641"/>
              <a:gd name="connsiteX46" fmla="*/ 700087 w 2163806"/>
              <a:gd name="connsiteY46" fmla="*/ 90504 h 428641"/>
              <a:gd name="connsiteX47" fmla="*/ 647700 w 2163806"/>
              <a:gd name="connsiteY47" fmla="*/ 73835 h 428641"/>
              <a:gd name="connsiteX48" fmla="*/ 621506 w 2163806"/>
              <a:gd name="connsiteY48" fmla="*/ 90504 h 428641"/>
              <a:gd name="connsiteX49" fmla="*/ 573881 w 2163806"/>
              <a:gd name="connsiteY49" fmla="*/ 107173 h 428641"/>
              <a:gd name="connsiteX50" fmla="*/ 540544 w 2163806"/>
              <a:gd name="connsiteY50" fmla="*/ 119079 h 428641"/>
              <a:gd name="connsiteX51" fmla="*/ 516731 w 2163806"/>
              <a:gd name="connsiteY51" fmla="*/ 121460 h 428641"/>
              <a:gd name="connsiteX52" fmla="*/ 466725 w 2163806"/>
              <a:gd name="connsiteY52" fmla="*/ 140510 h 428641"/>
              <a:gd name="connsiteX53" fmla="*/ 416719 w 2163806"/>
              <a:gd name="connsiteY53" fmla="*/ 161941 h 428641"/>
              <a:gd name="connsiteX54" fmla="*/ 357187 w 2163806"/>
              <a:gd name="connsiteY54" fmla="*/ 190516 h 428641"/>
              <a:gd name="connsiteX55" fmla="*/ 295275 w 2163806"/>
              <a:gd name="connsiteY55" fmla="*/ 219091 h 428641"/>
              <a:gd name="connsiteX56" fmla="*/ 261937 w 2163806"/>
              <a:gd name="connsiteY56" fmla="*/ 257191 h 428641"/>
              <a:gd name="connsiteX57" fmla="*/ 216694 w 2163806"/>
              <a:gd name="connsiteY57" fmla="*/ 290529 h 428641"/>
              <a:gd name="connsiteX58" fmla="*/ 154781 w 2163806"/>
              <a:gd name="connsiteY58" fmla="*/ 328629 h 428641"/>
              <a:gd name="connsiteX59" fmla="*/ 90487 w 2163806"/>
              <a:gd name="connsiteY59" fmla="*/ 373873 h 428641"/>
              <a:gd name="connsiteX60" fmla="*/ 0 w 2163806"/>
              <a:gd name="connsiteY60" fmla="*/ 428641 h 428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2163806" h="428641" extrusionOk="0">
                <a:moveTo>
                  <a:pt x="2151885" y="406168"/>
                </a:moveTo>
                <a:cubicBezTo>
                  <a:pt x="2138491" y="404680"/>
                  <a:pt x="2154124" y="397547"/>
                  <a:pt x="2155601" y="399023"/>
                </a:cubicBezTo>
                <a:cubicBezTo>
                  <a:pt x="2157078" y="400499"/>
                  <a:pt x="2169413" y="416781"/>
                  <a:pt x="2160745" y="415023"/>
                </a:cubicBezTo>
                <a:cubicBezTo>
                  <a:pt x="2152077" y="413265"/>
                  <a:pt x="2112088" y="389777"/>
                  <a:pt x="2103595" y="388475"/>
                </a:cubicBezTo>
                <a:cubicBezTo>
                  <a:pt x="2095102" y="387173"/>
                  <a:pt x="2114708" y="404087"/>
                  <a:pt x="2109787" y="407210"/>
                </a:cubicBezTo>
                <a:cubicBezTo>
                  <a:pt x="2104866" y="410333"/>
                  <a:pt x="2085578" y="410782"/>
                  <a:pt x="2074069" y="407210"/>
                </a:cubicBezTo>
                <a:cubicBezTo>
                  <a:pt x="2062560" y="403638"/>
                  <a:pt x="2056209" y="392129"/>
                  <a:pt x="2040731" y="385779"/>
                </a:cubicBezTo>
                <a:cubicBezTo>
                  <a:pt x="2025253" y="379429"/>
                  <a:pt x="1997472" y="373079"/>
                  <a:pt x="1981200" y="369110"/>
                </a:cubicBezTo>
                <a:cubicBezTo>
                  <a:pt x="1964928" y="365141"/>
                  <a:pt x="1951831" y="367522"/>
                  <a:pt x="1943100" y="361966"/>
                </a:cubicBezTo>
                <a:cubicBezTo>
                  <a:pt x="1934369" y="356410"/>
                  <a:pt x="1933574" y="344901"/>
                  <a:pt x="1928812" y="335773"/>
                </a:cubicBezTo>
                <a:cubicBezTo>
                  <a:pt x="1924050" y="326645"/>
                  <a:pt x="1920081" y="310769"/>
                  <a:pt x="1914525" y="307197"/>
                </a:cubicBezTo>
                <a:cubicBezTo>
                  <a:pt x="1908969" y="303625"/>
                  <a:pt x="1900238" y="311166"/>
                  <a:pt x="1895475" y="314341"/>
                </a:cubicBezTo>
                <a:cubicBezTo>
                  <a:pt x="1890713" y="317516"/>
                  <a:pt x="1892300" y="323470"/>
                  <a:pt x="1885950" y="326248"/>
                </a:cubicBezTo>
                <a:cubicBezTo>
                  <a:pt x="1879600" y="329026"/>
                  <a:pt x="1867297" y="331010"/>
                  <a:pt x="1857375" y="331010"/>
                </a:cubicBezTo>
                <a:cubicBezTo>
                  <a:pt x="1847453" y="331010"/>
                  <a:pt x="1833563" y="332201"/>
                  <a:pt x="1826419" y="326248"/>
                </a:cubicBezTo>
                <a:cubicBezTo>
                  <a:pt x="1819275" y="320295"/>
                  <a:pt x="1818481" y="304022"/>
                  <a:pt x="1814512" y="295291"/>
                </a:cubicBezTo>
                <a:cubicBezTo>
                  <a:pt x="1810543" y="286560"/>
                  <a:pt x="1810543" y="280210"/>
                  <a:pt x="1802606" y="273860"/>
                </a:cubicBezTo>
                <a:cubicBezTo>
                  <a:pt x="1794669" y="267510"/>
                  <a:pt x="1775221" y="263144"/>
                  <a:pt x="1766887" y="257191"/>
                </a:cubicBezTo>
                <a:cubicBezTo>
                  <a:pt x="1758553" y="251238"/>
                  <a:pt x="1757362" y="242903"/>
                  <a:pt x="1752600" y="238141"/>
                </a:cubicBezTo>
                <a:cubicBezTo>
                  <a:pt x="1747838" y="233379"/>
                  <a:pt x="1745059" y="234569"/>
                  <a:pt x="1738312" y="228616"/>
                </a:cubicBezTo>
                <a:cubicBezTo>
                  <a:pt x="1731565" y="222663"/>
                  <a:pt x="1722041" y="207979"/>
                  <a:pt x="1712119" y="202423"/>
                </a:cubicBezTo>
                <a:cubicBezTo>
                  <a:pt x="1702197" y="196867"/>
                  <a:pt x="1691481" y="194485"/>
                  <a:pt x="1678781" y="195279"/>
                </a:cubicBezTo>
                <a:cubicBezTo>
                  <a:pt x="1666081" y="196073"/>
                  <a:pt x="1646238" y="206391"/>
                  <a:pt x="1635919" y="207185"/>
                </a:cubicBezTo>
                <a:cubicBezTo>
                  <a:pt x="1625600" y="207979"/>
                  <a:pt x="1625997" y="200835"/>
                  <a:pt x="1616869" y="200041"/>
                </a:cubicBezTo>
                <a:cubicBezTo>
                  <a:pt x="1607741" y="199247"/>
                  <a:pt x="1593056" y="199645"/>
                  <a:pt x="1581150" y="202423"/>
                </a:cubicBezTo>
                <a:cubicBezTo>
                  <a:pt x="1569244" y="205201"/>
                  <a:pt x="1556940" y="215520"/>
                  <a:pt x="1545431" y="216710"/>
                </a:cubicBezTo>
                <a:cubicBezTo>
                  <a:pt x="1533922" y="217900"/>
                  <a:pt x="1521222" y="210757"/>
                  <a:pt x="1512094" y="209566"/>
                </a:cubicBezTo>
                <a:cubicBezTo>
                  <a:pt x="1502966" y="208375"/>
                  <a:pt x="1496615" y="212741"/>
                  <a:pt x="1490662" y="209566"/>
                </a:cubicBezTo>
                <a:cubicBezTo>
                  <a:pt x="1484709" y="206391"/>
                  <a:pt x="1479947" y="195675"/>
                  <a:pt x="1476375" y="190516"/>
                </a:cubicBezTo>
                <a:cubicBezTo>
                  <a:pt x="1472803" y="185357"/>
                  <a:pt x="1472803" y="183769"/>
                  <a:pt x="1469231" y="178610"/>
                </a:cubicBezTo>
                <a:cubicBezTo>
                  <a:pt x="1465659" y="173451"/>
                  <a:pt x="1462088" y="163926"/>
                  <a:pt x="1454944" y="159560"/>
                </a:cubicBezTo>
                <a:cubicBezTo>
                  <a:pt x="1447800" y="155194"/>
                  <a:pt x="1436688" y="157972"/>
                  <a:pt x="1426369" y="152416"/>
                </a:cubicBezTo>
                <a:cubicBezTo>
                  <a:pt x="1416050" y="146860"/>
                  <a:pt x="1405731" y="135748"/>
                  <a:pt x="1393031" y="126223"/>
                </a:cubicBezTo>
                <a:cubicBezTo>
                  <a:pt x="1380331" y="116698"/>
                  <a:pt x="1367234" y="105982"/>
                  <a:pt x="1350169" y="95266"/>
                </a:cubicBezTo>
                <a:cubicBezTo>
                  <a:pt x="1333104" y="84550"/>
                  <a:pt x="1310878" y="73041"/>
                  <a:pt x="1290637" y="61929"/>
                </a:cubicBezTo>
                <a:cubicBezTo>
                  <a:pt x="1270396" y="50817"/>
                  <a:pt x="1246584" y="36925"/>
                  <a:pt x="1228725" y="28591"/>
                </a:cubicBezTo>
                <a:cubicBezTo>
                  <a:pt x="1210866" y="20257"/>
                  <a:pt x="1194593" y="16685"/>
                  <a:pt x="1183481" y="11923"/>
                </a:cubicBezTo>
                <a:cubicBezTo>
                  <a:pt x="1172369" y="7161"/>
                  <a:pt x="1176734" y="413"/>
                  <a:pt x="1162050" y="16"/>
                </a:cubicBezTo>
                <a:cubicBezTo>
                  <a:pt x="1147366" y="-381"/>
                  <a:pt x="1124744" y="6366"/>
                  <a:pt x="1095375" y="9541"/>
                </a:cubicBezTo>
                <a:cubicBezTo>
                  <a:pt x="1066006" y="12716"/>
                  <a:pt x="1016000" y="15891"/>
                  <a:pt x="985837" y="19066"/>
                </a:cubicBezTo>
                <a:cubicBezTo>
                  <a:pt x="955674" y="22241"/>
                  <a:pt x="932656" y="25416"/>
                  <a:pt x="914400" y="28591"/>
                </a:cubicBezTo>
                <a:cubicBezTo>
                  <a:pt x="896144" y="31766"/>
                  <a:pt x="890191" y="33750"/>
                  <a:pt x="876300" y="38116"/>
                </a:cubicBezTo>
                <a:cubicBezTo>
                  <a:pt x="862409" y="42482"/>
                  <a:pt x="845343" y="52007"/>
                  <a:pt x="831056" y="54785"/>
                </a:cubicBezTo>
                <a:cubicBezTo>
                  <a:pt x="816768" y="57563"/>
                  <a:pt x="804069" y="50816"/>
                  <a:pt x="790575" y="54785"/>
                </a:cubicBezTo>
                <a:cubicBezTo>
                  <a:pt x="777081" y="58754"/>
                  <a:pt x="750094" y="78598"/>
                  <a:pt x="750094" y="78598"/>
                </a:cubicBezTo>
                <a:cubicBezTo>
                  <a:pt x="739378" y="84948"/>
                  <a:pt x="734615" y="90901"/>
                  <a:pt x="726281" y="92885"/>
                </a:cubicBezTo>
                <a:cubicBezTo>
                  <a:pt x="717947" y="94869"/>
                  <a:pt x="713184" y="93679"/>
                  <a:pt x="700087" y="90504"/>
                </a:cubicBezTo>
                <a:cubicBezTo>
                  <a:pt x="686990" y="87329"/>
                  <a:pt x="660797" y="73835"/>
                  <a:pt x="647700" y="73835"/>
                </a:cubicBezTo>
                <a:cubicBezTo>
                  <a:pt x="634603" y="73835"/>
                  <a:pt x="633809" y="84948"/>
                  <a:pt x="621506" y="90504"/>
                </a:cubicBezTo>
                <a:cubicBezTo>
                  <a:pt x="609203" y="96060"/>
                  <a:pt x="573881" y="107173"/>
                  <a:pt x="573881" y="107173"/>
                </a:cubicBezTo>
                <a:cubicBezTo>
                  <a:pt x="560387" y="111936"/>
                  <a:pt x="550069" y="116698"/>
                  <a:pt x="540544" y="119079"/>
                </a:cubicBezTo>
                <a:cubicBezTo>
                  <a:pt x="531019" y="121460"/>
                  <a:pt x="529034" y="117888"/>
                  <a:pt x="516731" y="121460"/>
                </a:cubicBezTo>
                <a:cubicBezTo>
                  <a:pt x="504428" y="125032"/>
                  <a:pt x="483394" y="133763"/>
                  <a:pt x="466725" y="140510"/>
                </a:cubicBezTo>
                <a:cubicBezTo>
                  <a:pt x="450056" y="147257"/>
                  <a:pt x="434975" y="153607"/>
                  <a:pt x="416719" y="161941"/>
                </a:cubicBezTo>
                <a:cubicBezTo>
                  <a:pt x="398463" y="170275"/>
                  <a:pt x="357187" y="190516"/>
                  <a:pt x="357187" y="190516"/>
                </a:cubicBezTo>
                <a:cubicBezTo>
                  <a:pt x="336946" y="200041"/>
                  <a:pt x="311150" y="207978"/>
                  <a:pt x="295275" y="219091"/>
                </a:cubicBezTo>
                <a:cubicBezTo>
                  <a:pt x="279400" y="230203"/>
                  <a:pt x="275034" y="245285"/>
                  <a:pt x="261937" y="257191"/>
                </a:cubicBezTo>
                <a:cubicBezTo>
                  <a:pt x="248840" y="269097"/>
                  <a:pt x="234553" y="278623"/>
                  <a:pt x="216694" y="290529"/>
                </a:cubicBezTo>
                <a:cubicBezTo>
                  <a:pt x="198835" y="302435"/>
                  <a:pt x="175815" y="314738"/>
                  <a:pt x="154781" y="328629"/>
                </a:cubicBezTo>
                <a:cubicBezTo>
                  <a:pt x="133747" y="342520"/>
                  <a:pt x="90487" y="373873"/>
                  <a:pt x="90487" y="373873"/>
                </a:cubicBezTo>
                <a:cubicBezTo>
                  <a:pt x="79375" y="381810"/>
                  <a:pt x="11112" y="420704"/>
                  <a:pt x="0" y="428641"/>
                </a:cubicBezTo>
              </a:path>
            </a:pathLst>
          </a:custGeom>
          <a:noFill/>
          <a:ln w="57150" cap="flat" cmpd="sng">
            <a:solidFill>
              <a:srgbClr val="FFFF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613" name="Google Shape;1613;p63"/>
          <p:cNvSpPr/>
          <p:nvPr/>
        </p:nvSpPr>
        <p:spPr>
          <a:xfrm>
            <a:off x="3084519" y="1885637"/>
            <a:ext cx="974542" cy="2763278"/>
          </a:xfrm>
          <a:custGeom>
            <a:avLst/>
            <a:gdLst/>
            <a:ahLst/>
            <a:cxnLst/>
            <a:rect l="l" t="t" r="r" b="b"/>
            <a:pathLst>
              <a:path w="1235075" h="3063875" extrusionOk="0">
                <a:moveTo>
                  <a:pt x="1235075" y="0"/>
                </a:moveTo>
                <a:cubicBezTo>
                  <a:pt x="1222375" y="43391"/>
                  <a:pt x="1209675" y="86783"/>
                  <a:pt x="1203325" y="111125"/>
                </a:cubicBezTo>
                <a:cubicBezTo>
                  <a:pt x="1196975" y="135467"/>
                  <a:pt x="1202267" y="135996"/>
                  <a:pt x="1196975" y="146050"/>
                </a:cubicBezTo>
                <a:cubicBezTo>
                  <a:pt x="1191683" y="156104"/>
                  <a:pt x="1174221" y="162983"/>
                  <a:pt x="1171575" y="171450"/>
                </a:cubicBezTo>
                <a:cubicBezTo>
                  <a:pt x="1168929" y="179917"/>
                  <a:pt x="1184275" y="185737"/>
                  <a:pt x="1181100" y="196850"/>
                </a:cubicBezTo>
                <a:cubicBezTo>
                  <a:pt x="1177925" y="207963"/>
                  <a:pt x="1160462" y="222779"/>
                  <a:pt x="1152525" y="238125"/>
                </a:cubicBezTo>
                <a:cubicBezTo>
                  <a:pt x="1144588" y="253471"/>
                  <a:pt x="1135062" y="277283"/>
                  <a:pt x="1133475" y="288925"/>
                </a:cubicBezTo>
                <a:cubicBezTo>
                  <a:pt x="1131888" y="300567"/>
                  <a:pt x="1145117" y="300038"/>
                  <a:pt x="1143000" y="307975"/>
                </a:cubicBezTo>
                <a:cubicBezTo>
                  <a:pt x="1140883" y="315912"/>
                  <a:pt x="1128712" y="323850"/>
                  <a:pt x="1120775" y="336550"/>
                </a:cubicBezTo>
                <a:cubicBezTo>
                  <a:pt x="1112838" y="349250"/>
                  <a:pt x="1096433" y="370417"/>
                  <a:pt x="1095375" y="384175"/>
                </a:cubicBezTo>
                <a:cubicBezTo>
                  <a:pt x="1094317" y="397933"/>
                  <a:pt x="1114954" y="402696"/>
                  <a:pt x="1114425" y="419100"/>
                </a:cubicBezTo>
                <a:cubicBezTo>
                  <a:pt x="1113896" y="435504"/>
                  <a:pt x="1099079" y="461963"/>
                  <a:pt x="1092200" y="482600"/>
                </a:cubicBezTo>
                <a:cubicBezTo>
                  <a:pt x="1085321" y="503237"/>
                  <a:pt x="1075796" y="525992"/>
                  <a:pt x="1073150" y="542925"/>
                </a:cubicBezTo>
                <a:cubicBezTo>
                  <a:pt x="1070504" y="559858"/>
                  <a:pt x="1077383" y="566738"/>
                  <a:pt x="1076325" y="584200"/>
                </a:cubicBezTo>
                <a:cubicBezTo>
                  <a:pt x="1075267" y="601662"/>
                  <a:pt x="1071562" y="627592"/>
                  <a:pt x="1066800" y="647700"/>
                </a:cubicBezTo>
                <a:cubicBezTo>
                  <a:pt x="1062038" y="667808"/>
                  <a:pt x="1051983" y="690563"/>
                  <a:pt x="1047750" y="704850"/>
                </a:cubicBezTo>
                <a:cubicBezTo>
                  <a:pt x="1043517" y="719137"/>
                  <a:pt x="1040871" y="721254"/>
                  <a:pt x="1041400" y="733425"/>
                </a:cubicBezTo>
                <a:cubicBezTo>
                  <a:pt x="1041929" y="745596"/>
                  <a:pt x="1046162" y="763058"/>
                  <a:pt x="1050925" y="777875"/>
                </a:cubicBezTo>
                <a:cubicBezTo>
                  <a:pt x="1055688" y="792692"/>
                  <a:pt x="1072092" y="811742"/>
                  <a:pt x="1069975" y="822325"/>
                </a:cubicBezTo>
                <a:cubicBezTo>
                  <a:pt x="1067858" y="832908"/>
                  <a:pt x="1045633" y="829204"/>
                  <a:pt x="1038225" y="841375"/>
                </a:cubicBezTo>
                <a:cubicBezTo>
                  <a:pt x="1030817" y="853546"/>
                  <a:pt x="1025525" y="895350"/>
                  <a:pt x="1025525" y="895350"/>
                </a:cubicBezTo>
                <a:cubicBezTo>
                  <a:pt x="1021292" y="913342"/>
                  <a:pt x="1020233" y="933450"/>
                  <a:pt x="1012825" y="949325"/>
                </a:cubicBezTo>
                <a:cubicBezTo>
                  <a:pt x="1005417" y="965200"/>
                  <a:pt x="995892" y="968375"/>
                  <a:pt x="981075" y="990600"/>
                </a:cubicBezTo>
                <a:cubicBezTo>
                  <a:pt x="966258" y="1012825"/>
                  <a:pt x="940329" y="1057275"/>
                  <a:pt x="923925" y="1082675"/>
                </a:cubicBezTo>
                <a:cubicBezTo>
                  <a:pt x="907521" y="1108075"/>
                  <a:pt x="895350" y="1124479"/>
                  <a:pt x="882650" y="1143000"/>
                </a:cubicBezTo>
                <a:cubicBezTo>
                  <a:pt x="869950" y="1161521"/>
                  <a:pt x="860954" y="1182688"/>
                  <a:pt x="847725" y="1193800"/>
                </a:cubicBezTo>
                <a:cubicBezTo>
                  <a:pt x="834496" y="1204912"/>
                  <a:pt x="815446" y="1198562"/>
                  <a:pt x="803275" y="1209675"/>
                </a:cubicBezTo>
                <a:cubicBezTo>
                  <a:pt x="791104" y="1220788"/>
                  <a:pt x="787400" y="1244600"/>
                  <a:pt x="774700" y="1260475"/>
                </a:cubicBezTo>
                <a:cubicBezTo>
                  <a:pt x="762000" y="1276350"/>
                  <a:pt x="741362" y="1292754"/>
                  <a:pt x="727075" y="1304925"/>
                </a:cubicBezTo>
                <a:cubicBezTo>
                  <a:pt x="712788" y="1317096"/>
                  <a:pt x="703792" y="1324504"/>
                  <a:pt x="688975" y="1333500"/>
                </a:cubicBezTo>
                <a:cubicBezTo>
                  <a:pt x="674158" y="1342496"/>
                  <a:pt x="654050" y="1350433"/>
                  <a:pt x="638175" y="1358900"/>
                </a:cubicBezTo>
                <a:cubicBezTo>
                  <a:pt x="622300" y="1367367"/>
                  <a:pt x="603779" y="1374246"/>
                  <a:pt x="593725" y="1384300"/>
                </a:cubicBezTo>
                <a:cubicBezTo>
                  <a:pt x="583671" y="1394354"/>
                  <a:pt x="583671" y="1407583"/>
                  <a:pt x="577850" y="1419225"/>
                </a:cubicBezTo>
                <a:cubicBezTo>
                  <a:pt x="572029" y="1430867"/>
                  <a:pt x="561975" y="1441450"/>
                  <a:pt x="558800" y="1454150"/>
                </a:cubicBezTo>
                <a:cubicBezTo>
                  <a:pt x="555625" y="1466850"/>
                  <a:pt x="566208" y="1478492"/>
                  <a:pt x="558800" y="1495425"/>
                </a:cubicBezTo>
                <a:cubicBezTo>
                  <a:pt x="551392" y="1512358"/>
                  <a:pt x="521758" y="1537229"/>
                  <a:pt x="514350" y="1555750"/>
                </a:cubicBezTo>
                <a:cubicBezTo>
                  <a:pt x="506942" y="1574271"/>
                  <a:pt x="512763" y="1587500"/>
                  <a:pt x="514350" y="1606550"/>
                </a:cubicBezTo>
                <a:cubicBezTo>
                  <a:pt x="515937" y="1625600"/>
                  <a:pt x="524404" y="1654704"/>
                  <a:pt x="523875" y="1670050"/>
                </a:cubicBezTo>
                <a:cubicBezTo>
                  <a:pt x="523346" y="1685396"/>
                  <a:pt x="508529" y="1686454"/>
                  <a:pt x="511175" y="1698625"/>
                </a:cubicBezTo>
                <a:cubicBezTo>
                  <a:pt x="513821" y="1710796"/>
                  <a:pt x="529696" y="1729846"/>
                  <a:pt x="539750" y="1743075"/>
                </a:cubicBezTo>
                <a:cubicBezTo>
                  <a:pt x="549804" y="1756304"/>
                  <a:pt x="560917" y="1765829"/>
                  <a:pt x="571500" y="1778000"/>
                </a:cubicBezTo>
                <a:cubicBezTo>
                  <a:pt x="582083" y="1790171"/>
                  <a:pt x="593725" y="1803929"/>
                  <a:pt x="603250" y="1816100"/>
                </a:cubicBezTo>
                <a:cubicBezTo>
                  <a:pt x="612775" y="1828271"/>
                  <a:pt x="631296" y="1839383"/>
                  <a:pt x="628650" y="1851025"/>
                </a:cubicBezTo>
                <a:cubicBezTo>
                  <a:pt x="626004" y="1862667"/>
                  <a:pt x="596900" y="1870604"/>
                  <a:pt x="587375" y="1885950"/>
                </a:cubicBezTo>
                <a:cubicBezTo>
                  <a:pt x="577850" y="1901296"/>
                  <a:pt x="578379" y="1928813"/>
                  <a:pt x="571500" y="1943100"/>
                </a:cubicBezTo>
                <a:cubicBezTo>
                  <a:pt x="564621" y="1957388"/>
                  <a:pt x="556683" y="1963208"/>
                  <a:pt x="546100" y="1971675"/>
                </a:cubicBezTo>
                <a:cubicBezTo>
                  <a:pt x="535517" y="1980142"/>
                  <a:pt x="520700" y="1979083"/>
                  <a:pt x="508000" y="1993900"/>
                </a:cubicBezTo>
                <a:cubicBezTo>
                  <a:pt x="495300" y="2008717"/>
                  <a:pt x="480483" y="2042583"/>
                  <a:pt x="469900" y="2060575"/>
                </a:cubicBezTo>
                <a:cubicBezTo>
                  <a:pt x="459317" y="2078567"/>
                  <a:pt x="452967" y="2084917"/>
                  <a:pt x="444500" y="2101850"/>
                </a:cubicBezTo>
                <a:cubicBezTo>
                  <a:pt x="436033" y="2118783"/>
                  <a:pt x="427567" y="2146300"/>
                  <a:pt x="419100" y="2162175"/>
                </a:cubicBezTo>
                <a:cubicBezTo>
                  <a:pt x="410633" y="2178050"/>
                  <a:pt x="391583" y="2183871"/>
                  <a:pt x="393700" y="2197100"/>
                </a:cubicBezTo>
                <a:cubicBezTo>
                  <a:pt x="395817" y="2210329"/>
                  <a:pt x="423862" y="2230438"/>
                  <a:pt x="431800" y="2241550"/>
                </a:cubicBezTo>
                <a:cubicBezTo>
                  <a:pt x="439737" y="2252663"/>
                  <a:pt x="449792" y="2251075"/>
                  <a:pt x="441325" y="2263775"/>
                </a:cubicBezTo>
                <a:cubicBezTo>
                  <a:pt x="432858" y="2276475"/>
                  <a:pt x="401108" y="2302933"/>
                  <a:pt x="381000" y="2317750"/>
                </a:cubicBezTo>
                <a:cubicBezTo>
                  <a:pt x="360892" y="2332567"/>
                  <a:pt x="306388" y="2349500"/>
                  <a:pt x="282576" y="2368550"/>
                </a:cubicBezTo>
                <a:cubicBezTo>
                  <a:pt x="258764" y="2387600"/>
                  <a:pt x="257705" y="2380721"/>
                  <a:pt x="238126" y="2432050"/>
                </a:cubicBezTo>
                <a:cubicBezTo>
                  <a:pt x="218547" y="2483379"/>
                  <a:pt x="180844" y="2627048"/>
                  <a:pt x="165101" y="2676525"/>
                </a:cubicBezTo>
                <a:cubicBezTo>
                  <a:pt x="173170" y="2735527"/>
                  <a:pt x="172245" y="2746772"/>
                  <a:pt x="162720" y="2764631"/>
                </a:cubicBezTo>
                <a:cubicBezTo>
                  <a:pt x="153195" y="2782490"/>
                  <a:pt x="117873" y="2774553"/>
                  <a:pt x="107951" y="2783681"/>
                </a:cubicBezTo>
                <a:cubicBezTo>
                  <a:pt x="98029" y="2792809"/>
                  <a:pt x="97103" y="2806039"/>
                  <a:pt x="96045" y="2819400"/>
                </a:cubicBezTo>
                <a:cubicBezTo>
                  <a:pt x="94987" y="2832761"/>
                  <a:pt x="98426" y="2851944"/>
                  <a:pt x="101601" y="2863850"/>
                </a:cubicBezTo>
                <a:cubicBezTo>
                  <a:pt x="104776" y="2875756"/>
                  <a:pt x="130308" y="2870464"/>
                  <a:pt x="122238" y="2890837"/>
                </a:cubicBezTo>
                <a:lnTo>
                  <a:pt x="53182" y="3002756"/>
                </a:lnTo>
                <a:lnTo>
                  <a:pt x="0" y="3063875"/>
                </a:ln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614" name="Google Shape;1614;p63"/>
          <p:cNvSpPr/>
          <p:nvPr/>
        </p:nvSpPr>
        <p:spPr>
          <a:xfrm>
            <a:off x="2265931" y="4645938"/>
            <a:ext cx="995836" cy="302213"/>
          </a:xfrm>
          <a:custGeom>
            <a:avLst/>
            <a:gdLst/>
            <a:ahLst/>
            <a:cxnLst/>
            <a:rect l="l" t="t" r="r" b="b"/>
            <a:pathLst>
              <a:path w="1262062" h="335089" extrusionOk="0">
                <a:moveTo>
                  <a:pt x="0" y="335089"/>
                </a:moveTo>
                <a:lnTo>
                  <a:pt x="73819" y="277939"/>
                </a:lnTo>
                <a:cubicBezTo>
                  <a:pt x="92472" y="264048"/>
                  <a:pt x="100807" y="261667"/>
                  <a:pt x="111919" y="251745"/>
                </a:cubicBezTo>
                <a:cubicBezTo>
                  <a:pt x="123031" y="241823"/>
                  <a:pt x="125016" y="227535"/>
                  <a:pt x="140494" y="218407"/>
                </a:cubicBezTo>
                <a:cubicBezTo>
                  <a:pt x="155972" y="209279"/>
                  <a:pt x="186531" y="206501"/>
                  <a:pt x="204787" y="196976"/>
                </a:cubicBezTo>
                <a:cubicBezTo>
                  <a:pt x="223043" y="187451"/>
                  <a:pt x="235347" y="174354"/>
                  <a:pt x="250031" y="161257"/>
                </a:cubicBezTo>
                <a:cubicBezTo>
                  <a:pt x="264715" y="148160"/>
                  <a:pt x="270272" y="129507"/>
                  <a:pt x="292894" y="118395"/>
                </a:cubicBezTo>
                <a:cubicBezTo>
                  <a:pt x="315516" y="107283"/>
                  <a:pt x="355599" y="102520"/>
                  <a:pt x="385762" y="94582"/>
                </a:cubicBezTo>
                <a:cubicBezTo>
                  <a:pt x="415925" y="86644"/>
                  <a:pt x="446882" y="76723"/>
                  <a:pt x="473869" y="70770"/>
                </a:cubicBezTo>
                <a:cubicBezTo>
                  <a:pt x="500857" y="64817"/>
                  <a:pt x="547687" y="58864"/>
                  <a:pt x="547687" y="58864"/>
                </a:cubicBezTo>
                <a:cubicBezTo>
                  <a:pt x="574277" y="54895"/>
                  <a:pt x="609996" y="50529"/>
                  <a:pt x="633412" y="46957"/>
                </a:cubicBezTo>
                <a:cubicBezTo>
                  <a:pt x="656828" y="43385"/>
                  <a:pt x="669925" y="41797"/>
                  <a:pt x="688181" y="37432"/>
                </a:cubicBezTo>
                <a:cubicBezTo>
                  <a:pt x="706437" y="33067"/>
                  <a:pt x="725091" y="26717"/>
                  <a:pt x="742950" y="20764"/>
                </a:cubicBezTo>
                <a:cubicBezTo>
                  <a:pt x="760809" y="14811"/>
                  <a:pt x="772715" y="4889"/>
                  <a:pt x="795337" y="1714"/>
                </a:cubicBezTo>
                <a:cubicBezTo>
                  <a:pt x="817959" y="-1461"/>
                  <a:pt x="855265" y="524"/>
                  <a:pt x="878681" y="1714"/>
                </a:cubicBezTo>
                <a:cubicBezTo>
                  <a:pt x="902097" y="2904"/>
                  <a:pt x="923528" y="6079"/>
                  <a:pt x="935831" y="8857"/>
                </a:cubicBezTo>
                <a:cubicBezTo>
                  <a:pt x="948134" y="11635"/>
                  <a:pt x="941784" y="16795"/>
                  <a:pt x="952500" y="18382"/>
                </a:cubicBezTo>
                <a:cubicBezTo>
                  <a:pt x="963216" y="19969"/>
                  <a:pt x="987425" y="19969"/>
                  <a:pt x="1000125" y="18382"/>
                </a:cubicBezTo>
                <a:cubicBezTo>
                  <a:pt x="1012825" y="16795"/>
                  <a:pt x="1019572" y="11238"/>
                  <a:pt x="1028700" y="8857"/>
                </a:cubicBezTo>
                <a:cubicBezTo>
                  <a:pt x="1037828" y="6476"/>
                  <a:pt x="1044178" y="2110"/>
                  <a:pt x="1054894" y="4095"/>
                </a:cubicBezTo>
                <a:cubicBezTo>
                  <a:pt x="1065610" y="6079"/>
                  <a:pt x="1079104" y="17589"/>
                  <a:pt x="1092994" y="20764"/>
                </a:cubicBezTo>
                <a:cubicBezTo>
                  <a:pt x="1106885" y="23939"/>
                  <a:pt x="1123553" y="19970"/>
                  <a:pt x="1138237" y="23145"/>
                </a:cubicBezTo>
                <a:cubicBezTo>
                  <a:pt x="1152921" y="26320"/>
                  <a:pt x="1168797" y="33067"/>
                  <a:pt x="1181100" y="39814"/>
                </a:cubicBezTo>
                <a:cubicBezTo>
                  <a:pt x="1193403" y="46561"/>
                  <a:pt x="1207294" y="54498"/>
                  <a:pt x="1212056" y="63626"/>
                </a:cubicBezTo>
                <a:cubicBezTo>
                  <a:pt x="1216818" y="72754"/>
                  <a:pt x="1208484" y="86644"/>
                  <a:pt x="1209675" y="94582"/>
                </a:cubicBezTo>
                <a:cubicBezTo>
                  <a:pt x="1210866" y="102520"/>
                  <a:pt x="1219597" y="104901"/>
                  <a:pt x="1219200" y="111251"/>
                </a:cubicBezTo>
                <a:cubicBezTo>
                  <a:pt x="1218803" y="117601"/>
                  <a:pt x="1204516" y="124348"/>
                  <a:pt x="1207294" y="132682"/>
                </a:cubicBezTo>
                <a:cubicBezTo>
                  <a:pt x="1210072" y="141016"/>
                  <a:pt x="1226741" y="152923"/>
                  <a:pt x="1235869" y="161257"/>
                </a:cubicBezTo>
                <a:cubicBezTo>
                  <a:pt x="1244997" y="169591"/>
                  <a:pt x="1253529" y="176140"/>
                  <a:pt x="1262062" y="182689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618" name="Google Shape;1618;p63"/>
          <p:cNvSpPr/>
          <p:nvPr/>
        </p:nvSpPr>
        <p:spPr>
          <a:xfrm>
            <a:off x="2070037" y="4758667"/>
            <a:ext cx="484985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Seropédica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19" name="Google Shape;1619;p63"/>
          <p:cNvSpPr/>
          <p:nvPr/>
        </p:nvSpPr>
        <p:spPr>
          <a:xfrm>
            <a:off x="1712228" y="4438560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620" name="Google Shape;1620;p63"/>
          <p:cNvSpPr/>
          <p:nvPr/>
        </p:nvSpPr>
        <p:spPr>
          <a:xfrm>
            <a:off x="1710789" y="4221725"/>
            <a:ext cx="664546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Volta Redonda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21" name="Google Shape;1621;p63"/>
          <p:cNvSpPr/>
          <p:nvPr/>
        </p:nvSpPr>
        <p:spPr>
          <a:xfrm>
            <a:off x="1260457" y="4394613"/>
            <a:ext cx="53544" cy="62262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622" name="Google Shape;1622;p63"/>
          <p:cNvSpPr/>
          <p:nvPr/>
        </p:nvSpPr>
        <p:spPr>
          <a:xfrm>
            <a:off x="1078874" y="4276756"/>
            <a:ext cx="39807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Resende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23" name="Google Shape;1623;p63"/>
          <p:cNvSpPr/>
          <p:nvPr/>
        </p:nvSpPr>
        <p:spPr>
          <a:xfrm>
            <a:off x="5619816" y="3404653"/>
            <a:ext cx="293655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Açu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24" name="Google Shape;1624;p63"/>
          <p:cNvSpPr/>
          <p:nvPr/>
        </p:nvSpPr>
        <p:spPr>
          <a:xfrm>
            <a:off x="5376455" y="2965643"/>
            <a:ext cx="375760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São João da Barra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625" name="Google Shape;1625;p63"/>
          <p:cNvCxnSpPr>
            <a:stCxn id="1626" idx="3"/>
            <a:endCxn id="1627" idx="0"/>
          </p:cNvCxnSpPr>
          <p:nvPr/>
        </p:nvCxnSpPr>
        <p:spPr>
          <a:xfrm>
            <a:off x="3071916" y="4950616"/>
            <a:ext cx="40635" cy="302627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1627" name="Google Shape;1627;p63"/>
          <p:cNvSpPr/>
          <p:nvPr/>
        </p:nvSpPr>
        <p:spPr>
          <a:xfrm>
            <a:off x="2941898" y="5253243"/>
            <a:ext cx="341306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Niterói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628" name="Google Shape;1628;p63"/>
          <p:cNvCxnSpPr>
            <a:stCxn id="1605" idx="3"/>
            <a:endCxn id="1599" idx="0"/>
          </p:cNvCxnSpPr>
          <p:nvPr/>
        </p:nvCxnSpPr>
        <p:spPr>
          <a:xfrm flipH="1">
            <a:off x="2913387" y="4987556"/>
            <a:ext cx="1" cy="382973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1629" name="Google Shape;1629;p63"/>
          <p:cNvCxnSpPr>
            <a:stCxn id="1595" idx="3"/>
          </p:cNvCxnSpPr>
          <p:nvPr/>
        </p:nvCxnSpPr>
        <p:spPr>
          <a:xfrm>
            <a:off x="2134093" y="5097578"/>
            <a:ext cx="0" cy="1890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1630" name="Google Shape;1630;p63"/>
          <p:cNvCxnSpPr>
            <a:stCxn id="1594" idx="3"/>
            <a:endCxn id="1597" idx="0"/>
          </p:cNvCxnSpPr>
          <p:nvPr/>
        </p:nvCxnSpPr>
        <p:spPr>
          <a:xfrm>
            <a:off x="1571478" y="5206699"/>
            <a:ext cx="42661" cy="321471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1631" name="Google Shape;1631;p63"/>
          <p:cNvSpPr/>
          <p:nvPr/>
        </p:nvSpPr>
        <p:spPr>
          <a:xfrm>
            <a:off x="3281722" y="4121798"/>
            <a:ext cx="431797" cy="670865"/>
          </a:xfrm>
          <a:custGeom>
            <a:avLst/>
            <a:gdLst/>
            <a:ahLst/>
            <a:cxnLst/>
            <a:rect l="l" t="t" r="r" b="b"/>
            <a:pathLst>
              <a:path w="580627" h="789235" extrusionOk="0">
                <a:moveTo>
                  <a:pt x="0" y="789235"/>
                </a:moveTo>
                <a:cubicBezTo>
                  <a:pt x="24627" y="774748"/>
                  <a:pt x="49255" y="760262"/>
                  <a:pt x="59106" y="744037"/>
                </a:cubicBezTo>
                <a:cubicBezTo>
                  <a:pt x="68957" y="727812"/>
                  <a:pt x="45199" y="704633"/>
                  <a:pt x="59106" y="691885"/>
                </a:cubicBezTo>
                <a:cubicBezTo>
                  <a:pt x="73013" y="679137"/>
                  <a:pt x="124586" y="676818"/>
                  <a:pt x="142549" y="667547"/>
                </a:cubicBezTo>
                <a:cubicBezTo>
                  <a:pt x="160512" y="658276"/>
                  <a:pt x="167466" y="649004"/>
                  <a:pt x="166887" y="636256"/>
                </a:cubicBezTo>
                <a:cubicBezTo>
                  <a:pt x="166308" y="623508"/>
                  <a:pt x="129801" y="607861"/>
                  <a:pt x="139072" y="591057"/>
                </a:cubicBezTo>
                <a:cubicBezTo>
                  <a:pt x="148344" y="574252"/>
                  <a:pt x="200496" y="561505"/>
                  <a:pt x="222516" y="535429"/>
                </a:cubicBezTo>
                <a:cubicBezTo>
                  <a:pt x="244536" y="509353"/>
                  <a:pt x="257284" y="469369"/>
                  <a:pt x="271191" y="434601"/>
                </a:cubicBezTo>
                <a:cubicBezTo>
                  <a:pt x="285098" y="399833"/>
                  <a:pt x="294949" y="354634"/>
                  <a:pt x="305959" y="326820"/>
                </a:cubicBezTo>
                <a:cubicBezTo>
                  <a:pt x="316969" y="299005"/>
                  <a:pt x="301323" y="292631"/>
                  <a:pt x="337250" y="267714"/>
                </a:cubicBezTo>
                <a:cubicBezTo>
                  <a:pt x="373177" y="242797"/>
                  <a:pt x="484435" y="195861"/>
                  <a:pt x="521521" y="177318"/>
                </a:cubicBezTo>
                <a:cubicBezTo>
                  <a:pt x="558607" y="158775"/>
                  <a:pt x="554551" y="176159"/>
                  <a:pt x="559766" y="156457"/>
                </a:cubicBezTo>
                <a:cubicBezTo>
                  <a:pt x="564981" y="136755"/>
                  <a:pt x="551653" y="82864"/>
                  <a:pt x="552812" y="59106"/>
                </a:cubicBezTo>
                <a:cubicBezTo>
                  <a:pt x="553971" y="35348"/>
                  <a:pt x="566720" y="13908"/>
                  <a:pt x="566720" y="13908"/>
                </a:cubicBezTo>
                <a:cubicBezTo>
                  <a:pt x="571356" y="4057"/>
                  <a:pt x="575991" y="2028"/>
                  <a:pt x="580627" y="0"/>
                </a:cubicBezTo>
              </a:path>
            </a:pathLst>
          </a:custGeom>
          <a:noFill/>
          <a:ln w="19050" cap="flat" cmpd="sng">
            <a:solidFill>
              <a:srgbClr val="F4B08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632" name="Google Shape;1632;p63"/>
          <p:cNvSpPr/>
          <p:nvPr/>
        </p:nvSpPr>
        <p:spPr>
          <a:xfrm>
            <a:off x="3711774" y="3248282"/>
            <a:ext cx="1035988" cy="873516"/>
          </a:xfrm>
          <a:custGeom>
            <a:avLst/>
            <a:gdLst/>
            <a:ahLst/>
            <a:cxnLst/>
            <a:rect l="l" t="t" r="r" b="b"/>
            <a:pathLst>
              <a:path w="1393069" h="1027642" extrusionOk="0">
                <a:moveTo>
                  <a:pt x="0" y="1027642"/>
                </a:moveTo>
                <a:cubicBezTo>
                  <a:pt x="7823" y="1006781"/>
                  <a:pt x="20499" y="985921"/>
                  <a:pt x="37115" y="968537"/>
                </a:cubicBezTo>
                <a:cubicBezTo>
                  <a:pt x="53731" y="951153"/>
                  <a:pt x="84631" y="936666"/>
                  <a:pt x="99697" y="923338"/>
                </a:cubicBezTo>
                <a:cubicBezTo>
                  <a:pt x="114763" y="910010"/>
                  <a:pt x="113025" y="899000"/>
                  <a:pt x="127512" y="888570"/>
                </a:cubicBezTo>
                <a:cubicBezTo>
                  <a:pt x="141999" y="878140"/>
                  <a:pt x="179664" y="874084"/>
                  <a:pt x="186618" y="860756"/>
                </a:cubicBezTo>
                <a:cubicBezTo>
                  <a:pt x="193572" y="847428"/>
                  <a:pt x="167496" y="824250"/>
                  <a:pt x="169234" y="808604"/>
                </a:cubicBezTo>
                <a:cubicBezTo>
                  <a:pt x="170972" y="792958"/>
                  <a:pt x="186038" y="774415"/>
                  <a:pt x="197048" y="766882"/>
                </a:cubicBezTo>
                <a:cubicBezTo>
                  <a:pt x="208058" y="759349"/>
                  <a:pt x="227181" y="773835"/>
                  <a:pt x="235293" y="763405"/>
                </a:cubicBezTo>
                <a:cubicBezTo>
                  <a:pt x="243405" y="752975"/>
                  <a:pt x="233554" y="718786"/>
                  <a:pt x="245723" y="704299"/>
                </a:cubicBezTo>
                <a:cubicBezTo>
                  <a:pt x="257892" y="689812"/>
                  <a:pt x="290343" y="685177"/>
                  <a:pt x="308306" y="676485"/>
                </a:cubicBezTo>
                <a:cubicBezTo>
                  <a:pt x="326269" y="667793"/>
                  <a:pt x="340756" y="665475"/>
                  <a:pt x="353504" y="652147"/>
                </a:cubicBezTo>
                <a:cubicBezTo>
                  <a:pt x="366252" y="638819"/>
                  <a:pt x="373785" y="606369"/>
                  <a:pt x="384795" y="596518"/>
                </a:cubicBezTo>
                <a:cubicBezTo>
                  <a:pt x="395805" y="586667"/>
                  <a:pt x="405077" y="597678"/>
                  <a:pt x="419564" y="593042"/>
                </a:cubicBezTo>
                <a:cubicBezTo>
                  <a:pt x="434051" y="588406"/>
                  <a:pt x="451435" y="577396"/>
                  <a:pt x="471716" y="568704"/>
                </a:cubicBezTo>
                <a:cubicBezTo>
                  <a:pt x="491997" y="560012"/>
                  <a:pt x="522130" y="554218"/>
                  <a:pt x="541252" y="540890"/>
                </a:cubicBezTo>
                <a:cubicBezTo>
                  <a:pt x="560374" y="527562"/>
                  <a:pt x="567907" y="502644"/>
                  <a:pt x="586450" y="488737"/>
                </a:cubicBezTo>
                <a:cubicBezTo>
                  <a:pt x="604993" y="474830"/>
                  <a:pt x="630490" y="481204"/>
                  <a:pt x="652510" y="457446"/>
                </a:cubicBezTo>
                <a:cubicBezTo>
                  <a:pt x="674530" y="433688"/>
                  <a:pt x="695970" y="375741"/>
                  <a:pt x="718569" y="346188"/>
                </a:cubicBezTo>
                <a:cubicBezTo>
                  <a:pt x="741168" y="316635"/>
                  <a:pt x="767824" y="298092"/>
                  <a:pt x="788105" y="280129"/>
                </a:cubicBezTo>
                <a:cubicBezTo>
                  <a:pt x="808386" y="262166"/>
                  <a:pt x="824032" y="246519"/>
                  <a:pt x="840257" y="238407"/>
                </a:cubicBezTo>
                <a:cubicBezTo>
                  <a:pt x="856482" y="230294"/>
                  <a:pt x="874446" y="245361"/>
                  <a:pt x="885456" y="231454"/>
                </a:cubicBezTo>
                <a:cubicBezTo>
                  <a:pt x="896466" y="217547"/>
                  <a:pt x="889512" y="170610"/>
                  <a:pt x="906316" y="154964"/>
                </a:cubicBezTo>
                <a:cubicBezTo>
                  <a:pt x="923121" y="139318"/>
                  <a:pt x="963684" y="140477"/>
                  <a:pt x="986283" y="137580"/>
                </a:cubicBezTo>
                <a:cubicBezTo>
                  <a:pt x="1008882" y="134683"/>
                  <a:pt x="1022210" y="146851"/>
                  <a:pt x="1041912" y="137580"/>
                </a:cubicBezTo>
                <a:cubicBezTo>
                  <a:pt x="1061614" y="128309"/>
                  <a:pt x="1087690" y="95858"/>
                  <a:pt x="1104494" y="81951"/>
                </a:cubicBezTo>
                <a:cubicBezTo>
                  <a:pt x="1121298" y="68044"/>
                  <a:pt x="1133468" y="59932"/>
                  <a:pt x="1142739" y="54137"/>
                </a:cubicBezTo>
                <a:cubicBezTo>
                  <a:pt x="1152011" y="48342"/>
                  <a:pt x="1153169" y="55296"/>
                  <a:pt x="1160123" y="47183"/>
                </a:cubicBezTo>
                <a:cubicBezTo>
                  <a:pt x="1167077" y="39070"/>
                  <a:pt x="1171713" y="12994"/>
                  <a:pt x="1184461" y="5461"/>
                </a:cubicBezTo>
                <a:cubicBezTo>
                  <a:pt x="1197209" y="-2072"/>
                  <a:pt x="1215752" y="-333"/>
                  <a:pt x="1236613" y="1985"/>
                </a:cubicBezTo>
                <a:cubicBezTo>
                  <a:pt x="1257474" y="4303"/>
                  <a:pt x="1283550" y="15892"/>
                  <a:pt x="1309626" y="19369"/>
                </a:cubicBezTo>
                <a:cubicBezTo>
                  <a:pt x="1335702" y="22846"/>
                  <a:pt x="1364385" y="22845"/>
                  <a:pt x="1393069" y="22845"/>
                </a:cubicBezTo>
              </a:path>
            </a:pathLst>
          </a:custGeom>
          <a:noFill/>
          <a:ln w="19050" cap="flat" cmpd="sng">
            <a:solidFill>
              <a:srgbClr val="F4B08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633" name="Google Shape;1633;p63"/>
          <p:cNvSpPr/>
          <p:nvPr/>
        </p:nvSpPr>
        <p:spPr>
          <a:xfrm>
            <a:off x="4717747" y="3225418"/>
            <a:ext cx="416584" cy="198160"/>
          </a:xfrm>
          <a:custGeom>
            <a:avLst/>
            <a:gdLst/>
            <a:ahLst/>
            <a:cxnLst/>
            <a:rect l="l" t="t" r="r" b="b"/>
            <a:pathLst>
              <a:path w="560171" h="233124" extrusionOk="0">
                <a:moveTo>
                  <a:pt x="0" y="55888"/>
                </a:moveTo>
                <a:cubicBezTo>
                  <a:pt x="47516" y="48065"/>
                  <a:pt x="109858" y="37277"/>
                  <a:pt x="146432" y="27992"/>
                </a:cubicBezTo>
                <a:cubicBezTo>
                  <a:pt x="183006" y="18707"/>
                  <a:pt x="196265" y="-2140"/>
                  <a:pt x="219444" y="178"/>
                </a:cubicBezTo>
                <a:cubicBezTo>
                  <a:pt x="242623" y="2496"/>
                  <a:pt x="264643" y="22777"/>
                  <a:pt x="285504" y="41899"/>
                </a:cubicBezTo>
                <a:cubicBezTo>
                  <a:pt x="306365" y="61021"/>
                  <a:pt x="324907" y="93472"/>
                  <a:pt x="344609" y="114912"/>
                </a:cubicBezTo>
                <a:cubicBezTo>
                  <a:pt x="364311" y="136352"/>
                  <a:pt x="377639" y="154895"/>
                  <a:pt x="403715" y="170541"/>
                </a:cubicBezTo>
                <a:cubicBezTo>
                  <a:pt x="429791" y="186187"/>
                  <a:pt x="474990" y="198356"/>
                  <a:pt x="501066" y="208786"/>
                </a:cubicBezTo>
                <a:cubicBezTo>
                  <a:pt x="527142" y="219216"/>
                  <a:pt x="543656" y="226170"/>
                  <a:pt x="560171" y="233124"/>
                </a:cubicBezTo>
              </a:path>
            </a:pathLst>
          </a:custGeom>
          <a:noFill/>
          <a:ln w="19050" cap="flat" cmpd="sng">
            <a:solidFill>
              <a:srgbClr val="F4B08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634" name="Google Shape;1634;p63"/>
          <p:cNvSpPr/>
          <p:nvPr/>
        </p:nvSpPr>
        <p:spPr>
          <a:xfrm>
            <a:off x="3260527" y="4093068"/>
            <a:ext cx="452779" cy="70473"/>
          </a:xfrm>
          <a:custGeom>
            <a:avLst/>
            <a:gdLst/>
            <a:ahLst/>
            <a:cxnLst/>
            <a:rect l="l" t="t" r="r" b="b"/>
            <a:pathLst>
              <a:path w="608841" h="82907" extrusionOk="0">
                <a:moveTo>
                  <a:pt x="0" y="43698"/>
                </a:moveTo>
                <a:lnTo>
                  <a:pt x="90275" y="64083"/>
                </a:lnTo>
                <a:cubicBezTo>
                  <a:pt x="116969" y="70393"/>
                  <a:pt x="138325" y="87865"/>
                  <a:pt x="160166" y="81556"/>
                </a:cubicBezTo>
                <a:cubicBezTo>
                  <a:pt x="182007" y="75247"/>
                  <a:pt x="199965" y="35448"/>
                  <a:pt x="221320" y="26226"/>
                </a:cubicBezTo>
                <a:cubicBezTo>
                  <a:pt x="242675" y="17004"/>
                  <a:pt x="272282" y="23314"/>
                  <a:pt x="288298" y="26226"/>
                </a:cubicBezTo>
                <a:cubicBezTo>
                  <a:pt x="304314" y="29138"/>
                  <a:pt x="289754" y="48066"/>
                  <a:pt x="317419" y="43698"/>
                </a:cubicBezTo>
                <a:cubicBezTo>
                  <a:pt x="345084" y="39330"/>
                  <a:pt x="424196" y="-954"/>
                  <a:pt x="454288" y="17"/>
                </a:cubicBezTo>
                <a:cubicBezTo>
                  <a:pt x="484380" y="988"/>
                  <a:pt x="485351" y="41272"/>
                  <a:pt x="497970" y="49523"/>
                </a:cubicBezTo>
                <a:cubicBezTo>
                  <a:pt x="510589" y="57774"/>
                  <a:pt x="521267" y="51465"/>
                  <a:pt x="530003" y="49523"/>
                </a:cubicBezTo>
                <a:cubicBezTo>
                  <a:pt x="538739" y="47582"/>
                  <a:pt x="538740" y="39330"/>
                  <a:pt x="550388" y="37874"/>
                </a:cubicBezTo>
                <a:cubicBezTo>
                  <a:pt x="562036" y="36418"/>
                  <a:pt x="599893" y="40786"/>
                  <a:pt x="599893" y="40786"/>
                </a:cubicBezTo>
                <a:cubicBezTo>
                  <a:pt x="609600" y="41271"/>
                  <a:pt x="609115" y="41028"/>
                  <a:pt x="608630" y="40786"/>
                </a:cubicBezTo>
              </a:path>
            </a:pathLst>
          </a:custGeom>
          <a:noFill/>
          <a:ln w="19050" cap="flat" cmpd="sng">
            <a:solidFill>
              <a:srgbClr val="F4B08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636" name="Google Shape;1636;p63"/>
          <p:cNvSpPr/>
          <p:nvPr/>
        </p:nvSpPr>
        <p:spPr>
          <a:xfrm>
            <a:off x="3006599" y="4282007"/>
            <a:ext cx="210219" cy="62838"/>
          </a:xfrm>
          <a:custGeom>
            <a:avLst/>
            <a:gdLst/>
            <a:ahLst/>
            <a:cxnLst/>
            <a:rect l="l" t="t" r="r" b="b"/>
            <a:pathLst>
              <a:path w="282677" h="73925" extrusionOk="0">
                <a:moveTo>
                  <a:pt x="0" y="0"/>
                </a:moveTo>
                <a:cubicBezTo>
                  <a:pt x="11266" y="17206"/>
                  <a:pt x="30726" y="38510"/>
                  <a:pt x="41787" y="44245"/>
                </a:cubicBezTo>
                <a:cubicBezTo>
                  <a:pt x="52848" y="49981"/>
                  <a:pt x="54487" y="29497"/>
                  <a:pt x="66367" y="34413"/>
                </a:cubicBezTo>
                <a:cubicBezTo>
                  <a:pt x="78247" y="39329"/>
                  <a:pt x="102418" y="71284"/>
                  <a:pt x="113070" y="73742"/>
                </a:cubicBezTo>
                <a:cubicBezTo>
                  <a:pt x="123722" y="76200"/>
                  <a:pt x="119625" y="53258"/>
                  <a:pt x="130277" y="49161"/>
                </a:cubicBezTo>
                <a:cubicBezTo>
                  <a:pt x="140929" y="45064"/>
                  <a:pt x="159774" y="54077"/>
                  <a:pt x="176980" y="49161"/>
                </a:cubicBezTo>
                <a:cubicBezTo>
                  <a:pt x="194186" y="44245"/>
                  <a:pt x="215900" y="22532"/>
                  <a:pt x="233516" y="19664"/>
                </a:cubicBezTo>
                <a:cubicBezTo>
                  <a:pt x="251132" y="16796"/>
                  <a:pt x="266904" y="24375"/>
                  <a:pt x="282677" y="31955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637" name="Google Shape;1637;p63"/>
          <p:cNvSpPr/>
          <p:nvPr/>
        </p:nvSpPr>
        <p:spPr>
          <a:xfrm>
            <a:off x="1882380" y="3914272"/>
            <a:ext cx="1071206" cy="511922"/>
          </a:xfrm>
          <a:custGeom>
            <a:avLst/>
            <a:gdLst/>
            <a:ahLst/>
            <a:cxnLst/>
            <a:rect l="l" t="t" r="r" b="b"/>
            <a:pathLst>
              <a:path w="1440426" h="602248" extrusionOk="0">
                <a:moveTo>
                  <a:pt x="0" y="577645"/>
                </a:moveTo>
                <a:cubicBezTo>
                  <a:pt x="50595" y="573958"/>
                  <a:pt x="101190" y="570271"/>
                  <a:pt x="127819" y="572729"/>
                </a:cubicBezTo>
                <a:cubicBezTo>
                  <a:pt x="154448" y="575187"/>
                  <a:pt x="147074" y="591164"/>
                  <a:pt x="159774" y="592393"/>
                </a:cubicBezTo>
                <a:cubicBezTo>
                  <a:pt x="172474" y="593622"/>
                  <a:pt x="187632" y="578464"/>
                  <a:pt x="204019" y="580103"/>
                </a:cubicBezTo>
                <a:cubicBezTo>
                  <a:pt x="220406" y="581742"/>
                  <a:pt x="235155" y="603044"/>
                  <a:pt x="258097" y="602225"/>
                </a:cubicBezTo>
                <a:cubicBezTo>
                  <a:pt x="281039" y="601406"/>
                  <a:pt x="316681" y="588706"/>
                  <a:pt x="341671" y="575187"/>
                </a:cubicBezTo>
                <a:cubicBezTo>
                  <a:pt x="366661" y="561668"/>
                  <a:pt x="383868" y="532170"/>
                  <a:pt x="408039" y="521109"/>
                </a:cubicBezTo>
                <a:cubicBezTo>
                  <a:pt x="432210" y="510048"/>
                  <a:pt x="460478" y="510458"/>
                  <a:pt x="486697" y="508819"/>
                </a:cubicBezTo>
                <a:cubicBezTo>
                  <a:pt x="512916" y="507180"/>
                  <a:pt x="545281" y="514145"/>
                  <a:pt x="565355" y="511277"/>
                </a:cubicBezTo>
                <a:cubicBezTo>
                  <a:pt x="585429" y="508409"/>
                  <a:pt x="585020" y="505951"/>
                  <a:pt x="607142" y="491612"/>
                </a:cubicBezTo>
                <a:cubicBezTo>
                  <a:pt x="629264" y="477273"/>
                  <a:pt x="659171" y="447368"/>
                  <a:pt x="698090" y="425245"/>
                </a:cubicBezTo>
                <a:cubicBezTo>
                  <a:pt x="737009" y="403122"/>
                  <a:pt x="810342" y="377722"/>
                  <a:pt x="840658" y="358877"/>
                </a:cubicBezTo>
                <a:cubicBezTo>
                  <a:pt x="870974" y="340032"/>
                  <a:pt x="859503" y="329790"/>
                  <a:pt x="879987" y="312174"/>
                </a:cubicBezTo>
                <a:cubicBezTo>
                  <a:pt x="900471" y="294558"/>
                  <a:pt x="934884" y="275712"/>
                  <a:pt x="963561" y="253180"/>
                </a:cubicBezTo>
                <a:cubicBezTo>
                  <a:pt x="992238" y="230648"/>
                  <a:pt x="1033615" y="195006"/>
                  <a:pt x="1052051" y="176980"/>
                </a:cubicBezTo>
                <a:cubicBezTo>
                  <a:pt x="1070487" y="158954"/>
                  <a:pt x="1054919" y="153218"/>
                  <a:pt x="1074174" y="145025"/>
                </a:cubicBezTo>
                <a:cubicBezTo>
                  <a:pt x="1093429" y="136832"/>
                  <a:pt x="1141361" y="143387"/>
                  <a:pt x="1167580" y="127819"/>
                </a:cubicBezTo>
                <a:cubicBezTo>
                  <a:pt x="1193799" y="112251"/>
                  <a:pt x="1201993" y="70874"/>
                  <a:pt x="1231490" y="51619"/>
                </a:cubicBezTo>
                <a:cubicBezTo>
                  <a:pt x="1260987" y="32364"/>
                  <a:pt x="1309738" y="20893"/>
                  <a:pt x="1344561" y="12290"/>
                </a:cubicBezTo>
                <a:cubicBezTo>
                  <a:pt x="1379384" y="3687"/>
                  <a:pt x="1409905" y="1843"/>
                  <a:pt x="1440426" y="0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639" name="Google Shape;1639;p63"/>
          <p:cNvSpPr/>
          <p:nvPr/>
        </p:nvSpPr>
        <p:spPr>
          <a:xfrm>
            <a:off x="2386908" y="4846145"/>
            <a:ext cx="50234" cy="104471"/>
          </a:xfrm>
          <a:custGeom>
            <a:avLst/>
            <a:gdLst/>
            <a:ahLst/>
            <a:cxnLst/>
            <a:rect l="l" t="t" r="r" b="b"/>
            <a:pathLst>
              <a:path w="67549" h="122904" extrusionOk="0">
                <a:moveTo>
                  <a:pt x="0" y="0"/>
                </a:moveTo>
                <a:cubicBezTo>
                  <a:pt x="21508" y="23147"/>
                  <a:pt x="43016" y="46294"/>
                  <a:pt x="54077" y="63910"/>
                </a:cubicBezTo>
                <a:cubicBezTo>
                  <a:pt x="65138" y="81526"/>
                  <a:pt x="64319" y="95865"/>
                  <a:pt x="66367" y="105697"/>
                </a:cubicBezTo>
                <a:cubicBezTo>
                  <a:pt x="68415" y="115529"/>
                  <a:pt x="67391" y="119216"/>
                  <a:pt x="66367" y="122904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640" name="Google Shape;1640;p63"/>
          <p:cNvSpPr/>
          <p:nvPr/>
        </p:nvSpPr>
        <p:spPr>
          <a:xfrm>
            <a:off x="5174778" y="3272824"/>
            <a:ext cx="335718" cy="179709"/>
          </a:xfrm>
          <a:custGeom>
            <a:avLst/>
            <a:gdLst/>
            <a:ahLst/>
            <a:cxnLst/>
            <a:rect l="l" t="t" r="r" b="b"/>
            <a:pathLst>
              <a:path w="2017644" h="944915" extrusionOk="0">
                <a:moveTo>
                  <a:pt x="0" y="795131"/>
                </a:moveTo>
                <a:cubicBezTo>
                  <a:pt x="48867" y="864704"/>
                  <a:pt x="97735" y="934278"/>
                  <a:pt x="168966" y="944217"/>
                </a:cubicBezTo>
                <a:cubicBezTo>
                  <a:pt x="240197" y="954156"/>
                  <a:pt x="427383" y="854765"/>
                  <a:pt x="427383" y="854765"/>
                </a:cubicBezTo>
                <a:cubicBezTo>
                  <a:pt x="548309" y="810039"/>
                  <a:pt x="765313" y="738809"/>
                  <a:pt x="894522" y="675861"/>
                </a:cubicBezTo>
                <a:cubicBezTo>
                  <a:pt x="1023731" y="612913"/>
                  <a:pt x="1096618" y="493643"/>
                  <a:pt x="1202635" y="477078"/>
                </a:cubicBezTo>
                <a:cubicBezTo>
                  <a:pt x="1308652" y="460513"/>
                  <a:pt x="1419640" y="559905"/>
                  <a:pt x="1530627" y="576470"/>
                </a:cubicBezTo>
                <a:cubicBezTo>
                  <a:pt x="1641614" y="593035"/>
                  <a:pt x="1787387" y="672548"/>
                  <a:pt x="1868557" y="576470"/>
                </a:cubicBezTo>
                <a:cubicBezTo>
                  <a:pt x="1949727" y="480392"/>
                  <a:pt x="1983685" y="240196"/>
                  <a:pt x="2017644" y="0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641" name="Google Shape;1641;p63"/>
          <p:cNvSpPr/>
          <p:nvPr/>
        </p:nvSpPr>
        <p:spPr>
          <a:xfrm>
            <a:off x="5481002" y="3196004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642" name="Google Shape;1642;p63"/>
          <p:cNvSpPr/>
          <p:nvPr/>
        </p:nvSpPr>
        <p:spPr>
          <a:xfrm>
            <a:off x="4208724" y="2482734"/>
            <a:ext cx="912965" cy="966945"/>
          </a:xfrm>
          <a:custGeom>
            <a:avLst/>
            <a:gdLst/>
            <a:ahLst/>
            <a:cxnLst/>
            <a:rect l="l" t="t" r="r" b="b"/>
            <a:pathLst>
              <a:path w="5939327" h="5503492" extrusionOk="0">
                <a:moveTo>
                  <a:pt x="0" y="0"/>
                </a:moveTo>
                <a:cubicBezTo>
                  <a:pt x="71215" y="42729"/>
                  <a:pt x="142430" y="85458"/>
                  <a:pt x="205099" y="111095"/>
                </a:cubicBezTo>
                <a:cubicBezTo>
                  <a:pt x="267768" y="136732"/>
                  <a:pt x="320467" y="116792"/>
                  <a:pt x="376015" y="153824"/>
                </a:cubicBezTo>
                <a:cubicBezTo>
                  <a:pt x="431563" y="190856"/>
                  <a:pt x="475716" y="303376"/>
                  <a:pt x="538385" y="333286"/>
                </a:cubicBezTo>
                <a:cubicBezTo>
                  <a:pt x="601054" y="363196"/>
                  <a:pt x="703604" y="323316"/>
                  <a:pt x="752030" y="333286"/>
                </a:cubicBezTo>
                <a:cubicBezTo>
                  <a:pt x="800456" y="343256"/>
                  <a:pt x="703604" y="374591"/>
                  <a:pt x="828942" y="393107"/>
                </a:cubicBezTo>
                <a:cubicBezTo>
                  <a:pt x="954280" y="411623"/>
                  <a:pt x="1310355" y="410198"/>
                  <a:pt x="1504060" y="444381"/>
                </a:cubicBezTo>
                <a:cubicBezTo>
                  <a:pt x="1697765" y="478564"/>
                  <a:pt x="1890045" y="559750"/>
                  <a:pt x="1991170" y="598206"/>
                </a:cubicBezTo>
                <a:cubicBezTo>
                  <a:pt x="2092295" y="636662"/>
                  <a:pt x="2072355" y="649481"/>
                  <a:pt x="2110811" y="675118"/>
                </a:cubicBezTo>
                <a:cubicBezTo>
                  <a:pt x="2149267" y="700755"/>
                  <a:pt x="2163511" y="737787"/>
                  <a:pt x="2221907" y="752030"/>
                </a:cubicBezTo>
                <a:cubicBezTo>
                  <a:pt x="2280303" y="766273"/>
                  <a:pt x="2355791" y="710725"/>
                  <a:pt x="2461189" y="760576"/>
                </a:cubicBezTo>
                <a:cubicBezTo>
                  <a:pt x="2566587" y="810427"/>
                  <a:pt x="2747474" y="957129"/>
                  <a:pt x="2854296" y="1051133"/>
                </a:cubicBezTo>
                <a:cubicBezTo>
                  <a:pt x="2961119" y="1145137"/>
                  <a:pt x="3018091" y="1251959"/>
                  <a:pt x="3102124" y="1324598"/>
                </a:cubicBezTo>
                <a:cubicBezTo>
                  <a:pt x="3186158" y="1397237"/>
                  <a:pt x="3324314" y="1375873"/>
                  <a:pt x="3358497" y="1486968"/>
                </a:cubicBezTo>
                <a:cubicBezTo>
                  <a:pt x="3392680" y="1598063"/>
                  <a:pt x="3287283" y="1868680"/>
                  <a:pt x="3307223" y="1991170"/>
                </a:cubicBezTo>
                <a:cubicBezTo>
                  <a:pt x="3327163" y="2113660"/>
                  <a:pt x="3445380" y="2106539"/>
                  <a:pt x="3478139" y="2221907"/>
                </a:cubicBezTo>
                <a:cubicBezTo>
                  <a:pt x="3510898" y="2337275"/>
                  <a:pt x="3489533" y="2565163"/>
                  <a:pt x="3503776" y="2683380"/>
                </a:cubicBezTo>
                <a:cubicBezTo>
                  <a:pt x="3518019" y="2801597"/>
                  <a:pt x="3480987" y="2831507"/>
                  <a:pt x="3563596" y="2931208"/>
                </a:cubicBezTo>
                <a:cubicBezTo>
                  <a:pt x="3646205" y="3030909"/>
                  <a:pt x="3876942" y="3221765"/>
                  <a:pt x="3999432" y="3281585"/>
                </a:cubicBezTo>
                <a:cubicBezTo>
                  <a:pt x="4121922" y="3341406"/>
                  <a:pt x="4215926" y="3258796"/>
                  <a:pt x="4298535" y="3290131"/>
                </a:cubicBezTo>
                <a:cubicBezTo>
                  <a:pt x="4381144" y="3321466"/>
                  <a:pt x="4385417" y="3406924"/>
                  <a:pt x="4495088" y="3469593"/>
                </a:cubicBezTo>
                <a:cubicBezTo>
                  <a:pt x="4604759" y="3532262"/>
                  <a:pt x="4825526" y="3553627"/>
                  <a:pt x="4956561" y="3666146"/>
                </a:cubicBezTo>
                <a:cubicBezTo>
                  <a:pt x="5087596" y="3778665"/>
                  <a:pt x="5205813" y="4003704"/>
                  <a:pt x="5281301" y="4144710"/>
                </a:cubicBezTo>
                <a:cubicBezTo>
                  <a:pt x="5356789" y="4285716"/>
                  <a:pt x="5342546" y="4418176"/>
                  <a:pt x="5409488" y="4512180"/>
                </a:cubicBezTo>
                <a:cubicBezTo>
                  <a:pt x="5476430" y="4606184"/>
                  <a:pt x="5635952" y="4630397"/>
                  <a:pt x="5682954" y="4708733"/>
                </a:cubicBezTo>
                <a:cubicBezTo>
                  <a:pt x="5729956" y="4787069"/>
                  <a:pt x="5675832" y="4895316"/>
                  <a:pt x="5691499" y="4982198"/>
                </a:cubicBezTo>
                <a:cubicBezTo>
                  <a:pt x="5707166" y="5069080"/>
                  <a:pt x="5735652" y="5143144"/>
                  <a:pt x="5776957" y="5230026"/>
                </a:cubicBezTo>
                <a:cubicBezTo>
                  <a:pt x="5818262" y="5316908"/>
                  <a:pt x="5878794" y="5410200"/>
                  <a:pt x="5939327" y="5503492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643" name="Google Shape;1643;p63"/>
          <p:cNvSpPr/>
          <p:nvPr/>
        </p:nvSpPr>
        <p:spPr>
          <a:xfrm>
            <a:off x="5120150" y="3403576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644" name="Google Shape;1644;p63"/>
          <p:cNvSpPr/>
          <p:nvPr/>
        </p:nvSpPr>
        <p:spPr>
          <a:xfrm>
            <a:off x="2504341" y="4710565"/>
            <a:ext cx="53544" cy="62262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645" name="Google Shape;1645;p63"/>
          <p:cNvSpPr/>
          <p:nvPr/>
        </p:nvSpPr>
        <p:spPr>
          <a:xfrm>
            <a:off x="3648242" y="4718837"/>
            <a:ext cx="660877" cy="315707"/>
          </a:xfrm>
          <a:custGeom>
            <a:avLst/>
            <a:gdLst/>
            <a:ahLst/>
            <a:cxnLst/>
            <a:rect l="l" t="t" r="r" b="b"/>
            <a:pathLst>
              <a:path w="4137434" h="1729212" extrusionOk="0">
                <a:moveTo>
                  <a:pt x="0" y="0"/>
                </a:moveTo>
                <a:cubicBezTo>
                  <a:pt x="93552" y="208230"/>
                  <a:pt x="187105" y="416460"/>
                  <a:pt x="298764" y="516048"/>
                </a:cubicBezTo>
                <a:cubicBezTo>
                  <a:pt x="410423" y="615636"/>
                  <a:pt x="591493" y="558297"/>
                  <a:pt x="669956" y="597529"/>
                </a:cubicBezTo>
                <a:cubicBezTo>
                  <a:pt x="748419" y="636761"/>
                  <a:pt x="662412" y="728804"/>
                  <a:pt x="769545" y="751438"/>
                </a:cubicBezTo>
                <a:cubicBezTo>
                  <a:pt x="876678" y="774072"/>
                  <a:pt x="1087925" y="703153"/>
                  <a:pt x="1312753" y="733331"/>
                </a:cubicBezTo>
                <a:cubicBezTo>
                  <a:pt x="1537581" y="763509"/>
                  <a:pt x="1843889" y="882713"/>
                  <a:pt x="2118511" y="932507"/>
                </a:cubicBezTo>
                <a:cubicBezTo>
                  <a:pt x="2393133" y="982301"/>
                  <a:pt x="2786958" y="988337"/>
                  <a:pt x="2960483" y="1032095"/>
                </a:cubicBezTo>
                <a:cubicBezTo>
                  <a:pt x="3134008" y="1075854"/>
                  <a:pt x="3064598" y="1173933"/>
                  <a:pt x="3159659" y="1195058"/>
                </a:cubicBezTo>
                <a:cubicBezTo>
                  <a:pt x="3254720" y="1216183"/>
                  <a:pt x="3423719" y="1142246"/>
                  <a:pt x="3530852" y="1158844"/>
                </a:cubicBezTo>
                <a:cubicBezTo>
                  <a:pt x="3637985" y="1175442"/>
                  <a:pt x="3716447" y="1225236"/>
                  <a:pt x="3802455" y="1294646"/>
                </a:cubicBezTo>
                <a:cubicBezTo>
                  <a:pt x="3888463" y="1364056"/>
                  <a:pt x="3991069" y="1502875"/>
                  <a:pt x="4046899" y="1575303"/>
                </a:cubicBezTo>
                <a:cubicBezTo>
                  <a:pt x="4102729" y="1647731"/>
                  <a:pt x="4120081" y="1688471"/>
                  <a:pt x="4137434" y="1729212"/>
                </a:cubicBezTo>
              </a:path>
            </a:pathLst>
          </a:custGeom>
          <a:noFill/>
          <a:ln w="19050" cap="flat" cmpd="sng">
            <a:solidFill>
              <a:srgbClr val="F4B08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646" name="Google Shape;1646;p63"/>
          <p:cNvSpPr/>
          <p:nvPr/>
        </p:nvSpPr>
        <p:spPr>
          <a:xfrm>
            <a:off x="3599714" y="4687305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647" name="Google Shape;1647;p63"/>
          <p:cNvSpPr/>
          <p:nvPr/>
        </p:nvSpPr>
        <p:spPr>
          <a:xfrm>
            <a:off x="3072998" y="4872565"/>
            <a:ext cx="1096030" cy="120561"/>
          </a:xfrm>
          <a:custGeom>
            <a:avLst/>
            <a:gdLst/>
            <a:ahLst/>
            <a:cxnLst/>
            <a:rect l="l" t="t" r="r" b="b"/>
            <a:pathLst>
              <a:path w="6725941" h="647277" extrusionOk="0">
                <a:moveTo>
                  <a:pt x="0" y="163249"/>
                </a:moveTo>
                <a:cubicBezTo>
                  <a:pt x="47530" y="176829"/>
                  <a:pt x="95061" y="190409"/>
                  <a:pt x="172016" y="163249"/>
                </a:cubicBezTo>
                <a:cubicBezTo>
                  <a:pt x="248971" y="136089"/>
                  <a:pt x="384773" y="-7258"/>
                  <a:pt x="461727" y="287"/>
                </a:cubicBezTo>
                <a:cubicBezTo>
                  <a:pt x="538681" y="7831"/>
                  <a:pt x="579421" y="139106"/>
                  <a:pt x="633742" y="208516"/>
                </a:cubicBezTo>
                <a:cubicBezTo>
                  <a:pt x="688063" y="277926"/>
                  <a:pt x="719750" y="388077"/>
                  <a:pt x="787651" y="416746"/>
                </a:cubicBezTo>
                <a:cubicBezTo>
                  <a:pt x="855552" y="445415"/>
                  <a:pt x="973247" y="344318"/>
                  <a:pt x="1041148" y="380532"/>
                </a:cubicBezTo>
                <a:cubicBezTo>
                  <a:pt x="1109049" y="416746"/>
                  <a:pt x="1072835" y="597815"/>
                  <a:pt x="1195057" y="634029"/>
                </a:cubicBezTo>
                <a:cubicBezTo>
                  <a:pt x="1317279" y="670243"/>
                  <a:pt x="1605481" y="623466"/>
                  <a:pt x="1774479" y="597815"/>
                </a:cubicBezTo>
                <a:cubicBezTo>
                  <a:pt x="1943477" y="572164"/>
                  <a:pt x="2052118" y="480120"/>
                  <a:pt x="2209045" y="480120"/>
                </a:cubicBezTo>
                <a:cubicBezTo>
                  <a:pt x="2365972" y="480120"/>
                  <a:pt x="2557603" y="590270"/>
                  <a:pt x="2716039" y="597815"/>
                </a:cubicBezTo>
                <a:cubicBezTo>
                  <a:pt x="2874475" y="605360"/>
                  <a:pt x="3013295" y="578200"/>
                  <a:pt x="3159659" y="525388"/>
                </a:cubicBezTo>
                <a:cubicBezTo>
                  <a:pt x="3306023" y="472576"/>
                  <a:pt x="3441826" y="321685"/>
                  <a:pt x="3594226" y="280944"/>
                </a:cubicBezTo>
                <a:cubicBezTo>
                  <a:pt x="3746626" y="240203"/>
                  <a:pt x="3930713" y="238695"/>
                  <a:pt x="4074059" y="280944"/>
                </a:cubicBezTo>
                <a:cubicBezTo>
                  <a:pt x="4217405" y="323193"/>
                  <a:pt x="4330574" y="496718"/>
                  <a:pt x="4454305" y="534441"/>
                </a:cubicBezTo>
                <a:cubicBezTo>
                  <a:pt x="4578036" y="572164"/>
                  <a:pt x="4644427" y="504263"/>
                  <a:pt x="4816443" y="507281"/>
                </a:cubicBezTo>
                <a:cubicBezTo>
                  <a:pt x="4988459" y="510299"/>
                  <a:pt x="5303822" y="546512"/>
                  <a:pt x="5486400" y="552548"/>
                </a:cubicBezTo>
                <a:cubicBezTo>
                  <a:pt x="5668978" y="558584"/>
                  <a:pt x="5795727" y="572164"/>
                  <a:pt x="5911913" y="543495"/>
                </a:cubicBezTo>
                <a:cubicBezTo>
                  <a:pt x="6028099" y="514826"/>
                  <a:pt x="6047846" y="412316"/>
                  <a:pt x="6183517" y="380532"/>
                </a:cubicBezTo>
                <a:cubicBezTo>
                  <a:pt x="6319188" y="348748"/>
                  <a:pt x="6585612" y="364860"/>
                  <a:pt x="6725941" y="352789"/>
                </a:cubicBezTo>
              </a:path>
            </a:pathLst>
          </a:custGeom>
          <a:noFill/>
          <a:ln w="19050" cap="flat" cmpd="sng">
            <a:solidFill>
              <a:srgbClr val="F4B08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626" name="Google Shape;1626;p63"/>
          <p:cNvSpPr/>
          <p:nvPr/>
        </p:nvSpPr>
        <p:spPr>
          <a:xfrm>
            <a:off x="3014823" y="4847419"/>
            <a:ext cx="114185" cy="103197"/>
          </a:xfrm>
          <a:prstGeom prst="triangle">
            <a:avLst>
              <a:gd name="adj" fmla="val 50000"/>
            </a:avLst>
          </a:prstGeom>
          <a:solidFill>
            <a:srgbClr val="0080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648" name="Google Shape;1648;p63"/>
          <p:cNvSpPr/>
          <p:nvPr/>
        </p:nvSpPr>
        <p:spPr>
          <a:xfrm>
            <a:off x="3541785" y="3561983"/>
            <a:ext cx="190299" cy="534807"/>
          </a:xfrm>
          <a:custGeom>
            <a:avLst/>
            <a:gdLst/>
            <a:ahLst/>
            <a:cxnLst/>
            <a:rect l="l" t="t" r="r" b="b"/>
            <a:pathLst>
              <a:path w="1164194" h="2862470" extrusionOk="0">
                <a:moveTo>
                  <a:pt x="249347" y="0"/>
                </a:moveTo>
                <a:cubicBezTo>
                  <a:pt x="311466" y="32302"/>
                  <a:pt x="373586" y="64605"/>
                  <a:pt x="428251" y="129209"/>
                </a:cubicBezTo>
                <a:cubicBezTo>
                  <a:pt x="482916" y="193813"/>
                  <a:pt x="575682" y="323022"/>
                  <a:pt x="577338" y="387626"/>
                </a:cubicBezTo>
                <a:cubicBezTo>
                  <a:pt x="578994" y="452230"/>
                  <a:pt x="522673" y="473765"/>
                  <a:pt x="438190" y="516835"/>
                </a:cubicBezTo>
                <a:cubicBezTo>
                  <a:pt x="353707" y="559905"/>
                  <a:pt x="141672" y="611257"/>
                  <a:pt x="70442" y="646044"/>
                </a:cubicBezTo>
                <a:cubicBezTo>
                  <a:pt x="-788" y="680831"/>
                  <a:pt x="-12383" y="654327"/>
                  <a:pt x="10808" y="725557"/>
                </a:cubicBezTo>
                <a:cubicBezTo>
                  <a:pt x="33999" y="796787"/>
                  <a:pt x="191368" y="972378"/>
                  <a:pt x="209590" y="1073426"/>
                </a:cubicBezTo>
                <a:cubicBezTo>
                  <a:pt x="227812" y="1174474"/>
                  <a:pt x="144986" y="1273866"/>
                  <a:pt x="120138" y="1331844"/>
                </a:cubicBezTo>
                <a:cubicBezTo>
                  <a:pt x="95290" y="1389822"/>
                  <a:pt x="9151" y="1333500"/>
                  <a:pt x="60503" y="1421296"/>
                </a:cubicBezTo>
                <a:cubicBezTo>
                  <a:pt x="111855" y="1509092"/>
                  <a:pt x="327203" y="1774135"/>
                  <a:pt x="428251" y="1858618"/>
                </a:cubicBezTo>
                <a:cubicBezTo>
                  <a:pt x="529299" y="1943101"/>
                  <a:pt x="592247" y="1858618"/>
                  <a:pt x="666790" y="1928192"/>
                </a:cubicBezTo>
                <a:cubicBezTo>
                  <a:pt x="741333" y="1997766"/>
                  <a:pt x="809251" y="2193235"/>
                  <a:pt x="875512" y="2276061"/>
                </a:cubicBezTo>
                <a:cubicBezTo>
                  <a:pt x="941773" y="2358887"/>
                  <a:pt x="1016316" y="2365513"/>
                  <a:pt x="1064355" y="2425148"/>
                </a:cubicBezTo>
                <a:cubicBezTo>
                  <a:pt x="1112394" y="2484783"/>
                  <a:pt x="1158777" y="2560983"/>
                  <a:pt x="1163747" y="2633870"/>
                </a:cubicBezTo>
                <a:cubicBezTo>
                  <a:pt x="1168717" y="2706757"/>
                  <a:pt x="1131445" y="2784613"/>
                  <a:pt x="1094173" y="2862470"/>
                </a:cubicBezTo>
              </a:path>
            </a:pathLst>
          </a:custGeom>
          <a:noFill/>
          <a:ln w="19050" cap="flat" cmpd="sng">
            <a:solidFill>
              <a:srgbClr val="F4B08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649" name="Google Shape;1649;p63"/>
          <p:cNvSpPr/>
          <p:nvPr/>
        </p:nvSpPr>
        <p:spPr>
          <a:xfrm>
            <a:off x="3578282" y="2584890"/>
            <a:ext cx="1256670" cy="967354"/>
          </a:xfrm>
          <a:custGeom>
            <a:avLst/>
            <a:gdLst/>
            <a:ahLst/>
            <a:cxnLst/>
            <a:rect l="l" t="t" r="r" b="b"/>
            <a:pathLst>
              <a:path w="6210677" h="4182701" extrusionOk="0">
                <a:moveTo>
                  <a:pt x="0" y="4182701"/>
                </a:moveTo>
                <a:cubicBezTo>
                  <a:pt x="113168" y="4154032"/>
                  <a:pt x="226336" y="4125363"/>
                  <a:pt x="280657" y="4092167"/>
                </a:cubicBezTo>
                <a:cubicBezTo>
                  <a:pt x="334978" y="4058971"/>
                  <a:pt x="255006" y="4039355"/>
                  <a:pt x="325925" y="3983525"/>
                </a:cubicBezTo>
                <a:cubicBezTo>
                  <a:pt x="396844" y="3927695"/>
                  <a:pt x="623180" y="3813019"/>
                  <a:pt x="706170" y="3757189"/>
                </a:cubicBezTo>
                <a:cubicBezTo>
                  <a:pt x="789160" y="3701359"/>
                  <a:pt x="781615" y="3666654"/>
                  <a:pt x="823865" y="3648547"/>
                </a:cubicBezTo>
                <a:cubicBezTo>
                  <a:pt x="866115" y="3630440"/>
                  <a:pt x="891766" y="3665145"/>
                  <a:pt x="959667" y="3648547"/>
                </a:cubicBezTo>
                <a:cubicBezTo>
                  <a:pt x="1027568" y="3631949"/>
                  <a:pt x="1112067" y="3636476"/>
                  <a:pt x="1231271" y="3548959"/>
                </a:cubicBezTo>
                <a:cubicBezTo>
                  <a:pt x="1350475" y="3461442"/>
                  <a:pt x="1569267" y="3206436"/>
                  <a:pt x="1674891" y="3123446"/>
                </a:cubicBezTo>
                <a:cubicBezTo>
                  <a:pt x="1780515" y="3040456"/>
                  <a:pt x="1785042" y="3058562"/>
                  <a:pt x="1865014" y="3051018"/>
                </a:cubicBezTo>
                <a:cubicBezTo>
                  <a:pt x="1944986" y="3043473"/>
                  <a:pt x="2049101" y="3115902"/>
                  <a:pt x="2154725" y="3078179"/>
                </a:cubicBezTo>
                <a:cubicBezTo>
                  <a:pt x="2260349" y="3040456"/>
                  <a:pt x="2498756" y="2824682"/>
                  <a:pt x="2498756" y="2824682"/>
                </a:cubicBezTo>
                <a:cubicBezTo>
                  <a:pt x="2623996" y="2731129"/>
                  <a:pt x="2797520" y="2593818"/>
                  <a:pt x="2906162" y="2516864"/>
                </a:cubicBezTo>
                <a:cubicBezTo>
                  <a:pt x="3014804" y="2439909"/>
                  <a:pt x="3084214" y="2382571"/>
                  <a:pt x="3150606" y="2362955"/>
                </a:cubicBezTo>
                <a:cubicBezTo>
                  <a:pt x="3216998" y="2343339"/>
                  <a:pt x="3262265" y="2417276"/>
                  <a:pt x="3304515" y="2399169"/>
                </a:cubicBezTo>
                <a:cubicBezTo>
                  <a:pt x="3346765" y="2381062"/>
                  <a:pt x="3321113" y="2317687"/>
                  <a:pt x="3404103" y="2254313"/>
                </a:cubicBezTo>
                <a:cubicBezTo>
                  <a:pt x="3487093" y="2190939"/>
                  <a:pt x="3690796" y="2103422"/>
                  <a:pt x="3802455" y="2018923"/>
                </a:cubicBezTo>
                <a:cubicBezTo>
                  <a:pt x="3914114" y="1934424"/>
                  <a:pt x="4001631" y="1825782"/>
                  <a:pt x="4074059" y="1747319"/>
                </a:cubicBezTo>
                <a:cubicBezTo>
                  <a:pt x="4146487" y="1668856"/>
                  <a:pt x="4149505" y="1623588"/>
                  <a:pt x="4237022" y="1548143"/>
                </a:cubicBezTo>
                <a:cubicBezTo>
                  <a:pt x="4324539" y="1472698"/>
                  <a:pt x="4460340" y="1386689"/>
                  <a:pt x="4599160" y="1294646"/>
                </a:cubicBezTo>
                <a:cubicBezTo>
                  <a:pt x="4737980" y="1202602"/>
                  <a:pt x="4949227" y="1053221"/>
                  <a:pt x="5069940" y="995882"/>
                </a:cubicBezTo>
                <a:cubicBezTo>
                  <a:pt x="5190653" y="938543"/>
                  <a:pt x="5252518" y="983810"/>
                  <a:pt x="5323437" y="950614"/>
                </a:cubicBezTo>
                <a:cubicBezTo>
                  <a:pt x="5394356" y="917418"/>
                  <a:pt x="5429061" y="872150"/>
                  <a:pt x="5495453" y="796705"/>
                </a:cubicBezTo>
                <a:cubicBezTo>
                  <a:pt x="5561845" y="721260"/>
                  <a:pt x="5628238" y="586967"/>
                  <a:pt x="5721790" y="497941"/>
                </a:cubicBezTo>
                <a:cubicBezTo>
                  <a:pt x="5815342" y="408915"/>
                  <a:pt x="5975287" y="345541"/>
                  <a:pt x="6056768" y="262551"/>
                </a:cubicBezTo>
                <a:cubicBezTo>
                  <a:pt x="6138249" y="179561"/>
                  <a:pt x="6174463" y="89780"/>
                  <a:pt x="6210677" y="0"/>
                </a:cubicBezTo>
              </a:path>
            </a:pathLst>
          </a:custGeom>
          <a:noFill/>
          <a:ln w="19050" cap="flat" cmpd="sng">
            <a:solidFill>
              <a:srgbClr val="F4B08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653" name="Google Shape;1653;p63"/>
          <p:cNvSpPr/>
          <p:nvPr/>
        </p:nvSpPr>
        <p:spPr>
          <a:xfrm>
            <a:off x="1578515" y="4492817"/>
            <a:ext cx="294350" cy="633176"/>
          </a:xfrm>
          <a:custGeom>
            <a:avLst/>
            <a:gdLst/>
            <a:ahLst/>
            <a:cxnLst/>
            <a:rect l="l" t="t" r="r" b="b"/>
            <a:pathLst>
              <a:path w="1927892" h="3628253" extrusionOk="0">
                <a:moveTo>
                  <a:pt x="1222822" y="0"/>
                </a:moveTo>
                <a:cubicBezTo>
                  <a:pt x="1235522" y="147637"/>
                  <a:pt x="1286886" y="469257"/>
                  <a:pt x="1307319" y="589778"/>
                </a:cubicBezTo>
                <a:cubicBezTo>
                  <a:pt x="1327752" y="710299"/>
                  <a:pt x="1343832" y="680266"/>
                  <a:pt x="1345419" y="723128"/>
                </a:cubicBezTo>
                <a:cubicBezTo>
                  <a:pt x="1347006" y="765990"/>
                  <a:pt x="1286682" y="769166"/>
                  <a:pt x="1316844" y="846953"/>
                </a:cubicBezTo>
                <a:cubicBezTo>
                  <a:pt x="1347007" y="924741"/>
                  <a:pt x="1440669" y="1142228"/>
                  <a:pt x="1526394" y="1189853"/>
                </a:cubicBezTo>
                <a:cubicBezTo>
                  <a:pt x="1612119" y="1237478"/>
                  <a:pt x="1764519" y="1113653"/>
                  <a:pt x="1831194" y="1132703"/>
                </a:cubicBezTo>
                <a:cubicBezTo>
                  <a:pt x="1897869" y="1151753"/>
                  <a:pt x="1935969" y="1250178"/>
                  <a:pt x="1926444" y="1304153"/>
                </a:cubicBezTo>
                <a:cubicBezTo>
                  <a:pt x="1916919" y="1358128"/>
                  <a:pt x="1834369" y="1412103"/>
                  <a:pt x="1774044" y="1456553"/>
                </a:cubicBezTo>
                <a:cubicBezTo>
                  <a:pt x="1713719" y="1501003"/>
                  <a:pt x="1623231" y="1513703"/>
                  <a:pt x="1564494" y="1570853"/>
                </a:cubicBezTo>
                <a:cubicBezTo>
                  <a:pt x="1505757" y="1628003"/>
                  <a:pt x="1421619" y="1799453"/>
                  <a:pt x="1421619" y="1799453"/>
                </a:cubicBezTo>
                <a:cubicBezTo>
                  <a:pt x="1362882" y="1893115"/>
                  <a:pt x="1267631" y="2066153"/>
                  <a:pt x="1212069" y="2132828"/>
                </a:cubicBezTo>
                <a:cubicBezTo>
                  <a:pt x="1156507" y="2199503"/>
                  <a:pt x="1126344" y="2150291"/>
                  <a:pt x="1088244" y="2199503"/>
                </a:cubicBezTo>
                <a:cubicBezTo>
                  <a:pt x="1050144" y="2248716"/>
                  <a:pt x="1031094" y="2374128"/>
                  <a:pt x="983469" y="2428103"/>
                </a:cubicBezTo>
                <a:cubicBezTo>
                  <a:pt x="935844" y="2482078"/>
                  <a:pt x="869169" y="2490016"/>
                  <a:pt x="802494" y="2523353"/>
                </a:cubicBezTo>
                <a:cubicBezTo>
                  <a:pt x="735819" y="2556691"/>
                  <a:pt x="619931" y="2590028"/>
                  <a:pt x="583419" y="2628128"/>
                </a:cubicBezTo>
                <a:cubicBezTo>
                  <a:pt x="546907" y="2666228"/>
                  <a:pt x="611994" y="2728141"/>
                  <a:pt x="583419" y="2751953"/>
                </a:cubicBezTo>
                <a:cubicBezTo>
                  <a:pt x="554844" y="2775765"/>
                  <a:pt x="459594" y="2732903"/>
                  <a:pt x="411969" y="2771003"/>
                </a:cubicBezTo>
                <a:cubicBezTo>
                  <a:pt x="364344" y="2809103"/>
                  <a:pt x="361169" y="2929753"/>
                  <a:pt x="297669" y="2980553"/>
                </a:cubicBezTo>
                <a:cubicBezTo>
                  <a:pt x="234169" y="3031353"/>
                  <a:pt x="77006" y="3031353"/>
                  <a:pt x="30969" y="3075803"/>
                </a:cubicBezTo>
                <a:cubicBezTo>
                  <a:pt x="-15068" y="3120253"/>
                  <a:pt x="-2369" y="3201216"/>
                  <a:pt x="21444" y="3247253"/>
                </a:cubicBezTo>
                <a:cubicBezTo>
                  <a:pt x="45256" y="3293291"/>
                  <a:pt x="148444" y="3288528"/>
                  <a:pt x="173844" y="3352028"/>
                </a:cubicBezTo>
                <a:cubicBezTo>
                  <a:pt x="199244" y="3415528"/>
                  <a:pt x="169082" y="3559991"/>
                  <a:pt x="173844" y="3628253"/>
                </a:cubicBezTo>
              </a:path>
            </a:pathLst>
          </a:custGeom>
          <a:noFill/>
          <a:ln w="19050" cap="flat" cmpd="sng">
            <a:solidFill>
              <a:srgbClr val="F4B08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654" name="Google Shape;1654;p63"/>
          <p:cNvSpPr/>
          <p:nvPr/>
        </p:nvSpPr>
        <p:spPr>
          <a:xfrm>
            <a:off x="1797196" y="4411209"/>
            <a:ext cx="88543" cy="106064"/>
          </a:xfrm>
          <a:custGeom>
            <a:avLst/>
            <a:gdLst/>
            <a:ahLst/>
            <a:cxnLst/>
            <a:rect l="l" t="t" r="r" b="b"/>
            <a:pathLst>
              <a:path w="119062" h="124778" extrusionOk="0">
                <a:moveTo>
                  <a:pt x="119062" y="0"/>
                </a:moveTo>
                <a:lnTo>
                  <a:pt x="50483" y="21909"/>
                </a:lnTo>
                <a:cubicBezTo>
                  <a:pt x="44450" y="52706"/>
                  <a:pt x="12700" y="100648"/>
                  <a:pt x="0" y="124778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655" name="Google Shape;1655;p63"/>
          <p:cNvSpPr/>
          <p:nvPr/>
        </p:nvSpPr>
        <p:spPr>
          <a:xfrm>
            <a:off x="1889360" y="4373827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656" name="Google Shape;1656;p63"/>
          <p:cNvSpPr/>
          <p:nvPr/>
        </p:nvSpPr>
        <p:spPr>
          <a:xfrm>
            <a:off x="857575" y="5429601"/>
            <a:ext cx="194314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Paraty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57" name="Google Shape;1657;p63"/>
          <p:cNvSpPr/>
          <p:nvPr/>
        </p:nvSpPr>
        <p:spPr>
          <a:xfrm>
            <a:off x="960527" y="5348298"/>
            <a:ext cx="126837" cy="95882"/>
          </a:xfrm>
          <a:custGeom>
            <a:avLst/>
            <a:gdLst/>
            <a:ahLst/>
            <a:cxnLst/>
            <a:rect l="l" t="t" r="r" b="b"/>
            <a:pathLst>
              <a:path w="923453" h="610747" extrusionOk="0">
                <a:moveTo>
                  <a:pt x="0" y="0"/>
                </a:moveTo>
                <a:cubicBezTo>
                  <a:pt x="49794" y="58093"/>
                  <a:pt x="99588" y="116186"/>
                  <a:pt x="108641" y="181069"/>
                </a:cubicBezTo>
                <a:cubicBezTo>
                  <a:pt x="117695" y="245952"/>
                  <a:pt x="36214" y="347049"/>
                  <a:pt x="54321" y="389299"/>
                </a:cubicBezTo>
                <a:cubicBezTo>
                  <a:pt x="72428" y="431549"/>
                  <a:pt x="125240" y="401370"/>
                  <a:pt x="217283" y="434566"/>
                </a:cubicBezTo>
                <a:cubicBezTo>
                  <a:pt x="309327" y="467762"/>
                  <a:pt x="488887" y="559806"/>
                  <a:pt x="606582" y="588475"/>
                </a:cubicBezTo>
                <a:cubicBezTo>
                  <a:pt x="724277" y="617144"/>
                  <a:pt x="823865" y="611863"/>
                  <a:pt x="923453" y="606582"/>
                </a:cubicBezTo>
              </a:path>
            </a:pathLst>
          </a:custGeom>
          <a:noFill/>
          <a:ln w="19050" cap="flat" cmpd="sng">
            <a:solidFill>
              <a:srgbClr val="7030A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658" name="Google Shape;1658;p63"/>
          <p:cNvSpPr/>
          <p:nvPr/>
        </p:nvSpPr>
        <p:spPr>
          <a:xfrm>
            <a:off x="1057390" y="5406399"/>
            <a:ext cx="53544" cy="62262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659" name="Google Shape;1659;p63"/>
          <p:cNvSpPr/>
          <p:nvPr/>
        </p:nvSpPr>
        <p:spPr>
          <a:xfrm>
            <a:off x="4315496" y="5031805"/>
            <a:ext cx="55136" cy="101534"/>
          </a:xfrm>
          <a:custGeom>
            <a:avLst/>
            <a:gdLst/>
            <a:ahLst/>
            <a:cxnLst/>
            <a:rect l="l" t="t" r="r" b="b"/>
            <a:pathLst>
              <a:path w="74140" h="119449" extrusionOk="0">
                <a:moveTo>
                  <a:pt x="0" y="0"/>
                </a:moveTo>
                <a:lnTo>
                  <a:pt x="74140" y="119449"/>
                </a:lnTo>
              </a:path>
            </a:pathLst>
          </a:custGeom>
          <a:noFill/>
          <a:ln w="19050" cap="flat" cmpd="sng">
            <a:solidFill>
              <a:srgbClr val="7030A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660" name="Google Shape;1660;p63"/>
          <p:cNvSpPr/>
          <p:nvPr/>
        </p:nvSpPr>
        <p:spPr>
          <a:xfrm>
            <a:off x="4309120" y="5047999"/>
            <a:ext cx="114185" cy="103197"/>
          </a:xfrm>
          <a:prstGeom prst="triangle">
            <a:avLst>
              <a:gd name="adj" fmla="val 50000"/>
            </a:avLst>
          </a:prstGeom>
          <a:solidFill>
            <a:srgbClr val="0080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662" name="Google Shape;1662;p63"/>
          <p:cNvSpPr/>
          <p:nvPr/>
        </p:nvSpPr>
        <p:spPr>
          <a:xfrm>
            <a:off x="2939659" y="3579905"/>
            <a:ext cx="620131" cy="336057"/>
          </a:xfrm>
          <a:custGeom>
            <a:avLst/>
            <a:gdLst/>
            <a:ahLst/>
            <a:cxnLst/>
            <a:rect l="l" t="t" r="r" b="b"/>
            <a:pathLst>
              <a:path w="3647661" h="1729409" extrusionOk="0">
                <a:moveTo>
                  <a:pt x="0" y="1729409"/>
                </a:moveTo>
                <a:cubicBezTo>
                  <a:pt x="155713" y="1675572"/>
                  <a:pt x="311427" y="1621735"/>
                  <a:pt x="397566" y="1610139"/>
                </a:cubicBezTo>
                <a:cubicBezTo>
                  <a:pt x="483705" y="1598543"/>
                  <a:pt x="488674" y="1668118"/>
                  <a:pt x="516835" y="1659835"/>
                </a:cubicBezTo>
                <a:cubicBezTo>
                  <a:pt x="544996" y="1651552"/>
                  <a:pt x="503583" y="1601856"/>
                  <a:pt x="566531" y="1560443"/>
                </a:cubicBezTo>
                <a:cubicBezTo>
                  <a:pt x="629479" y="1519030"/>
                  <a:pt x="819979" y="1467678"/>
                  <a:pt x="894522" y="1411356"/>
                </a:cubicBezTo>
                <a:cubicBezTo>
                  <a:pt x="969066" y="1355034"/>
                  <a:pt x="970722" y="1255643"/>
                  <a:pt x="1013792" y="1222513"/>
                </a:cubicBezTo>
                <a:cubicBezTo>
                  <a:pt x="1056862" y="1189383"/>
                  <a:pt x="1098275" y="1235765"/>
                  <a:pt x="1152940" y="1212574"/>
                </a:cubicBezTo>
                <a:cubicBezTo>
                  <a:pt x="1207605" y="1189383"/>
                  <a:pt x="1200979" y="1164535"/>
                  <a:pt x="1341783" y="1083365"/>
                </a:cubicBezTo>
                <a:cubicBezTo>
                  <a:pt x="1482587" y="1002195"/>
                  <a:pt x="1997766" y="725556"/>
                  <a:pt x="1997766" y="725556"/>
                </a:cubicBezTo>
                <a:cubicBezTo>
                  <a:pt x="2171701" y="629478"/>
                  <a:pt x="2282688" y="546651"/>
                  <a:pt x="2385392" y="506895"/>
                </a:cubicBezTo>
                <a:cubicBezTo>
                  <a:pt x="2488096" y="467139"/>
                  <a:pt x="2478157" y="536712"/>
                  <a:pt x="2613992" y="487017"/>
                </a:cubicBezTo>
                <a:cubicBezTo>
                  <a:pt x="2749827" y="437322"/>
                  <a:pt x="3028122" y="289891"/>
                  <a:pt x="3200400" y="208722"/>
                </a:cubicBezTo>
                <a:lnTo>
                  <a:pt x="3647661" y="0"/>
                </a:ln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663" name="Google Shape;1663;p63"/>
          <p:cNvSpPr/>
          <p:nvPr/>
        </p:nvSpPr>
        <p:spPr>
          <a:xfrm>
            <a:off x="2876190" y="3893429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664" name="Google Shape;1664;p63"/>
          <p:cNvSpPr/>
          <p:nvPr/>
        </p:nvSpPr>
        <p:spPr>
          <a:xfrm>
            <a:off x="4523732" y="4871692"/>
            <a:ext cx="1355564" cy="1008000"/>
          </a:xfrm>
          <a:prstGeom prst="rect">
            <a:avLst/>
          </a:prstGeom>
          <a:solidFill>
            <a:srgbClr val="FFFFFF">
              <a:alpha val="49803"/>
            </a:srgbClr>
          </a:solidFill>
          <a:ln>
            <a:noFill/>
          </a:ln>
        </p:spPr>
        <p:txBody>
          <a:bodyPr spcFirstLastPara="1" wrap="square" lIns="20625" tIns="20625" rIns="20625" bIns="20625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Roboto Condensed"/>
            </a:endParaRPr>
          </a:p>
        </p:txBody>
      </p:sp>
      <p:sp>
        <p:nvSpPr>
          <p:cNvPr id="1665" name="Google Shape;1665;p63"/>
          <p:cNvSpPr/>
          <p:nvPr/>
        </p:nvSpPr>
        <p:spPr>
          <a:xfrm>
            <a:off x="4305151" y="5179155"/>
            <a:ext cx="35071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Forno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66" name="Google Shape;1666;p63"/>
          <p:cNvSpPr/>
          <p:nvPr/>
        </p:nvSpPr>
        <p:spPr>
          <a:xfrm>
            <a:off x="4442519" y="3254209"/>
            <a:ext cx="62293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Campos dos Goytacazes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67" name="Google Shape;1667;p63"/>
          <p:cNvSpPr/>
          <p:nvPr/>
        </p:nvSpPr>
        <p:spPr>
          <a:xfrm>
            <a:off x="4840147" y="1892630"/>
            <a:ext cx="293340" cy="675655"/>
          </a:xfrm>
          <a:custGeom>
            <a:avLst/>
            <a:gdLst/>
            <a:ahLst/>
            <a:cxnLst/>
            <a:rect l="l" t="t" r="r" b="b"/>
            <a:pathLst>
              <a:path w="394447" h="794870" extrusionOk="0">
                <a:moveTo>
                  <a:pt x="0" y="794870"/>
                </a:moveTo>
                <a:lnTo>
                  <a:pt x="29882" y="729129"/>
                </a:lnTo>
                <a:lnTo>
                  <a:pt x="53788" y="633506"/>
                </a:lnTo>
                <a:lnTo>
                  <a:pt x="53788" y="615576"/>
                </a:lnTo>
                <a:lnTo>
                  <a:pt x="83671" y="513976"/>
                </a:lnTo>
                <a:lnTo>
                  <a:pt x="71718" y="436282"/>
                </a:lnTo>
                <a:lnTo>
                  <a:pt x="95624" y="388470"/>
                </a:lnTo>
                <a:lnTo>
                  <a:pt x="161365" y="304800"/>
                </a:lnTo>
                <a:lnTo>
                  <a:pt x="233082" y="227106"/>
                </a:lnTo>
                <a:lnTo>
                  <a:pt x="292847" y="221129"/>
                </a:lnTo>
                <a:lnTo>
                  <a:pt x="328706" y="185270"/>
                </a:lnTo>
                <a:lnTo>
                  <a:pt x="310777" y="137459"/>
                </a:lnTo>
                <a:lnTo>
                  <a:pt x="394447" y="0"/>
                </a:lnTo>
              </a:path>
            </a:pathLst>
          </a:custGeom>
          <a:noFill/>
          <a:ln w="19050" cap="flat" cmpd="sng">
            <a:solidFill>
              <a:srgbClr val="F4B08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669" name="Google Shape;1669;p63"/>
          <p:cNvSpPr/>
          <p:nvPr/>
        </p:nvSpPr>
        <p:spPr>
          <a:xfrm>
            <a:off x="3084853" y="4614659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670" name="Google Shape;1670;p63"/>
          <p:cNvSpPr/>
          <p:nvPr/>
        </p:nvSpPr>
        <p:spPr>
          <a:xfrm>
            <a:off x="2905439" y="4492126"/>
            <a:ext cx="239658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Magé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71" name="Google Shape;1671;p63"/>
          <p:cNvSpPr/>
          <p:nvPr/>
        </p:nvSpPr>
        <p:spPr>
          <a:xfrm>
            <a:off x="3281374" y="4760361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672" name="Google Shape;1672;p63"/>
          <p:cNvSpPr/>
          <p:nvPr/>
        </p:nvSpPr>
        <p:spPr>
          <a:xfrm>
            <a:off x="3276575" y="4825445"/>
            <a:ext cx="37825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Itaboraí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73" name="Google Shape;1673;p63"/>
          <p:cNvSpPr/>
          <p:nvPr/>
        </p:nvSpPr>
        <p:spPr>
          <a:xfrm>
            <a:off x="3551966" y="3525430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674" name="Google Shape;1674;p63"/>
          <p:cNvSpPr/>
          <p:nvPr/>
        </p:nvSpPr>
        <p:spPr>
          <a:xfrm>
            <a:off x="3133443" y="3487838"/>
            <a:ext cx="404125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Além Paraíba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75" name="Google Shape;1675;p63"/>
          <p:cNvSpPr/>
          <p:nvPr/>
        </p:nvSpPr>
        <p:spPr>
          <a:xfrm>
            <a:off x="3976228" y="3250602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676" name="Google Shape;1676;p63"/>
          <p:cNvSpPr/>
          <p:nvPr/>
        </p:nvSpPr>
        <p:spPr>
          <a:xfrm>
            <a:off x="3570941" y="3311927"/>
            <a:ext cx="578898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 err="1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Pirapetinga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78" name="Google Shape;1678;p63"/>
          <p:cNvSpPr/>
          <p:nvPr/>
        </p:nvSpPr>
        <p:spPr>
          <a:xfrm>
            <a:off x="4571584" y="2583155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680" name="Google Shape;1680;p63"/>
          <p:cNvSpPr/>
          <p:nvPr/>
        </p:nvSpPr>
        <p:spPr>
          <a:xfrm>
            <a:off x="4787078" y="2554364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681" name="Google Shape;1681;p63"/>
          <p:cNvSpPr/>
          <p:nvPr/>
        </p:nvSpPr>
        <p:spPr>
          <a:xfrm>
            <a:off x="4453512" y="2339278"/>
            <a:ext cx="641349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Bom Jesus de Itabapoana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82" name="Google Shape;1682;p63"/>
          <p:cNvSpPr/>
          <p:nvPr/>
        </p:nvSpPr>
        <p:spPr>
          <a:xfrm>
            <a:off x="3671970" y="4263941"/>
            <a:ext cx="573406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Casemiro de Abreu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83" name="Google Shape;1683;p63"/>
          <p:cNvSpPr/>
          <p:nvPr/>
        </p:nvSpPr>
        <p:spPr>
          <a:xfrm>
            <a:off x="4118579" y="4370273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688" name="Google Shape;1688;p63"/>
          <p:cNvSpPr txBox="1"/>
          <p:nvPr/>
        </p:nvSpPr>
        <p:spPr>
          <a:xfrm>
            <a:off x="3411788" y="2402088"/>
            <a:ext cx="602719" cy="215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Muriaé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89" name="Google Shape;1689;p63"/>
          <p:cNvSpPr/>
          <p:nvPr/>
        </p:nvSpPr>
        <p:spPr>
          <a:xfrm>
            <a:off x="3897370" y="2413767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sp>
        <p:nvSpPr>
          <p:cNvPr id="1690" name="Google Shape;1690;p63"/>
          <p:cNvSpPr/>
          <p:nvPr/>
        </p:nvSpPr>
        <p:spPr>
          <a:xfrm>
            <a:off x="2175844" y="2016956"/>
            <a:ext cx="52632" cy="6120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Tahoma"/>
            </a:endParaRPr>
          </a:p>
        </p:txBody>
      </p:sp>
      <p:grpSp>
        <p:nvGrpSpPr>
          <p:cNvPr id="1692" name="Google Shape;1692;p63"/>
          <p:cNvGrpSpPr/>
          <p:nvPr/>
        </p:nvGrpSpPr>
        <p:grpSpPr>
          <a:xfrm>
            <a:off x="4627056" y="4716849"/>
            <a:ext cx="1502853" cy="924241"/>
            <a:chOff x="9658582" y="1484641"/>
            <a:chExt cx="1502853" cy="818135"/>
          </a:xfrm>
        </p:grpSpPr>
        <p:cxnSp>
          <p:nvCxnSpPr>
            <p:cNvPr id="1693" name="Google Shape;1693;p63"/>
            <p:cNvCxnSpPr/>
            <p:nvPr/>
          </p:nvCxnSpPr>
          <p:spPr>
            <a:xfrm>
              <a:off x="9658582" y="2257377"/>
              <a:ext cx="180000" cy="0"/>
            </a:xfrm>
            <a:prstGeom prst="straightConnector1">
              <a:avLst/>
            </a:prstGeom>
            <a:noFill/>
            <a:ln w="28575" cap="flat" cmpd="sng">
              <a:solidFill>
                <a:srgbClr val="F4B08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694" name="Google Shape;1694;p63"/>
            <p:cNvSpPr txBox="1"/>
            <p:nvPr/>
          </p:nvSpPr>
          <p:spPr>
            <a:xfrm>
              <a:off x="9881676" y="2180177"/>
              <a:ext cx="1279759" cy="1225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900" b="0" i="0" u="none" strike="noStrike" cap="none">
                  <a:solidFill>
                    <a:schemeClr val="dk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Arial"/>
                </a:rPr>
                <a:t>Rodovias Estaduais</a:t>
              </a:r>
              <a:endPara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695" name="Google Shape;1695;p63"/>
            <p:cNvSpPr/>
            <p:nvPr/>
          </p:nvSpPr>
          <p:spPr>
            <a:xfrm>
              <a:off x="9661936" y="1865553"/>
              <a:ext cx="153987" cy="121231"/>
            </a:xfrm>
            <a:prstGeom prst="triangle">
              <a:avLst>
                <a:gd name="adj" fmla="val 50000"/>
              </a:avLst>
            </a:prstGeom>
            <a:solidFill>
              <a:srgbClr val="008000"/>
            </a:solidFill>
            <a:ln w="9525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1696" name="Google Shape;1696;p63"/>
            <p:cNvSpPr/>
            <p:nvPr/>
          </p:nvSpPr>
          <p:spPr>
            <a:xfrm>
              <a:off x="9881677" y="1484641"/>
              <a:ext cx="65" cy="1225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342900" marR="0" lvl="0" indent="-3429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9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1697" name="Google Shape;1697;p63"/>
            <p:cNvSpPr/>
            <p:nvPr/>
          </p:nvSpPr>
          <p:spPr>
            <a:xfrm>
              <a:off x="9872024" y="1856920"/>
              <a:ext cx="275717" cy="1225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342900" marR="0" lvl="0" indent="-3429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900" b="0" i="0" u="none" strike="noStrike" cap="none">
                  <a:solidFill>
                    <a:schemeClr val="dk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Arial"/>
                </a:rPr>
                <a:t>Porto</a:t>
              </a:r>
              <a:endPara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698" name="Google Shape;1698;p63"/>
            <p:cNvSpPr/>
            <p:nvPr/>
          </p:nvSpPr>
          <p:spPr>
            <a:xfrm>
              <a:off x="9697270" y="1693787"/>
              <a:ext cx="102622" cy="104400"/>
            </a:xfrm>
            <a:prstGeom prst="ellipse">
              <a:avLst/>
            </a:prstGeom>
            <a:solidFill>
              <a:schemeClr val="lt1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ahoma"/>
              </a:endParaRPr>
            </a:p>
          </p:txBody>
        </p:sp>
        <p:sp>
          <p:nvSpPr>
            <p:cNvPr id="1699" name="Google Shape;1699;p63"/>
            <p:cNvSpPr/>
            <p:nvPr/>
          </p:nvSpPr>
          <p:spPr>
            <a:xfrm>
              <a:off x="9871497" y="1701014"/>
              <a:ext cx="984244" cy="1089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800" b="0" i="0" u="none" strike="noStrike" cap="none">
                  <a:solidFill>
                    <a:schemeClr val="dk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Arial"/>
                </a:rPr>
                <a:t>Principais Municípios</a:t>
              </a:r>
              <a:endParaRPr sz="10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cxnSp>
          <p:nvCxnSpPr>
            <p:cNvPr id="1700" name="Google Shape;1700;p63"/>
            <p:cNvCxnSpPr/>
            <p:nvPr/>
          </p:nvCxnSpPr>
          <p:spPr>
            <a:xfrm>
              <a:off x="9658582" y="2097249"/>
              <a:ext cx="180000" cy="0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701" name="Google Shape;1701;p63"/>
            <p:cNvSpPr txBox="1"/>
            <p:nvPr/>
          </p:nvSpPr>
          <p:spPr>
            <a:xfrm>
              <a:off x="9881677" y="2014176"/>
              <a:ext cx="969234" cy="1225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900" b="0" i="0" u="none" strike="noStrike" cap="none">
                  <a:solidFill>
                    <a:schemeClr val="dk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Arial"/>
                </a:rPr>
                <a:t>Rodovias Federais</a:t>
              </a:r>
              <a:endPara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1702" name="Google Shape;1702;p63"/>
          <p:cNvSpPr txBox="1"/>
          <p:nvPr/>
        </p:nvSpPr>
        <p:spPr>
          <a:xfrm>
            <a:off x="4841122" y="5683301"/>
            <a:ext cx="1279759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Projeto</a:t>
            </a:r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704" name="Google Shape;1704;p63"/>
          <p:cNvGraphicFramePr/>
          <p:nvPr>
            <p:extLst>
              <p:ext uri="{D42A27DB-BD31-4B8C-83A1-F6EECF244321}">
                <p14:modId xmlns:p14="http://schemas.microsoft.com/office/powerpoint/2010/main" val="2429869544"/>
              </p:ext>
            </p:extLst>
          </p:nvPr>
        </p:nvGraphicFramePr>
        <p:xfrm>
          <a:off x="6422779" y="1880287"/>
          <a:ext cx="5261200" cy="3187275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67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6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75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89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pt-BR" sz="1000" b="1" i="0" u="none" strike="noStrike" cap="none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Projeto</a:t>
                      </a:r>
                      <a:endParaRPr sz="1000" b="1" i="0" u="none" strike="noStrike" cap="none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</a:txBody>
                  <a:tcPr marL="91450" marR="91450" marT="45725" marB="45725" anchor="ctr">
                    <a:solidFill>
                      <a:srgbClr val="13435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pt-BR" sz="1000" u="none" strike="noStrike" cap="none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Infraestrutura</a:t>
                      </a:r>
                      <a:endParaRPr sz="1400" u="none" strike="noStrike" cap="none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1450" marR="91450" marT="45725" marB="45725" anchor="ctr">
                    <a:solidFill>
                      <a:srgbClr val="13435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pt-BR" sz="1000" u="none" strike="noStrike" cap="none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Recomendação (PELC, 2023)</a:t>
                      </a:r>
                      <a:endParaRPr sz="1400" u="none" strike="noStrike" cap="none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50" marR="91450" marT="45725" marB="45725" anchor="ctr">
                    <a:solidFill>
                      <a:srgbClr val="13435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543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Arial"/>
                      </a:endParaRPr>
                    </a:p>
                  </a:txBody>
                  <a:tcPr marL="17775" marR="17775" marT="17775" marB="1777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pt-BR" sz="10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BR-116/101 RJ/SP</a:t>
                      </a:r>
                      <a:endParaRPr dirty="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17775" marR="17775" marT="17775" marB="17775" anchor="ctr"/>
                </a:tc>
                <a:tc>
                  <a:txBody>
                    <a:bodyPr/>
                    <a:lstStyle/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Char char="•"/>
                      </a:pPr>
                      <a:r>
                        <a:rPr lang="pt-BR" sz="10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Garantir a execução dos investimentos para o novo contrato de concessão da CCR </a:t>
                      </a:r>
                      <a:r>
                        <a:rPr lang="pt-BR" sz="1000" b="0" i="0" u="none" strike="noStrike" cap="none" dirty="0" err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RioSP</a:t>
                      </a:r>
                      <a:endParaRPr sz="1000" b="0" i="0" u="none" strike="noStrike" cap="none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Char char="•"/>
                      </a:pPr>
                      <a:r>
                        <a:rPr lang="pt-BR" sz="10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Apoio aos Governos municipais para o desenvolvimento de projetos técnicos e execução de obras pertinentes</a:t>
                      </a:r>
                      <a:endParaRPr sz="1000" b="0" i="0" u="none" strike="noStrike" cap="none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Char char="•"/>
                      </a:pPr>
                      <a:r>
                        <a:rPr lang="pt-BR" sz="10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Sugerir a adoção de inovações tecnológicas (Free Flow e HS-WIN)</a:t>
                      </a:r>
                      <a:endParaRPr dirty="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17775" marR="17775" marT="17775" marB="1777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31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Arial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pt-BR" sz="1000" u="none" strike="noStrike" cap="none" dirty="0">
                          <a:latin typeface="Calibri"/>
                          <a:ea typeface="Calibri"/>
                          <a:cs typeface="Calibri"/>
                          <a:sym typeface="Arial"/>
                        </a:rPr>
                        <a:t>BR-493</a:t>
                      </a:r>
                      <a:endParaRPr sz="1400" u="none" strike="noStrike" cap="none" dirty="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Char char="•"/>
                      </a:pPr>
                      <a:r>
                        <a:rPr lang="pt-BR" sz="10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Apoio a medidas de segurança pública </a:t>
                      </a:r>
                      <a:endParaRPr dirty="0">
                        <a:latin typeface="Calibri"/>
                        <a:ea typeface="Calibri"/>
                        <a:cs typeface="Calibri"/>
                      </a:endParaRPr>
                    </a:p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Char char="•"/>
                      </a:pPr>
                      <a:r>
                        <a:rPr lang="pt-BR" sz="10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Atuar para a execução das obras de complementação da duplicação do Arco Metropolitano entre Magé e Itaboraí</a:t>
                      </a:r>
                      <a:endParaRPr sz="1000" u="none" strike="noStrike" cap="none" dirty="0"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</a:txBody>
                  <a:tcPr marL="17775" marR="17775" marT="17775" marB="1777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809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  <a:sym typeface="Arial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pt-BR" sz="1000" u="none" strike="noStrike" cap="none" dirty="0">
                          <a:latin typeface="Calibri"/>
                          <a:ea typeface="Calibri"/>
                          <a:cs typeface="Calibri"/>
                          <a:sym typeface="Arial"/>
                        </a:rPr>
                        <a:t>Acesso rodoviário ao Porto de Angra dos Reis</a:t>
                      </a:r>
                      <a:endParaRPr dirty="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Char char="•"/>
                      </a:pPr>
                      <a:r>
                        <a:rPr lang="pt-BR" sz="10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Desenvolvimento dos estudos e modelagem para viabilizar a licitação do Lote (Facilita RJ)</a:t>
                      </a:r>
                      <a:endParaRPr dirty="0">
                        <a:latin typeface="Calibri"/>
                        <a:ea typeface="Calibri"/>
                        <a:cs typeface="Calibri"/>
                      </a:endParaRPr>
                    </a:p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Char char="•"/>
                      </a:pPr>
                      <a:r>
                        <a:rPr lang="pt-BR" sz="10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Garantir que os pleitos de melhoria da RJ-155 sejam incluídos no PER </a:t>
                      </a:r>
                      <a:endParaRPr dirty="0">
                        <a:latin typeface="Calibri"/>
                        <a:ea typeface="Calibri"/>
                        <a:cs typeface="Calibri"/>
                      </a:endParaRPr>
                    </a:p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Char char="•"/>
                      </a:pPr>
                      <a:r>
                        <a:rPr lang="pt-BR" sz="10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Garantir que os investimentos para a concessão da RJ-155 contemplem a execução de melhorias necessárias</a:t>
                      </a:r>
                      <a:endParaRPr dirty="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17775" marR="17775" marT="17775" marB="1777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705" name="Google Shape;1705;p63"/>
          <p:cNvSpPr/>
          <p:nvPr/>
        </p:nvSpPr>
        <p:spPr>
          <a:xfrm>
            <a:off x="6656273" y="2802659"/>
            <a:ext cx="178578" cy="16298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0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1</a:t>
            </a:r>
            <a:endParaRPr sz="12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706" name="Google Shape;1706;p63"/>
          <p:cNvSpPr/>
          <p:nvPr/>
        </p:nvSpPr>
        <p:spPr>
          <a:xfrm>
            <a:off x="6655562" y="3652335"/>
            <a:ext cx="180000" cy="22271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0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2</a:t>
            </a:r>
            <a:endParaRPr sz="12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707" name="Google Shape;1707;p63"/>
          <p:cNvSpPr/>
          <p:nvPr/>
        </p:nvSpPr>
        <p:spPr>
          <a:xfrm>
            <a:off x="6655562" y="4352884"/>
            <a:ext cx="180000" cy="22271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0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3</a:t>
            </a:r>
            <a:endParaRPr sz="12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708" name="Google Shape;1708;p63"/>
          <p:cNvSpPr/>
          <p:nvPr/>
        </p:nvSpPr>
        <p:spPr>
          <a:xfrm>
            <a:off x="4655861" y="5678284"/>
            <a:ext cx="108000" cy="108000"/>
          </a:xfrm>
          <a:prstGeom prst="ellipse">
            <a:avLst/>
          </a:prstGeom>
          <a:solidFill>
            <a:schemeClr val="accent1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709" name="Google Shape;1709;p63"/>
          <p:cNvSpPr/>
          <p:nvPr/>
        </p:nvSpPr>
        <p:spPr>
          <a:xfrm>
            <a:off x="5480596" y="3437941"/>
            <a:ext cx="114185" cy="103197"/>
          </a:xfrm>
          <a:prstGeom prst="triangle">
            <a:avLst>
              <a:gd name="adj" fmla="val 50000"/>
            </a:avLst>
          </a:prstGeom>
          <a:solidFill>
            <a:srgbClr val="0099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712" name="Google Shape;1712;p63"/>
          <p:cNvSpPr/>
          <p:nvPr/>
        </p:nvSpPr>
        <p:spPr>
          <a:xfrm>
            <a:off x="1387920" y="4140568"/>
            <a:ext cx="180000" cy="18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0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1</a:t>
            </a:r>
            <a:endParaRPr sz="12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714" name="Google Shape;1714;p63"/>
          <p:cNvSpPr/>
          <p:nvPr/>
        </p:nvSpPr>
        <p:spPr>
          <a:xfrm>
            <a:off x="1585775" y="4919948"/>
            <a:ext cx="252371" cy="20004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0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3</a:t>
            </a:r>
            <a:endParaRPr sz="12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713" name="Google Shape;1713;p63"/>
          <p:cNvSpPr/>
          <p:nvPr/>
        </p:nvSpPr>
        <p:spPr>
          <a:xfrm>
            <a:off x="2619729" y="4536059"/>
            <a:ext cx="212684" cy="18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0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2</a:t>
            </a:r>
            <a:endParaRPr sz="12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715" name="Google Shape;1715;p63"/>
          <p:cNvSpPr/>
          <p:nvPr/>
        </p:nvSpPr>
        <p:spPr>
          <a:xfrm>
            <a:off x="2790939" y="4763219"/>
            <a:ext cx="260476" cy="171450"/>
          </a:xfrm>
          <a:custGeom>
            <a:avLst/>
            <a:gdLst/>
            <a:ahLst/>
            <a:cxnLst/>
            <a:rect l="l" t="t" r="r" b="b"/>
            <a:pathLst>
              <a:path w="476250" h="171450" extrusionOk="0">
                <a:moveTo>
                  <a:pt x="476250" y="171450"/>
                </a:moveTo>
                <a:lnTo>
                  <a:pt x="419100" y="142875"/>
                </a:lnTo>
                <a:lnTo>
                  <a:pt x="419100" y="142875"/>
                </a:lnTo>
                <a:lnTo>
                  <a:pt x="295275" y="38100"/>
                </a:lnTo>
                <a:lnTo>
                  <a:pt x="219075" y="0"/>
                </a:lnTo>
                <a:lnTo>
                  <a:pt x="133350" y="9525"/>
                </a:lnTo>
                <a:lnTo>
                  <a:pt x="0" y="38100"/>
                </a:lnTo>
              </a:path>
            </a:pathLst>
          </a:custGeom>
          <a:noFill/>
          <a:ln w="57150" cap="flat" cmpd="sng">
            <a:solidFill>
              <a:srgbClr val="FFFF00">
                <a:alpha val="69803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716" name="Google Shape;1716;p63"/>
          <p:cNvSpPr/>
          <p:nvPr/>
        </p:nvSpPr>
        <p:spPr>
          <a:xfrm>
            <a:off x="659421" y="4342443"/>
            <a:ext cx="2126255" cy="506776"/>
          </a:xfrm>
          <a:custGeom>
            <a:avLst/>
            <a:gdLst/>
            <a:ahLst/>
            <a:cxnLst/>
            <a:rect l="l" t="t" r="r" b="b"/>
            <a:pathLst>
              <a:path w="2126255" h="506776" extrusionOk="0">
                <a:moveTo>
                  <a:pt x="0" y="385591"/>
                </a:moveTo>
                <a:lnTo>
                  <a:pt x="66101" y="319490"/>
                </a:lnTo>
                <a:lnTo>
                  <a:pt x="143219" y="242371"/>
                </a:lnTo>
                <a:lnTo>
                  <a:pt x="286438" y="176270"/>
                </a:lnTo>
                <a:lnTo>
                  <a:pt x="462708" y="121186"/>
                </a:lnTo>
                <a:lnTo>
                  <a:pt x="583894" y="77118"/>
                </a:lnTo>
                <a:lnTo>
                  <a:pt x="661012" y="11017"/>
                </a:lnTo>
                <a:lnTo>
                  <a:pt x="826265" y="0"/>
                </a:lnTo>
                <a:lnTo>
                  <a:pt x="947451" y="11017"/>
                </a:lnTo>
                <a:lnTo>
                  <a:pt x="1046602" y="77118"/>
                </a:lnTo>
                <a:lnTo>
                  <a:pt x="1145754" y="121186"/>
                </a:lnTo>
                <a:lnTo>
                  <a:pt x="1222872" y="220338"/>
                </a:lnTo>
                <a:lnTo>
                  <a:pt x="1355075" y="275422"/>
                </a:lnTo>
                <a:lnTo>
                  <a:pt x="1355075" y="275422"/>
                </a:lnTo>
                <a:lnTo>
                  <a:pt x="1509311" y="308473"/>
                </a:lnTo>
                <a:lnTo>
                  <a:pt x="1509311" y="308473"/>
                </a:lnTo>
                <a:lnTo>
                  <a:pt x="1762699" y="385591"/>
                </a:lnTo>
                <a:lnTo>
                  <a:pt x="1872867" y="385591"/>
                </a:lnTo>
                <a:lnTo>
                  <a:pt x="1994053" y="418641"/>
                </a:lnTo>
                <a:lnTo>
                  <a:pt x="2049137" y="462709"/>
                </a:lnTo>
                <a:lnTo>
                  <a:pt x="2126255" y="506776"/>
                </a:lnTo>
              </a:path>
            </a:pathLst>
          </a:custGeom>
          <a:noFill/>
          <a:ln w="25400" cap="flat" cmpd="sng">
            <a:solidFill>
              <a:srgbClr val="FF0000">
                <a:alpha val="69803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717" name="Google Shape;1717;p63"/>
          <p:cNvSpPr/>
          <p:nvPr/>
        </p:nvSpPr>
        <p:spPr>
          <a:xfrm>
            <a:off x="684701" y="4876198"/>
            <a:ext cx="2114550" cy="902970"/>
          </a:xfrm>
          <a:custGeom>
            <a:avLst/>
            <a:gdLst/>
            <a:ahLst/>
            <a:cxnLst/>
            <a:rect l="l" t="t" r="r" b="b"/>
            <a:pathLst>
              <a:path w="2114550" h="902970" extrusionOk="0">
                <a:moveTo>
                  <a:pt x="0" y="902970"/>
                </a:moveTo>
                <a:lnTo>
                  <a:pt x="11430" y="811530"/>
                </a:lnTo>
                <a:lnTo>
                  <a:pt x="228600" y="788670"/>
                </a:lnTo>
                <a:lnTo>
                  <a:pt x="388620" y="708660"/>
                </a:lnTo>
                <a:lnTo>
                  <a:pt x="457200" y="662940"/>
                </a:lnTo>
                <a:lnTo>
                  <a:pt x="457200" y="662940"/>
                </a:lnTo>
                <a:lnTo>
                  <a:pt x="411480" y="560070"/>
                </a:lnTo>
                <a:lnTo>
                  <a:pt x="434340" y="422910"/>
                </a:lnTo>
                <a:lnTo>
                  <a:pt x="457200" y="342900"/>
                </a:lnTo>
                <a:lnTo>
                  <a:pt x="537210" y="285750"/>
                </a:lnTo>
                <a:lnTo>
                  <a:pt x="685800" y="308610"/>
                </a:lnTo>
                <a:lnTo>
                  <a:pt x="777240" y="205740"/>
                </a:lnTo>
                <a:lnTo>
                  <a:pt x="800100" y="114300"/>
                </a:lnTo>
                <a:lnTo>
                  <a:pt x="914400" y="205740"/>
                </a:lnTo>
                <a:lnTo>
                  <a:pt x="914400" y="205740"/>
                </a:lnTo>
                <a:lnTo>
                  <a:pt x="1040130" y="308610"/>
                </a:lnTo>
                <a:lnTo>
                  <a:pt x="1143000" y="308610"/>
                </a:lnTo>
                <a:lnTo>
                  <a:pt x="1234440" y="205740"/>
                </a:lnTo>
                <a:lnTo>
                  <a:pt x="1234440" y="205740"/>
                </a:lnTo>
                <a:lnTo>
                  <a:pt x="1371600" y="137160"/>
                </a:lnTo>
                <a:lnTo>
                  <a:pt x="1371600" y="137160"/>
                </a:lnTo>
                <a:lnTo>
                  <a:pt x="1474470" y="57150"/>
                </a:lnTo>
                <a:lnTo>
                  <a:pt x="1623060" y="91440"/>
                </a:lnTo>
                <a:lnTo>
                  <a:pt x="1725930" y="125730"/>
                </a:lnTo>
                <a:lnTo>
                  <a:pt x="1805940" y="45720"/>
                </a:lnTo>
                <a:lnTo>
                  <a:pt x="1977390" y="91440"/>
                </a:lnTo>
                <a:lnTo>
                  <a:pt x="1977390" y="91440"/>
                </a:lnTo>
                <a:lnTo>
                  <a:pt x="2114550" y="0"/>
                </a:lnTo>
                <a:lnTo>
                  <a:pt x="2103120" y="11430"/>
                </a:lnTo>
              </a:path>
            </a:pathLst>
          </a:custGeom>
          <a:noFill/>
          <a:ln w="57150" cap="flat" cmpd="sng">
            <a:solidFill>
              <a:srgbClr val="FFFF00">
                <a:alpha val="69803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718" name="Google Shape;1718;p63"/>
          <p:cNvSpPr/>
          <p:nvPr/>
        </p:nvSpPr>
        <p:spPr>
          <a:xfrm>
            <a:off x="1087825" y="5564414"/>
            <a:ext cx="180000" cy="18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0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1</a:t>
            </a:r>
            <a:endParaRPr sz="12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719" name="Google Shape;1719;p63"/>
          <p:cNvSpPr/>
          <p:nvPr/>
        </p:nvSpPr>
        <p:spPr>
          <a:xfrm>
            <a:off x="2188672" y="4938683"/>
            <a:ext cx="180000" cy="18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0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1</a:t>
            </a:r>
            <a:endParaRPr sz="12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720" name="Google Shape;1720;p63"/>
          <p:cNvSpPr/>
          <p:nvPr/>
        </p:nvSpPr>
        <p:spPr>
          <a:xfrm>
            <a:off x="2209658" y="4514611"/>
            <a:ext cx="180000" cy="18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0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1</a:t>
            </a:r>
            <a:endParaRPr sz="12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61" name="Forma Livre 332">
            <a:extLst>
              <a:ext uri="{FF2B5EF4-FFF2-40B4-BE49-F238E27FC236}">
                <a16:creationId xmlns:a16="http://schemas.microsoft.com/office/drawing/2014/main" id="{07457CBC-98CA-4312-F95E-1BBA57BE1E2C}"/>
              </a:ext>
            </a:extLst>
          </p:cNvPr>
          <p:cNvSpPr/>
          <p:nvPr/>
        </p:nvSpPr>
        <p:spPr bwMode="auto">
          <a:xfrm>
            <a:off x="2237352" y="2583155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040</a:t>
            </a:r>
          </a:p>
        </p:txBody>
      </p:sp>
      <p:sp>
        <p:nvSpPr>
          <p:cNvPr id="162" name="Forma Livre 332">
            <a:extLst>
              <a:ext uri="{FF2B5EF4-FFF2-40B4-BE49-F238E27FC236}">
                <a16:creationId xmlns:a16="http://schemas.microsoft.com/office/drawing/2014/main" id="{07457CBC-98CA-4312-F95E-1BBA57BE1E2C}"/>
              </a:ext>
            </a:extLst>
          </p:cNvPr>
          <p:cNvSpPr/>
          <p:nvPr/>
        </p:nvSpPr>
        <p:spPr bwMode="auto">
          <a:xfrm>
            <a:off x="2797464" y="4322160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040</a:t>
            </a:r>
          </a:p>
        </p:txBody>
      </p:sp>
      <p:sp>
        <p:nvSpPr>
          <p:cNvPr id="163" name="Forma Livre 332">
            <a:extLst>
              <a:ext uri="{FF2B5EF4-FFF2-40B4-BE49-F238E27FC236}">
                <a16:creationId xmlns:a16="http://schemas.microsoft.com/office/drawing/2014/main" id="{B448807D-F5DC-58A9-E9EE-B954E4B35986}"/>
              </a:ext>
            </a:extLst>
          </p:cNvPr>
          <p:cNvSpPr/>
          <p:nvPr/>
        </p:nvSpPr>
        <p:spPr bwMode="auto">
          <a:xfrm>
            <a:off x="3616317" y="2851582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116</a:t>
            </a:r>
          </a:p>
        </p:txBody>
      </p:sp>
      <p:sp>
        <p:nvSpPr>
          <p:cNvPr id="164" name="Forma Livre 332">
            <a:extLst>
              <a:ext uri="{FF2B5EF4-FFF2-40B4-BE49-F238E27FC236}">
                <a16:creationId xmlns:a16="http://schemas.microsoft.com/office/drawing/2014/main" id="{B448807D-F5DC-58A9-E9EE-B954E4B35986}"/>
              </a:ext>
            </a:extLst>
          </p:cNvPr>
          <p:cNvSpPr/>
          <p:nvPr/>
        </p:nvSpPr>
        <p:spPr bwMode="auto">
          <a:xfrm>
            <a:off x="3196568" y="3930940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116</a:t>
            </a:r>
          </a:p>
        </p:txBody>
      </p:sp>
      <p:sp>
        <p:nvSpPr>
          <p:cNvPr id="165" name="Forma Livre 332">
            <a:extLst>
              <a:ext uri="{FF2B5EF4-FFF2-40B4-BE49-F238E27FC236}">
                <a16:creationId xmlns:a16="http://schemas.microsoft.com/office/drawing/2014/main" id="{E06DECBD-7863-D6B3-D9BC-236505683EF0}"/>
              </a:ext>
            </a:extLst>
          </p:cNvPr>
          <p:cNvSpPr/>
          <p:nvPr/>
        </p:nvSpPr>
        <p:spPr bwMode="auto">
          <a:xfrm>
            <a:off x="4126932" y="3015701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chemeClr val="accent2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RJ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186</a:t>
            </a:r>
          </a:p>
        </p:txBody>
      </p:sp>
      <p:sp>
        <p:nvSpPr>
          <p:cNvPr id="166" name="Forma Livre 332">
            <a:extLst>
              <a:ext uri="{FF2B5EF4-FFF2-40B4-BE49-F238E27FC236}">
                <a16:creationId xmlns:a16="http://schemas.microsoft.com/office/drawing/2014/main" id="{ADF33BB5-66A7-AF24-4FCA-8DA1BFB84CBA}"/>
              </a:ext>
            </a:extLst>
          </p:cNvPr>
          <p:cNvSpPr/>
          <p:nvPr/>
        </p:nvSpPr>
        <p:spPr bwMode="auto">
          <a:xfrm>
            <a:off x="3440344" y="4284786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chemeClr val="accent2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RJ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116</a:t>
            </a:r>
          </a:p>
        </p:txBody>
      </p:sp>
      <p:sp>
        <p:nvSpPr>
          <p:cNvPr id="167" name="Forma Livre 332">
            <a:extLst>
              <a:ext uri="{FF2B5EF4-FFF2-40B4-BE49-F238E27FC236}">
                <a16:creationId xmlns:a16="http://schemas.microsoft.com/office/drawing/2014/main" id="{B448807D-F5DC-58A9-E9EE-B954E4B35986}"/>
              </a:ext>
            </a:extLst>
          </p:cNvPr>
          <p:cNvSpPr/>
          <p:nvPr/>
        </p:nvSpPr>
        <p:spPr bwMode="auto">
          <a:xfrm>
            <a:off x="891893" y="4447012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116</a:t>
            </a:r>
          </a:p>
        </p:txBody>
      </p:sp>
      <p:sp>
        <p:nvSpPr>
          <p:cNvPr id="168" name="Forma Livre 332">
            <a:extLst>
              <a:ext uri="{FF2B5EF4-FFF2-40B4-BE49-F238E27FC236}">
                <a16:creationId xmlns:a16="http://schemas.microsoft.com/office/drawing/2014/main" id="{74B8555E-2BB2-6D1B-FA34-515D0EE64A1C}"/>
              </a:ext>
            </a:extLst>
          </p:cNvPr>
          <p:cNvSpPr/>
          <p:nvPr/>
        </p:nvSpPr>
        <p:spPr bwMode="auto">
          <a:xfrm>
            <a:off x="5481288" y="2182679"/>
            <a:ext cx="184213" cy="211681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101</a:t>
            </a:r>
          </a:p>
        </p:txBody>
      </p:sp>
      <p:sp>
        <p:nvSpPr>
          <p:cNvPr id="169" name="Forma Livre 332">
            <a:extLst>
              <a:ext uri="{FF2B5EF4-FFF2-40B4-BE49-F238E27FC236}">
                <a16:creationId xmlns:a16="http://schemas.microsoft.com/office/drawing/2014/main" id="{74B8555E-2BB2-6D1B-FA34-515D0EE64A1C}"/>
              </a:ext>
            </a:extLst>
          </p:cNvPr>
          <p:cNvSpPr/>
          <p:nvPr/>
        </p:nvSpPr>
        <p:spPr bwMode="auto">
          <a:xfrm>
            <a:off x="4587295" y="3901390"/>
            <a:ext cx="184213" cy="211681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101</a:t>
            </a:r>
          </a:p>
        </p:txBody>
      </p:sp>
      <p:sp>
        <p:nvSpPr>
          <p:cNvPr id="170" name="Forma Livre 332">
            <a:extLst>
              <a:ext uri="{FF2B5EF4-FFF2-40B4-BE49-F238E27FC236}">
                <a16:creationId xmlns:a16="http://schemas.microsoft.com/office/drawing/2014/main" id="{74B8555E-2BB2-6D1B-FA34-515D0EE64A1C}"/>
              </a:ext>
            </a:extLst>
          </p:cNvPr>
          <p:cNvSpPr/>
          <p:nvPr/>
        </p:nvSpPr>
        <p:spPr bwMode="auto">
          <a:xfrm>
            <a:off x="3792644" y="4538420"/>
            <a:ext cx="184213" cy="211681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101</a:t>
            </a:r>
          </a:p>
        </p:txBody>
      </p:sp>
      <p:sp>
        <p:nvSpPr>
          <p:cNvPr id="172" name="Forma Livre 332">
            <a:extLst>
              <a:ext uri="{FF2B5EF4-FFF2-40B4-BE49-F238E27FC236}">
                <a16:creationId xmlns:a16="http://schemas.microsoft.com/office/drawing/2014/main" id="{B448807D-F5DC-58A9-E9EE-B954E4B35986}"/>
              </a:ext>
            </a:extLst>
          </p:cNvPr>
          <p:cNvSpPr/>
          <p:nvPr/>
        </p:nvSpPr>
        <p:spPr bwMode="auto">
          <a:xfrm>
            <a:off x="1838449" y="4478747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116</a:t>
            </a:r>
          </a:p>
        </p:txBody>
      </p:sp>
      <p:sp>
        <p:nvSpPr>
          <p:cNvPr id="173" name="Forma Livre 332">
            <a:extLst>
              <a:ext uri="{FF2B5EF4-FFF2-40B4-BE49-F238E27FC236}">
                <a16:creationId xmlns:a16="http://schemas.microsoft.com/office/drawing/2014/main" id="{74B8555E-2BB2-6D1B-FA34-515D0EE64A1C}"/>
              </a:ext>
            </a:extLst>
          </p:cNvPr>
          <p:cNvSpPr/>
          <p:nvPr/>
        </p:nvSpPr>
        <p:spPr bwMode="auto">
          <a:xfrm>
            <a:off x="651332" y="5552711"/>
            <a:ext cx="184213" cy="211681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101</a:t>
            </a:r>
          </a:p>
        </p:txBody>
      </p:sp>
      <p:sp>
        <p:nvSpPr>
          <p:cNvPr id="174" name="Forma Livre 332">
            <a:extLst>
              <a:ext uri="{FF2B5EF4-FFF2-40B4-BE49-F238E27FC236}">
                <a16:creationId xmlns:a16="http://schemas.microsoft.com/office/drawing/2014/main" id="{8B24FBE4-C0F4-AF4C-0CF3-8B83600A4613}"/>
              </a:ext>
            </a:extLst>
          </p:cNvPr>
          <p:cNvSpPr/>
          <p:nvPr/>
        </p:nvSpPr>
        <p:spPr bwMode="auto">
          <a:xfrm>
            <a:off x="2195893" y="4209042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393</a:t>
            </a:r>
          </a:p>
        </p:txBody>
      </p:sp>
      <p:sp>
        <p:nvSpPr>
          <p:cNvPr id="175" name="Forma Livre 332">
            <a:extLst>
              <a:ext uri="{FF2B5EF4-FFF2-40B4-BE49-F238E27FC236}">
                <a16:creationId xmlns:a16="http://schemas.microsoft.com/office/drawing/2014/main" id="{8B24FBE4-C0F4-AF4C-0CF3-8B83600A4613}"/>
              </a:ext>
            </a:extLst>
          </p:cNvPr>
          <p:cNvSpPr/>
          <p:nvPr/>
        </p:nvSpPr>
        <p:spPr bwMode="auto">
          <a:xfrm>
            <a:off x="3030235" y="3744627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393</a:t>
            </a:r>
          </a:p>
        </p:txBody>
      </p:sp>
      <p:sp>
        <p:nvSpPr>
          <p:cNvPr id="176" name="Forma Livre 332">
            <a:extLst>
              <a:ext uri="{FF2B5EF4-FFF2-40B4-BE49-F238E27FC236}">
                <a16:creationId xmlns:a16="http://schemas.microsoft.com/office/drawing/2014/main" id="{74B8555E-2BB2-6D1B-FA34-515D0EE64A1C}"/>
              </a:ext>
            </a:extLst>
          </p:cNvPr>
          <p:cNvSpPr/>
          <p:nvPr/>
        </p:nvSpPr>
        <p:spPr bwMode="auto">
          <a:xfrm>
            <a:off x="2458657" y="4868246"/>
            <a:ext cx="184213" cy="211681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101</a:t>
            </a:r>
          </a:p>
        </p:txBody>
      </p:sp>
      <p:sp>
        <p:nvSpPr>
          <p:cNvPr id="178" name="Forma livre 177"/>
          <p:cNvSpPr/>
          <p:nvPr/>
        </p:nvSpPr>
        <p:spPr>
          <a:xfrm>
            <a:off x="3265714" y="1864426"/>
            <a:ext cx="926276" cy="641268"/>
          </a:xfrm>
          <a:custGeom>
            <a:avLst/>
            <a:gdLst>
              <a:gd name="connsiteX0" fmla="*/ 926276 w 926276"/>
              <a:gd name="connsiteY0" fmla="*/ 641268 h 641268"/>
              <a:gd name="connsiteX1" fmla="*/ 855024 w 926276"/>
              <a:gd name="connsiteY1" fmla="*/ 593766 h 641268"/>
              <a:gd name="connsiteX2" fmla="*/ 795647 w 926276"/>
              <a:gd name="connsiteY2" fmla="*/ 605642 h 641268"/>
              <a:gd name="connsiteX3" fmla="*/ 700644 w 926276"/>
              <a:gd name="connsiteY3" fmla="*/ 593766 h 641268"/>
              <a:gd name="connsiteX4" fmla="*/ 665018 w 926276"/>
              <a:gd name="connsiteY4" fmla="*/ 534390 h 641268"/>
              <a:gd name="connsiteX5" fmla="*/ 581891 w 926276"/>
              <a:gd name="connsiteY5" fmla="*/ 534390 h 641268"/>
              <a:gd name="connsiteX6" fmla="*/ 546265 w 926276"/>
              <a:gd name="connsiteY6" fmla="*/ 558140 h 641268"/>
              <a:gd name="connsiteX7" fmla="*/ 475013 w 926276"/>
              <a:gd name="connsiteY7" fmla="*/ 570016 h 641268"/>
              <a:gd name="connsiteX8" fmla="*/ 368135 w 926276"/>
              <a:gd name="connsiteY8" fmla="*/ 510639 h 641268"/>
              <a:gd name="connsiteX9" fmla="*/ 285008 w 926276"/>
              <a:gd name="connsiteY9" fmla="*/ 439387 h 641268"/>
              <a:gd name="connsiteX10" fmla="*/ 201881 w 926276"/>
              <a:gd name="connsiteY10" fmla="*/ 344384 h 641268"/>
              <a:gd name="connsiteX11" fmla="*/ 190005 w 926276"/>
              <a:gd name="connsiteY11" fmla="*/ 285008 h 641268"/>
              <a:gd name="connsiteX12" fmla="*/ 178130 w 926276"/>
              <a:gd name="connsiteY12" fmla="*/ 249382 h 641268"/>
              <a:gd name="connsiteX13" fmla="*/ 142504 w 926276"/>
              <a:gd name="connsiteY13" fmla="*/ 190005 h 641268"/>
              <a:gd name="connsiteX14" fmla="*/ 106878 w 926276"/>
              <a:gd name="connsiteY14" fmla="*/ 225631 h 641268"/>
              <a:gd name="connsiteX15" fmla="*/ 35626 w 926276"/>
              <a:gd name="connsiteY15" fmla="*/ 225631 h 641268"/>
              <a:gd name="connsiteX16" fmla="*/ 35626 w 926276"/>
              <a:gd name="connsiteY16" fmla="*/ 190005 h 641268"/>
              <a:gd name="connsiteX17" fmla="*/ 11876 w 926276"/>
              <a:gd name="connsiteY17" fmla="*/ 118753 h 641268"/>
              <a:gd name="connsiteX18" fmla="*/ 0 w 926276"/>
              <a:gd name="connsiteY18" fmla="*/ 35626 h 641268"/>
              <a:gd name="connsiteX19" fmla="*/ 0 w 926276"/>
              <a:gd name="connsiteY19" fmla="*/ 0 h 641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926276" h="641268">
                <a:moveTo>
                  <a:pt x="926276" y="641268"/>
                </a:moveTo>
                <a:lnTo>
                  <a:pt x="855024" y="593766"/>
                </a:lnTo>
                <a:lnTo>
                  <a:pt x="795647" y="605642"/>
                </a:lnTo>
                <a:lnTo>
                  <a:pt x="700644" y="593766"/>
                </a:lnTo>
                <a:lnTo>
                  <a:pt x="665018" y="534390"/>
                </a:lnTo>
                <a:lnTo>
                  <a:pt x="581891" y="534390"/>
                </a:lnTo>
                <a:lnTo>
                  <a:pt x="546265" y="558140"/>
                </a:lnTo>
                <a:lnTo>
                  <a:pt x="475013" y="570016"/>
                </a:lnTo>
                <a:lnTo>
                  <a:pt x="368135" y="510639"/>
                </a:lnTo>
                <a:lnTo>
                  <a:pt x="285008" y="439387"/>
                </a:lnTo>
                <a:lnTo>
                  <a:pt x="201881" y="344384"/>
                </a:lnTo>
                <a:lnTo>
                  <a:pt x="190005" y="285008"/>
                </a:lnTo>
                <a:lnTo>
                  <a:pt x="178130" y="249382"/>
                </a:lnTo>
                <a:lnTo>
                  <a:pt x="142504" y="190005"/>
                </a:lnTo>
                <a:lnTo>
                  <a:pt x="106878" y="225631"/>
                </a:lnTo>
                <a:lnTo>
                  <a:pt x="35626" y="225631"/>
                </a:lnTo>
                <a:lnTo>
                  <a:pt x="35626" y="190005"/>
                </a:lnTo>
                <a:lnTo>
                  <a:pt x="11876" y="118753"/>
                </a:lnTo>
                <a:lnTo>
                  <a:pt x="0" y="35626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Calibri" panose="020F0502020204030204" pitchFamily="34" charset="0"/>
            </a:endParaRPr>
          </a:p>
        </p:txBody>
      </p:sp>
      <p:sp>
        <p:nvSpPr>
          <p:cNvPr id="179" name="Forma Livre 332">
            <a:extLst>
              <a:ext uri="{FF2B5EF4-FFF2-40B4-BE49-F238E27FC236}">
                <a16:creationId xmlns:a16="http://schemas.microsoft.com/office/drawing/2014/main" id="{F6E6546A-3C16-3F3D-E725-D3D5DA3F101E}"/>
              </a:ext>
            </a:extLst>
          </p:cNvPr>
          <p:cNvSpPr/>
          <p:nvPr/>
        </p:nvSpPr>
        <p:spPr bwMode="auto">
          <a:xfrm>
            <a:off x="4723078" y="2920789"/>
            <a:ext cx="180631" cy="207565"/>
          </a:xfrm>
          <a:custGeom>
            <a:avLst/>
            <a:gdLst>
              <a:gd name="connsiteX0" fmla="*/ 92075 w 193675"/>
              <a:gd name="connsiteY0" fmla="*/ 165100 h 165100"/>
              <a:gd name="connsiteX1" fmla="*/ 193675 w 193675"/>
              <a:gd name="connsiteY1" fmla="*/ 136525 h 165100"/>
              <a:gd name="connsiteX2" fmla="*/ 190500 w 193675"/>
              <a:gd name="connsiteY2" fmla="*/ 0 h 165100"/>
              <a:gd name="connsiteX3" fmla="*/ 0 w 193675"/>
              <a:gd name="connsiteY3" fmla="*/ 0 h 165100"/>
              <a:gd name="connsiteX4" fmla="*/ 0 w 193675"/>
              <a:gd name="connsiteY4" fmla="*/ 130175 h 165100"/>
              <a:gd name="connsiteX5" fmla="*/ 92075 w 19367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0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234085"/>
              <a:gd name="connsiteY0" fmla="*/ 165100 h 165100"/>
              <a:gd name="connsiteX1" fmla="*/ 190235 w 234085"/>
              <a:gd name="connsiteY1" fmla="*/ 137671 h 165100"/>
              <a:gd name="connsiteX2" fmla="*/ 234068 w 234085"/>
              <a:gd name="connsiteY2" fmla="*/ 0 h 165100"/>
              <a:gd name="connsiteX3" fmla="*/ 0 w 234085"/>
              <a:gd name="connsiteY3" fmla="*/ 0 h 165100"/>
              <a:gd name="connsiteX4" fmla="*/ 0 w 234085"/>
              <a:gd name="connsiteY4" fmla="*/ 130175 h 165100"/>
              <a:gd name="connsiteX5" fmla="*/ 92075 w 234085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3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  <a:gd name="connsiteX0" fmla="*/ 92075 w 190777"/>
              <a:gd name="connsiteY0" fmla="*/ 165100 h 165100"/>
              <a:gd name="connsiteX1" fmla="*/ 190235 w 190777"/>
              <a:gd name="connsiteY1" fmla="*/ 137671 h 165100"/>
              <a:gd name="connsiteX2" fmla="*/ 190500 w 190777"/>
              <a:gd name="connsiteY2" fmla="*/ 2293 h 165100"/>
              <a:gd name="connsiteX3" fmla="*/ 0 w 190777"/>
              <a:gd name="connsiteY3" fmla="*/ 0 h 165100"/>
              <a:gd name="connsiteX4" fmla="*/ 0 w 190777"/>
              <a:gd name="connsiteY4" fmla="*/ 130175 h 165100"/>
              <a:gd name="connsiteX5" fmla="*/ 92075 w 190777"/>
              <a:gd name="connsiteY5" fmla="*/ 165100 h 165100"/>
              <a:gd name="connsiteX0" fmla="*/ 92075 w 190235"/>
              <a:gd name="connsiteY0" fmla="*/ 165100 h 165100"/>
              <a:gd name="connsiteX1" fmla="*/ 190235 w 190235"/>
              <a:gd name="connsiteY1" fmla="*/ 137671 h 165100"/>
              <a:gd name="connsiteX2" fmla="*/ 189354 w 190235"/>
              <a:gd name="connsiteY2" fmla="*/ 1147 h 165100"/>
              <a:gd name="connsiteX3" fmla="*/ 0 w 190235"/>
              <a:gd name="connsiteY3" fmla="*/ 0 h 165100"/>
              <a:gd name="connsiteX4" fmla="*/ 0 w 190235"/>
              <a:gd name="connsiteY4" fmla="*/ 130175 h 165100"/>
              <a:gd name="connsiteX5" fmla="*/ 92075 w 190235"/>
              <a:gd name="connsiteY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35" h="165100">
                <a:moveTo>
                  <a:pt x="92075" y="165100"/>
                </a:moveTo>
                <a:lnTo>
                  <a:pt x="190235" y="137671"/>
                </a:lnTo>
                <a:cubicBezTo>
                  <a:pt x="189177" y="92163"/>
                  <a:pt x="190412" y="46655"/>
                  <a:pt x="189354" y="1147"/>
                </a:cubicBezTo>
                <a:lnTo>
                  <a:pt x="0" y="0"/>
                </a:lnTo>
                <a:lnTo>
                  <a:pt x="0" y="130175"/>
                </a:lnTo>
                <a:lnTo>
                  <a:pt x="92075" y="165100"/>
                </a:lnTo>
                <a:close/>
              </a:path>
            </a:pathLst>
          </a:custGeom>
          <a:solidFill>
            <a:srgbClr val="00B050"/>
          </a:solidFill>
          <a:ln w="6350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77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</a:t>
            </a:r>
            <a:b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600" b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35</a:t>
            </a:r>
            <a:r>
              <a:rPr kumimoji="0" lang="en-US" sz="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</a:t>
            </a:r>
          </a:p>
        </p:txBody>
      </p:sp>
      <p:sp>
        <p:nvSpPr>
          <p:cNvPr id="144" name="Forma livre 143"/>
          <p:cNvSpPr/>
          <p:nvPr/>
        </p:nvSpPr>
        <p:spPr>
          <a:xfrm>
            <a:off x="2252663" y="4724400"/>
            <a:ext cx="542925" cy="276225"/>
          </a:xfrm>
          <a:custGeom>
            <a:avLst/>
            <a:gdLst>
              <a:gd name="connsiteX0" fmla="*/ 542925 w 542925"/>
              <a:gd name="connsiteY0" fmla="*/ 0 h 276225"/>
              <a:gd name="connsiteX1" fmla="*/ 457200 w 542925"/>
              <a:gd name="connsiteY1" fmla="*/ 14288 h 276225"/>
              <a:gd name="connsiteX2" fmla="*/ 376237 w 542925"/>
              <a:gd name="connsiteY2" fmla="*/ 33338 h 276225"/>
              <a:gd name="connsiteX3" fmla="*/ 319087 w 542925"/>
              <a:gd name="connsiteY3" fmla="*/ 33338 h 276225"/>
              <a:gd name="connsiteX4" fmla="*/ 238125 w 542925"/>
              <a:gd name="connsiteY4" fmla="*/ 66675 h 276225"/>
              <a:gd name="connsiteX5" fmla="*/ 223837 w 542925"/>
              <a:gd name="connsiteY5" fmla="*/ 85725 h 276225"/>
              <a:gd name="connsiteX6" fmla="*/ 157162 w 542925"/>
              <a:gd name="connsiteY6" fmla="*/ 152400 h 276225"/>
              <a:gd name="connsiteX7" fmla="*/ 104775 w 542925"/>
              <a:gd name="connsiteY7" fmla="*/ 171450 h 276225"/>
              <a:gd name="connsiteX8" fmla="*/ 66675 w 542925"/>
              <a:gd name="connsiteY8" fmla="*/ 214313 h 276225"/>
              <a:gd name="connsiteX9" fmla="*/ 33337 w 542925"/>
              <a:gd name="connsiteY9" fmla="*/ 219075 h 276225"/>
              <a:gd name="connsiteX10" fmla="*/ 14287 w 542925"/>
              <a:gd name="connsiteY10" fmla="*/ 261938 h 276225"/>
              <a:gd name="connsiteX11" fmla="*/ 0 w 542925"/>
              <a:gd name="connsiteY11" fmla="*/ 276225 h 27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42925" h="276225">
                <a:moveTo>
                  <a:pt x="542925" y="0"/>
                </a:moveTo>
                <a:cubicBezTo>
                  <a:pt x="513953" y="4366"/>
                  <a:pt x="484981" y="8732"/>
                  <a:pt x="457200" y="14288"/>
                </a:cubicBezTo>
                <a:cubicBezTo>
                  <a:pt x="429419" y="19844"/>
                  <a:pt x="399256" y="30163"/>
                  <a:pt x="376237" y="33338"/>
                </a:cubicBezTo>
                <a:cubicBezTo>
                  <a:pt x="353218" y="36513"/>
                  <a:pt x="342106" y="27782"/>
                  <a:pt x="319087" y="33338"/>
                </a:cubicBezTo>
                <a:cubicBezTo>
                  <a:pt x="296068" y="38894"/>
                  <a:pt x="254000" y="57944"/>
                  <a:pt x="238125" y="66675"/>
                </a:cubicBezTo>
                <a:cubicBezTo>
                  <a:pt x="222250" y="75406"/>
                  <a:pt x="237331" y="71438"/>
                  <a:pt x="223837" y="85725"/>
                </a:cubicBezTo>
                <a:cubicBezTo>
                  <a:pt x="210343" y="100012"/>
                  <a:pt x="177006" y="138113"/>
                  <a:pt x="157162" y="152400"/>
                </a:cubicBezTo>
                <a:cubicBezTo>
                  <a:pt x="137318" y="166687"/>
                  <a:pt x="119856" y="161131"/>
                  <a:pt x="104775" y="171450"/>
                </a:cubicBezTo>
                <a:cubicBezTo>
                  <a:pt x="89694" y="181769"/>
                  <a:pt x="78581" y="206376"/>
                  <a:pt x="66675" y="214313"/>
                </a:cubicBezTo>
                <a:cubicBezTo>
                  <a:pt x="54769" y="222250"/>
                  <a:pt x="42068" y="211138"/>
                  <a:pt x="33337" y="219075"/>
                </a:cubicBezTo>
                <a:cubicBezTo>
                  <a:pt x="24606" y="227012"/>
                  <a:pt x="19843" y="252413"/>
                  <a:pt x="14287" y="261938"/>
                </a:cubicBezTo>
                <a:cubicBezTo>
                  <a:pt x="8731" y="271463"/>
                  <a:pt x="44450" y="275431"/>
                  <a:pt x="0" y="276225"/>
                </a:cubicBezTo>
              </a:path>
            </a:pathLst>
          </a:custGeom>
          <a:noFill/>
          <a:ln w="57150">
            <a:solidFill>
              <a:srgbClr val="FFFF00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5" name="Google Shape;414;p24"/>
          <p:cNvSpPr/>
          <p:nvPr/>
        </p:nvSpPr>
        <p:spPr>
          <a:xfrm>
            <a:off x="578008" y="5873556"/>
            <a:ext cx="1215397" cy="253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pt-BR" sz="105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Fonte: PELC (2022)</a:t>
            </a:r>
            <a:endParaRPr sz="105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6.png">
            <a:extLst>
              <a:ext uri="{FF2B5EF4-FFF2-40B4-BE49-F238E27FC236}">
                <a16:creationId xmlns:a16="http://schemas.microsoft.com/office/drawing/2014/main" id="{34863C35-431C-68F7-7C6C-9CC45F220797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3" name="image8.png">
            <a:extLst>
              <a:ext uri="{FF2B5EF4-FFF2-40B4-BE49-F238E27FC236}">
                <a16:creationId xmlns:a16="http://schemas.microsoft.com/office/drawing/2014/main" id="{E8EFEF17-F90E-F355-9D6A-384D0FD0D8A4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BD17578C-47C6-963A-4026-7F0C1EBDEAE9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>
          <a:xfrm>
            <a:off x="10144443" y="428705"/>
            <a:ext cx="1670400" cy="835200"/>
          </a:xfrm>
          <a:prstGeom prst="rect">
            <a:avLst/>
          </a:prstGeom>
          <a:ln/>
        </p:spPr>
      </p:pic>
      <p:sp>
        <p:nvSpPr>
          <p:cNvPr id="6" name="Google Shape;1713;p63">
            <a:extLst>
              <a:ext uri="{FF2B5EF4-FFF2-40B4-BE49-F238E27FC236}">
                <a16:creationId xmlns:a16="http://schemas.microsoft.com/office/drawing/2014/main" id="{6F63BDC6-E8BD-A6B4-12ED-4EB91D5C43C0}"/>
              </a:ext>
            </a:extLst>
          </p:cNvPr>
          <p:cNvSpPr/>
          <p:nvPr/>
        </p:nvSpPr>
        <p:spPr>
          <a:xfrm>
            <a:off x="3161921" y="4506751"/>
            <a:ext cx="212684" cy="18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0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2</a:t>
            </a:r>
            <a:endParaRPr sz="1200" b="0" i="0" u="none" strike="noStrike" cap="none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0268516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0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42" name="Google Shape;1042;p60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43" name="Google Shape;1043;p60"/>
          <p:cNvSpPr txBox="1">
            <a:spLocks noGrp="1"/>
          </p:cNvSpPr>
          <p:nvPr>
            <p:ph type="title"/>
          </p:nvPr>
        </p:nvSpPr>
        <p:spPr>
          <a:xfrm>
            <a:off x="645273" y="30297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pt-BR" sz="4000" b="1">
                <a:solidFill>
                  <a:srgbClr val="323F4F"/>
                </a:solidFill>
                <a:latin typeface="Calibri"/>
                <a:ea typeface="Calibri"/>
                <a:cs typeface="Calibri"/>
                <a:sym typeface="Calibri"/>
              </a:rPr>
              <a:t>AÇÕES DE CURTO/MÉDIO PRAZO</a:t>
            </a:r>
            <a:br>
              <a:rPr lang="pt-BR" b="1">
                <a:solidFill>
                  <a:srgbClr val="323F4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pt-BR" sz="2400" i="1"/>
              <a:t>RODOVIAS FEDERAIS CONCEDIDAS</a:t>
            </a:r>
            <a:endParaRPr/>
          </a:p>
        </p:txBody>
      </p:sp>
      <p:graphicFrame>
        <p:nvGraphicFramePr>
          <p:cNvPr id="1044" name="Google Shape;1044;p60"/>
          <p:cNvGraphicFramePr/>
          <p:nvPr/>
        </p:nvGraphicFramePr>
        <p:xfrm>
          <a:off x="1531385" y="2573585"/>
          <a:ext cx="4536500" cy="3018350"/>
        </p:xfrm>
        <a:graphic>
          <a:graphicData uri="http://schemas.openxmlformats.org/drawingml/2006/table">
            <a:tbl>
              <a:tblPr>
                <a:noFill/>
                <a:tableStyleId>{F17D36A0-E8BD-42C5-BEC2-632E3DE70A1A}</a:tableStyleId>
              </a:tblPr>
              <a:tblGrid>
                <a:gridCol w="3515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1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5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u="none" strike="noStrike" cap="none">
                          <a:solidFill>
                            <a:schemeClr val="dk1"/>
                          </a:solidFill>
                        </a:rPr>
                        <a:t>PROJETO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u="none" strike="noStrike" cap="none">
                          <a:solidFill>
                            <a:schemeClr val="dk1"/>
                          </a:solidFill>
                        </a:rPr>
                        <a:t>PRAZO</a:t>
                      </a:r>
                      <a:endParaRPr sz="1400" u="none" strike="noStrike" cap="none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9275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6A314"/>
                        </a:buClr>
                        <a:buSzPts val="1400"/>
                        <a:buFont typeface="Arial"/>
                        <a:buNone/>
                      </a:pPr>
                      <a:r>
                        <a:rPr lang="pt-BR" sz="1200" u="none" strike="noStrike" cap="none"/>
                        <a:t>Implantação de faixas adicionais (BR-116/BR-101) e duplicação (BR-101)</a:t>
                      </a:r>
                      <a:endParaRPr sz="1200" u="none" strike="noStrike" cap="none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u="none" strike="noStrike" cap="none"/>
                        <a:t>2031</a:t>
                      </a:r>
                      <a:endParaRPr sz="1400" u="none" strike="noStrike" cap="none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9275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6A314"/>
                        </a:buClr>
                        <a:buSzPts val="1400"/>
                        <a:buFont typeface="Arial"/>
                        <a:buNone/>
                      </a:pPr>
                      <a:r>
                        <a:rPr lang="pt-BR" sz="1200" u="none" strike="noStrike" cap="none"/>
                        <a:t>Serra das Araras (1,2 bilhão) - implantação de 16 km de novas pistas duplicadas</a:t>
                      </a:r>
                      <a:endParaRPr sz="1200" u="none" strike="noStrike" cap="none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u="none" strike="noStrike" cap="none"/>
                        <a:t>2029</a:t>
                      </a:r>
                      <a:endParaRPr sz="1400" u="none" strike="noStrike" cap="none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5325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6A314"/>
                        </a:buClr>
                        <a:buSzPts val="1400"/>
                        <a:buFont typeface="Arial"/>
                        <a:buNone/>
                      </a:pPr>
                      <a:r>
                        <a:rPr lang="pt-BR" sz="1200" u="none" strike="noStrike" cap="none"/>
                        <a:t>Intervenções nos túneis da BR-101</a:t>
                      </a:r>
                      <a:endParaRPr sz="1200" u="none" strike="noStrike" cap="none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u="none" strike="noStrike" cap="none"/>
                        <a:t>2029</a:t>
                      </a:r>
                      <a:endParaRPr sz="1400" u="none" strike="noStrike" cap="none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92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u="none" strike="noStrike" cap="none"/>
                        <a:t>Free flow – acompanhar os efeitos das inovações tecnológicas e regulamentares</a:t>
                      </a:r>
                      <a:endParaRPr sz="1200" u="none" strike="noStrike" cap="none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u="none" strike="noStrike" cap="none"/>
                        <a:t>-</a:t>
                      </a:r>
                      <a:endParaRPr sz="1400" u="none" strike="noStrike" cap="none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45" name="Google Shape;1045;p60"/>
          <p:cNvSpPr/>
          <p:nvPr/>
        </p:nvSpPr>
        <p:spPr>
          <a:xfrm>
            <a:off x="1531384" y="2314258"/>
            <a:ext cx="4535308" cy="226319"/>
          </a:xfrm>
          <a:prstGeom prst="rect">
            <a:avLst/>
          </a:prstGeom>
          <a:solidFill>
            <a:srgbClr val="1F3864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200" b="1" i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BR-116/RJ/SP e BR-101/RJ/SP – CCR RIOSP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046" name="Google Shape;1046;p60"/>
          <p:cNvGraphicFramePr/>
          <p:nvPr/>
        </p:nvGraphicFramePr>
        <p:xfrm>
          <a:off x="6328597" y="2573587"/>
          <a:ext cx="4687950" cy="3027075"/>
        </p:xfrm>
        <a:graphic>
          <a:graphicData uri="http://schemas.openxmlformats.org/drawingml/2006/table">
            <a:tbl>
              <a:tblPr>
                <a:noFill/>
                <a:tableStyleId>{F17D36A0-E8BD-42C5-BEC2-632E3DE70A1A}</a:tableStyleId>
              </a:tblPr>
              <a:tblGrid>
                <a:gridCol w="3703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45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38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u="none" strike="noStrike" cap="none">
                          <a:solidFill>
                            <a:schemeClr val="dk1"/>
                          </a:solidFill>
                        </a:rPr>
                        <a:t>PROJETO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u="none" strike="noStrike" cap="none">
                          <a:solidFill>
                            <a:schemeClr val="dk1"/>
                          </a:solidFill>
                        </a:rPr>
                        <a:t>PRAZO</a:t>
                      </a:r>
                      <a:endParaRPr sz="1400" u="none" strike="noStrike" cap="none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0300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6A314"/>
                        </a:buClr>
                        <a:buSzPts val="1400"/>
                        <a:buFont typeface="Arial"/>
                        <a:buNone/>
                      </a:pPr>
                      <a:r>
                        <a:rPr lang="pt-BR" sz="1200" u="none" strike="noStrike" cap="none"/>
                        <a:t>Duplicação da BR493 (Magé-Manilha)</a:t>
                      </a:r>
                      <a:endParaRPr sz="1400" u="none" strike="noStrike" cap="none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u="none" strike="noStrike" cap="none"/>
                        <a:t>2026</a:t>
                      </a:r>
                      <a:endParaRPr sz="1400" u="none" strike="noStrike" cap="none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0300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6A314"/>
                        </a:buClr>
                        <a:buSzPts val="1400"/>
                        <a:buFont typeface="Arial"/>
                        <a:buNone/>
                      </a:pPr>
                      <a:r>
                        <a:rPr lang="pt-BR" sz="1200" u="none" strike="noStrike" cap="none"/>
                        <a:t>Duplicação da BR-116 (Teresópolis-Além Paraíba)</a:t>
                      </a:r>
                      <a:endParaRPr sz="1400" u="none" strike="noStrike" cap="none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u="none" strike="noStrike" cap="none"/>
                        <a:t>2030</a:t>
                      </a:r>
                      <a:endParaRPr sz="1400" u="none" strike="noStrike" cap="none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0300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6A314"/>
                        </a:buClr>
                        <a:buSzPts val="1400"/>
                        <a:buFont typeface="Arial"/>
                        <a:buNone/>
                      </a:pPr>
                      <a:r>
                        <a:rPr lang="pt-BR" sz="1200" u="none" strike="noStrike" cap="none"/>
                        <a:t>Implantação de faixas adicionais na Dutra/Baixada</a:t>
                      </a:r>
                      <a:endParaRPr sz="1200" u="none" strike="noStrike" cap="none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u="none" strike="noStrike" cap="none"/>
                        <a:t>2027</a:t>
                      </a:r>
                      <a:endParaRPr sz="1400" u="none" strike="noStrike" cap="none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11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u="none" strike="noStrike" cap="none"/>
                        <a:t>Implantação do sistema free flow na Baixada</a:t>
                      </a:r>
                      <a:endParaRPr sz="1200" u="none" strike="noStrike" cap="none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u="none" strike="noStrike" cap="none"/>
                        <a:t>2027</a:t>
                      </a:r>
                      <a:endParaRPr sz="1400" u="none" strike="noStrike" cap="none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11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u="none" strike="noStrike" cap="none"/>
                        <a:t>Acesso ao polo multimodal de Queimados</a:t>
                      </a:r>
                      <a:endParaRPr sz="1400" u="none" strike="noStrike" cap="none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u="none" strike="noStrike" cap="none"/>
                        <a:t>2030</a:t>
                      </a:r>
                      <a:endParaRPr sz="1400" u="none" strike="noStrike" cap="none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47" name="Google Shape;1047;p60"/>
          <p:cNvSpPr/>
          <p:nvPr/>
        </p:nvSpPr>
        <p:spPr>
          <a:xfrm>
            <a:off x="6301740" y="2314259"/>
            <a:ext cx="4714783" cy="226319"/>
          </a:xfrm>
          <a:prstGeom prst="rect">
            <a:avLst/>
          </a:prstGeom>
          <a:solidFill>
            <a:srgbClr val="1F3864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200" b="1" i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BR-116/RJ/MG e BR-493 – ECORIOMINAS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8" name="Google Shape;1048;p60"/>
          <p:cNvSpPr/>
          <p:nvPr/>
        </p:nvSpPr>
        <p:spPr>
          <a:xfrm>
            <a:off x="645273" y="1558722"/>
            <a:ext cx="10371250" cy="3794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6"/>
              <a:buFont typeface="Arial"/>
              <a:buNone/>
            </a:pPr>
            <a:r>
              <a:rPr lang="pt-BR" sz="1866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Atuar para acelerar a execução dos investimentos previstos no contrato de concessão</a:t>
            </a:r>
            <a:endParaRPr sz="1866">
              <a:solidFill>
                <a:srgbClr val="000000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2" name="image6.png">
            <a:extLst>
              <a:ext uri="{FF2B5EF4-FFF2-40B4-BE49-F238E27FC236}">
                <a16:creationId xmlns:a16="http://schemas.microsoft.com/office/drawing/2014/main" id="{4901EB6F-C3D9-B568-5E5D-BEBF999282B5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3" name="image8.png">
            <a:extLst>
              <a:ext uri="{FF2B5EF4-FFF2-40B4-BE49-F238E27FC236}">
                <a16:creationId xmlns:a16="http://schemas.microsoft.com/office/drawing/2014/main" id="{752603D1-E13B-43EC-3B6E-EA3F4FB8ADBC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87384CEF-B3F9-8A87-A6AD-8EEB70BE7AAF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10144443" y="413918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0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56" name="Google Shape;1056;p62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57" name="Google Shape;1057;p62"/>
          <p:cNvSpPr txBox="1">
            <a:spLocks noGrp="1"/>
          </p:cNvSpPr>
          <p:nvPr>
            <p:ph type="title"/>
          </p:nvPr>
        </p:nvSpPr>
        <p:spPr>
          <a:xfrm>
            <a:off x="645273" y="30297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pt-BR" b="1">
                <a:solidFill>
                  <a:srgbClr val="323F4F"/>
                </a:solidFill>
                <a:latin typeface="Calibri"/>
                <a:ea typeface="Calibri"/>
                <a:cs typeface="Calibri"/>
                <a:sym typeface="Calibri"/>
              </a:rPr>
              <a:t>AÇÕES DE CURTO/MÉDIO PRAZO</a:t>
            </a:r>
            <a:br>
              <a:rPr lang="pt-BR" b="1">
                <a:solidFill>
                  <a:srgbClr val="323F4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pt-BR" sz="2400" i="1"/>
              <a:t>RODOVIAS FEDERAIS CONCEDIDAS</a:t>
            </a:r>
            <a:endParaRPr/>
          </a:p>
        </p:txBody>
      </p:sp>
      <p:graphicFrame>
        <p:nvGraphicFramePr>
          <p:cNvPr id="1058" name="Google Shape;1058;p62"/>
          <p:cNvGraphicFramePr/>
          <p:nvPr/>
        </p:nvGraphicFramePr>
        <p:xfrm>
          <a:off x="1531385" y="2573585"/>
          <a:ext cx="4536500" cy="1044475"/>
        </p:xfrm>
        <a:graphic>
          <a:graphicData uri="http://schemas.openxmlformats.org/drawingml/2006/table">
            <a:tbl>
              <a:tblPr>
                <a:noFill/>
                <a:tableStyleId>{F17D36A0-E8BD-42C5-BEC2-632E3DE70A1A}</a:tableStyleId>
              </a:tblPr>
              <a:tblGrid>
                <a:gridCol w="3515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1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5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PROJETO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PRAZO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9275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6A314"/>
                        </a:buClr>
                        <a:buSzPts val="1400"/>
                        <a:buFont typeface="Arial"/>
                        <a:buNone/>
                      </a:pPr>
                      <a:r>
                        <a:rPr lang="pt-BR" sz="1200" u="none" strike="noStrike" cap="none"/>
                        <a:t>Finalização da Nova Subida da Serra de Petrópolis</a:t>
                      </a:r>
                      <a:endParaRPr sz="1400" u="none" strike="noStrike" cap="none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u="none" strike="noStrike" cap="none"/>
                        <a:t>2029</a:t>
                      </a:r>
                      <a:endParaRPr sz="1200" u="none" strike="noStrike" cap="none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059" name="Google Shape;1059;p62"/>
          <p:cNvGraphicFramePr/>
          <p:nvPr/>
        </p:nvGraphicFramePr>
        <p:xfrm>
          <a:off x="6328597" y="2573587"/>
          <a:ext cx="4687950" cy="2637160"/>
        </p:xfrm>
        <a:graphic>
          <a:graphicData uri="http://schemas.openxmlformats.org/drawingml/2006/table">
            <a:tbl>
              <a:tblPr>
                <a:noFill/>
                <a:tableStyleId>{F17D36A0-E8BD-42C5-BEC2-632E3DE70A1A}</a:tableStyleId>
              </a:tblPr>
              <a:tblGrid>
                <a:gridCol w="3703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45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14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u="none" strike="noStrike" cap="none">
                          <a:solidFill>
                            <a:schemeClr val="dk1"/>
                          </a:solidFill>
                        </a:rPr>
                        <a:t>AÇÃO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u="none" strike="noStrike" cap="none">
                          <a:solidFill>
                            <a:schemeClr val="dk1"/>
                          </a:solidFill>
                        </a:rPr>
                        <a:t>PRAZO</a:t>
                      </a:r>
                      <a:endParaRPr sz="1400" u="none" strike="noStrike" cap="none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2125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6A314"/>
                        </a:buClr>
                        <a:buSzPts val="1400"/>
                        <a:buFont typeface="Arial"/>
                        <a:buNone/>
                      </a:pPr>
                      <a:r>
                        <a:rPr lang="pt-BR" sz="1200" u="none" strike="noStrike" cap="none"/>
                        <a:t>Acompanhar pedido de repactuação realizado no final de 2023 para realização dos investimentos</a:t>
                      </a:r>
                      <a:endParaRPr sz="1400" u="none" strike="noStrike" cap="none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u="none" strike="noStrike" cap="none"/>
                        <a:t>2024</a:t>
                      </a:r>
                      <a:endParaRPr sz="1400" u="none" strike="noStrike" cap="none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4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PROJETO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PRAZO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2125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6A314"/>
                        </a:buClr>
                        <a:buSzPts val="1400"/>
                        <a:buFont typeface="Arial"/>
                        <a:buNone/>
                      </a:pPr>
                      <a:r>
                        <a:rPr lang="pt-BR" sz="1200" u="none" strike="noStrike" cap="none"/>
                        <a:t>Implantação do Contorno de Campo dos Goytacazes e adequação do Trevo de Manilha</a:t>
                      </a:r>
                      <a:endParaRPr sz="1400" u="none" strike="noStrike" cap="none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u="none" strike="noStrike" cap="none"/>
                        <a:t>-</a:t>
                      </a:r>
                      <a:endParaRPr sz="1200" u="none" strike="noStrike" cap="none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1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6A314"/>
                        </a:buClr>
                        <a:buSzPts val="1400"/>
                        <a:buFont typeface="Arial"/>
                        <a:buNone/>
                      </a:pPr>
                      <a:r>
                        <a:rPr lang="pt-BR" sz="1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Melhoria da acessibilidade ao Porto do Açu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6A314"/>
                        </a:buClr>
                        <a:buSzPts val="1400"/>
                        <a:buFont typeface="Arial"/>
                        <a:buNone/>
                      </a:pPr>
                      <a:r>
                        <a:rPr lang="pt-BR" sz="1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21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6A314"/>
                        </a:buClr>
                        <a:buSzPts val="1400"/>
                        <a:buFont typeface="Arial"/>
                        <a:buNone/>
                      </a:pPr>
                      <a:r>
                        <a:rPr lang="pt-BR" sz="1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Conclusão da duplicação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6A314"/>
                        </a:buClr>
                        <a:buSzPts val="1400"/>
                        <a:buFont typeface="Arial"/>
                        <a:buNone/>
                      </a:pPr>
                      <a:r>
                        <a:rPr lang="pt-BR" sz="1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60" name="Google Shape;1060;p62"/>
          <p:cNvSpPr/>
          <p:nvPr/>
        </p:nvSpPr>
        <p:spPr>
          <a:xfrm>
            <a:off x="6301740" y="2314259"/>
            <a:ext cx="4714783" cy="226319"/>
          </a:xfrm>
          <a:prstGeom prst="rect">
            <a:avLst/>
          </a:prstGeom>
          <a:solidFill>
            <a:srgbClr val="1F3864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200" b="1" i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BR-101/RJ - Autopista Fluminense 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1" name="Google Shape;1061;p62"/>
          <p:cNvSpPr/>
          <p:nvPr/>
        </p:nvSpPr>
        <p:spPr>
          <a:xfrm>
            <a:off x="645273" y="1558722"/>
            <a:ext cx="10371250" cy="3794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6"/>
              <a:buFont typeface="Arial"/>
              <a:buNone/>
            </a:pPr>
            <a:r>
              <a:rPr lang="pt-BR" sz="1866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Atuar para garantir a conclusão e execução dos investimentos necessários</a:t>
            </a:r>
            <a:endParaRPr sz="1866">
              <a:solidFill>
                <a:srgbClr val="000000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062" name="Google Shape;1062;p62"/>
          <p:cNvSpPr/>
          <p:nvPr/>
        </p:nvSpPr>
        <p:spPr>
          <a:xfrm>
            <a:off x="1529863" y="2314259"/>
            <a:ext cx="4528038" cy="226319"/>
          </a:xfrm>
          <a:prstGeom prst="rect">
            <a:avLst/>
          </a:prstGeom>
          <a:solidFill>
            <a:srgbClr val="1F3864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200" b="1" i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BR-040/ Rio – Juiz de Fora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063" name="Google Shape;1063;p62"/>
          <p:cNvGraphicFramePr/>
          <p:nvPr/>
        </p:nvGraphicFramePr>
        <p:xfrm>
          <a:off x="1499150" y="4167926"/>
          <a:ext cx="4536500" cy="1044475"/>
        </p:xfrm>
        <a:graphic>
          <a:graphicData uri="http://schemas.openxmlformats.org/drawingml/2006/table">
            <a:tbl>
              <a:tblPr>
                <a:noFill/>
                <a:tableStyleId>{F17D36A0-E8BD-42C5-BEC2-632E3DE70A1A}</a:tableStyleId>
              </a:tblPr>
              <a:tblGrid>
                <a:gridCol w="3515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1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5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u="none" strike="noStrike" cap="none">
                          <a:solidFill>
                            <a:schemeClr val="dk1"/>
                          </a:solidFill>
                        </a:rPr>
                        <a:t>AÇÃO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u="none" strike="noStrike" cap="none">
                          <a:solidFill>
                            <a:schemeClr val="dk1"/>
                          </a:solidFill>
                        </a:rPr>
                        <a:t>PRAZO</a:t>
                      </a:r>
                      <a:endParaRPr sz="1400" u="none" strike="noStrike" cap="none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9275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6A314"/>
                        </a:buClr>
                        <a:buSzPts val="1400"/>
                        <a:buFont typeface="Arial"/>
                        <a:buNone/>
                      </a:pPr>
                      <a:r>
                        <a:rPr lang="pt-BR" sz="1200" u="none" strike="noStrike" cap="none"/>
                        <a:t>Acompanhar pedido de repactuação realizado no final de 2023 para realização dos investimentos</a:t>
                      </a:r>
                      <a:endParaRPr sz="1400" u="none" strike="noStrike" cap="none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u="none" strike="noStrike" cap="none"/>
                        <a:t>2024</a:t>
                      </a:r>
                      <a:endParaRPr sz="1400" u="none" strike="noStrike" cap="none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64" name="Google Shape;1064;p62"/>
          <p:cNvSpPr/>
          <p:nvPr/>
        </p:nvSpPr>
        <p:spPr>
          <a:xfrm>
            <a:off x="1497627" y="3908600"/>
            <a:ext cx="4555155" cy="226319"/>
          </a:xfrm>
          <a:prstGeom prst="rect">
            <a:avLst/>
          </a:prstGeom>
          <a:solidFill>
            <a:srgbClr val="1F3864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200" b="1" i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BR-393/Rodovia do Aço - Kinfra</a:t>
            </a:r>
            <a:endParaRPr sz="1200" b="1" i="1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065" name="Google Shape;1065;p62"/>
          <p:cNvSpPr txBox="1"/>
          <p:nvPr/>
        </p:nvSpPr>
        <p:spPr>
          <a:xfrm>
            <a:off x="1497627" y="3637263"/>
            <a:ext cx="2678938" cy="20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pt-BR" sz="7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¹ Com base na documentação enviada ao TCU em junho/2024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image6.png">
            <a:extLst>
              <a:ext uri="{FF2B5EF4-FFF2-40B4-BE49-F238E27FC236}">
                <a16:creationId xmlns:a16="http://schemas.microsoft.com/office/drawing/2014/main" id="{91F45DCA-53C5-685D-9006-DC50B5392A18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3" name="image8.png">
            <a:extLst>
              <a:ext uri="{FF2B5EF4-FFF2-40B4-BE49-F238E27FC236}">
                <a16:creationId xmlns:a16="http://schemas.microsoft.com/office/drawing/2014/main" id="{F32CA2A5-BDC3-483D-205A-A42BDE30E096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2B3864A4-55C2-6EA1-F1A6-8668E5F0DC61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10144443" y="380689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0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73" name="Google Shape;1073;p64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74" name="Google Shape;1074;p64"/>
          <p:cNvSpPr txBox="1">
            <a:spLocks noGrp="1"/>
          </p:cNvSpPr>
          <p:nvPr>
            <p:ph type="title"/>
          </p:nvPr>
        </p:nvSpPr>
        <p:spPr>
          <a:xfrm>
            <a:off x="645273" y="30297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pt-BR" b="1">
                <a:solidFill>
                  <a:srgbClr val="323F4F"/>
                </a:solidFill>
                <a:latin typeface="Calibri"/>
                <a:ea typeface="Calibri"/>
                <a:cs typeface="Calibri"/>
                <a:sym typeface="Calibri"/>
              </a:rPr>
              <a:t>AÇÕES DE CURTO/MÉDIO PRAZO</a:t>
            </a:r>
            <a:br>
              <a:rPr lang="pt-BR" b="1">
                <a:solidFill>
                  <a:srgbClr val="323F4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pt-BR" sz="2400" i="1"/>
              <a:t>RODOVIAS ESTADUAIS</a:t>
            </a:r>
            <a:endParaRPr sz="2400" i="1"/>
          </a:p>
        </p:txBody>
      </p:sp>
      <p:graphicFrame>
        <p:nvGraphicFramePr>
          <p:cNvPr id="1075" name="Google Shape;1075;p64"/>
          <p:cNvGraphicFramePr/>
          <p:nvPr/>
        </p:nvGraphicFramePr>
        <p:xfrm>
          <a:off x="1531385" y="2819769"/>
          <a:ext cx="4536500" cy="1044475"/>
        </p:xfrm>
        <a:graphic>
          <a:graphicData uri="http://schemas.openxmlformats.org/drawingml/2006/table">
            <a:tbl>
              <a:tblPr>
                <a:noFill/>
                <a:tableStyleId>{F17D36A0-E8BD-42C5-BEC2-632E3DE70A1A}</a:tableStyleId>
              </a:tblPr>
              <a:tblGrid>
                <a:gridCol w="3515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1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5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u="none" strike="noStrike" cap="none">
                          <a:solidFill>
                            <a:schemeClr val="dk1"/>
                          </a:solidFill>
                        </a:rPr>
                        <a:t>AÇÃO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u="none" strike="noStrike" cap="none">
                          <a:solidFill>
                            <a:schemeClr val="dk1"/>
                          </a:solidFill>
                        </a:rPr>
                        <a:t>PRAZO</a:t>
                      </a:r>
                      <a:endParaRPr sz="1400" u="none" strike="noStrike" cap="none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9275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6A314"/>
                        </a:buClr>
                        <a:buSzPts val="1400"/>
                        <a:buFont typeface="Arial"/>
                        <a:buNone/>
                      </a:pPr>
                      <a:r>
                        <a:rPr lang="pt-BR" sz="1200" u="none" strike="noStrike" cap="none"/>
                        <a:t>Atuar para a inclusão do Contorno de Nova Friburgo no novo contrato de concessão</a:t>
                      </a:r>
                      <a:endParaRPr sz="1400" u="none" strike="noStrike" cap="none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u="none" strike="noStrike" cap="none"/>
                        <a:t>-</a:t>
                      </a:r>
                      <a:endParaRPr sz="1200" u="none" strike="noStrike" cap="none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76" name="Google Shape;1076;p64"/>
          <p:cNvSpPr/>
          <p:nvPr/>
        </p:nvSpPr>
        <p:spPr>
          <a:xfrm>
            <a:off x="1521070" y="2557462"/>
            <a:ext cx="4563948" cy="226319"/>
          </a:xfrm>
          <a:prstGeom prst="rect">
            <a:avLst/>
          </a:prstGeom>
          <a:solidFill>
            <a:srgbClr val="1F3864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200" b="1" i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RJ-116 – Rota 116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077" name="Google Shape;1077;p64"/>
          <p:cNvGraphicFramePr/>
          <p:nvPr/>
        </p:nvGraphicFramePr>
        <p:xfrm>
          <a:off x="6328597" y="2819769"/>
          <a:ext cx="4687925" cy="1646750"/>
        </p:xfrm>
        <a:graphic>
          <a:graphicData uri="http://schemas.openxmlformats.org/drawingml/2006/table">
            <a:tbl>
              <a:tblPr>
                <a:noFill/>
                <a:tableStyleId>{F17D36A0-E8BD-42C5-BEC2-632E3DE70A1A}</a:tableStyleId>
              </a:tblPr>
              <a:tblGrid>
                <a:gridCol w="3703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4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8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u="none" strike="noStrike" cap="none">
                          <a:solidFill>
                            <a:schemeClr val="dk1"/>
                          </a:solidFill>
                        </a:rPr>
                        <a:t>AÇÃO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u="none" strike="noStrike" cap="none">
                          <a:solidFill>
                            <a:schemeClr val="dk1"/>
                          </a:solidFill>
                        </a:rPr>
                        <a:t>PRAZO</a:t>
                      </a:r>
                      <a:endParaRPr sz="1400" u="none" strike="noStrike" cap="none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3950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6A314"/>
                        </a:buClr>
                        <a:buSzPts val="1400"/>
                        <a:buFont typeface="Arial"/>
                        <a:buNone/>
                      </a:pPr>
                      <a:r>
                        <a:rPr lang="pt-BR" sz="1200" u="none" strike="noStrike" cap="none"/>
                        <a:t>Revisar os estudos para concessão de rodovias estaduais (FACILITA RJ) para maior aderência por parte da sociedade</a:t>
                      </a:r>
                      <a:endParaRPr sz="1400" u="none" strike="noStrike" cap="none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u="none" strike="noStrike" cap="none"/>
                        <a:t>-</a:t>
                      </a:r>
                      <a:endParaRPr sz="1200" u="none" strike="noStrike" cap="none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3950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6A314"/>
                        </a:buClr>
                        <a:buSzPts val="1400"/>
                        <a:buFont typeface="Arial"/>
                        <a:buNone/>
                      </a:pPr>
                      <a:r>
                        <a:rPr lang="pt-BR" sz="1200" u="none" strike="noStrike" cap="none"/>
                        <a:t>Desenvolver licitações dos trechos do novo acesso complementar do Porto do Açu a partir da extensão da rodovia RJ-238 (Pacto RJ)</a:t>
                      </a:r>
                      <a:endParaRPr sz="1400" u="none" strike="noStrike" cap="none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u="none" strike="noStrike" cap="none"/>
                        <a:t>-</a:t>
                      </a:r>
                      <a:endParaRPr sz="1200" u="none" strike="noStrike" cap="none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78" name="Google Shape;1078;p64"/>
          <p:cNvSpPr/>
          <p:nvPr/>
        </p:nvSpPr>
        <p:spPr>
          <a:xfrm>
            <a:off x="6301740" y="2560443"/>
            <a:ext cx="4714783" cy="226319"/>
          </a:xfrm>
          <a:prstGeom prst="rect">
            <a:avLst/>
          </a:prstGeom>
          <a:solidFill>
            <a:srgbClr val="1F3864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200" b="1" i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Concessões Estaduais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9" name="Google Shape;1079;p64"/>
          <p:cNvSpPr/>
          <p:nvPr/>
        </p:nvSpPr>
        <p:spPr>
          <a:xfrm>
            <a:off x="645273" y="1558722"/>
            <a:ext cx="10371250" cy="3794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6"/>
              <a:buFont typeface="Arial"/>
              <a:buNone/>
            </a:pPr>
            <a:r>
              <a:rPr lang="pt-BR" sz="1866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Apoiar e acompanhar a elaboração de novos projetos</a:t>
            </a:r>
            <a:endParaRPr sz="1866">
              <a:solidFill>
                <a:srgbClr val="000000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graphicFrame>
        <p:nvGraphicFramePr>
          <p:cNvPr id="1080" name="Google Shape;1080;p64"/>
          <p:cNvGraphicFramePr/>
          <p:nvPr/>
        </p:nvGraphicFramePr>
        <p:xfrm>
          <a:off x="1541700" y="4328954"/>
          <a:ext cx="4536500" cy="1168170"/>
        </p:xfrm>
        <a:graphic>
          <a:graphicData uri="http://schemas.openxmlformats.org/drawingml/2006/table">
            <a:tbl>
              <a:tblPr>
                <a:noFill/>
                <a:tableStyleId>{F17D36A0-E8BD-42C5-BEC2-632E3DE70A1A}</a:tableStyleId>
              </a:tblPr>
              <a:tblGrid>
                <a:gridCol w="3515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1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5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u="none" strike="noStrike" cap="none">
                          <a:solidFill>
                            <a:schemeClr val="dk1"/>
                          </a:solidFill>
                        </a:rPr>
                        <a:t>AÇÃO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u="none" strike="noStrike" cap="none">
                          <a:solidFill>
                            <a:schemeClr val="dk1"/>
                          </a:solidFill>
                        </a:rPr>
                        <a:t>PRAZO</a:t>
                      </a:r>
                      <a:endParaRPr sz="1400" u="none" strike="noStrike" cap="none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9275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6A314"/>
                        </a:buClr>
                        <a:buSzPts val="1400"/>
                        <a:buFont typeface="Arial"/>
                        <a:buNone/>
                      </a:pPr>
                      <a:r>
                        <a:rPr lang="pt-BR" sz="1200" u="none" strike="noStrike" cap="none"/>
                        <a:t>Apoiar o DER-RJ na elaboração de estudos de investimentos nas principais ligações para transporte de cargas e passageiros no interior do estado.</a:t>
                      </a:r>
                      <a:endParaRPr sz="1200" u="none" strike="noStrike" cap="none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u="none" strike="noStrike" cap="none"/>
                        <a:t>-</a:t>
                      </a:r>
                      <a:endParaRPr sz="1200" u="none" strike="noStrike" cap="none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81" name="Google Shape;1081;p64"/>
          <p:cNvSpPr/>
          <p:nvPr/>
        </p:nvSpPr>
        <p:spPr>
          <a:xfrm>
            <a:off x="1531385" y="4066647"/>
            <a:ext cx="4563948" cy="226319"/>
          </a:xfrm>
          <a:prstGeom prst="rect">
            <a:avLst/>
          </a:prstGeom>
          <a:solidFill>
            <a:srgbClr val="1F3864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200" b="1" i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RODOVIAS ESTADUAIS ESTRUTURANTES </a:t>
            </a:r>
            <a:endParaRPr sz="1200" b="1" i="1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pic>
        <p:nvPicPr>
          <p:cNvPr id="2" name="image6.png">
            <a:extLst>
              <a:ext uri="{FF2B5EF4-FFF2-40B4-BE49-F238E27FC236}">
                <a16:creationId xmlns:a16="http://schemas.microsoft.com/office/drawing/2014/main" id="{D49DBDAB-9750-20B5-CD05-0663A7ECD5C9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3" name="image8.png">
            <a:extLst>
              <a:ext uri="{FF2B5EF4-FFF2-40B4-BE49-F238E27FC236}">
                <a16:creationId xmlns:a16="http://schemas.microsoft.com/office/drawing/2014/main" id="{05024C0A-C32C-AB3F-5123-1511100279A9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D2D002C2-4A22-7296-8389-34541C3E02FE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10144443" y="348016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" name="Google Shape;1089;p68"/>
          <p:cNvSpPr txBox="1">
            <a:spLocks noGrp="1"/>
          </p:cNvSpPr>
          <p:nvPr>
            <p:ph type="title"/>
          </p:nvPr>
        </p:nvSpPr>
        <p:spPr>
          <a:xfrm>
            <a:off x="645273" y="30297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>
              <a:lnSpc>
                <a:spcPct val="100000"/>
              </a:lnSpc>
            </a:pPr>
            <a:r>
              <a:rPr lang="pt-BR" sz="2800" b="1" dirty="0">
                <a:solidFill>
                  <a:srgbClr val="13435E"/>
                </a:solidFill>
              </a:rPr>
              <a:t>Atividade Econômica e o Transporte</a:t>
            </a:r>
            <a:endParaRPr lang="en-US" sz="2800" dirty="0"/>
          </a:p>
        </p:txBody>
      </p:sp>
      <p:cxnSp>
        <p:nvCxnSpPr>
          <p:cNvPr id="1091" name="Google Shape;1091;p68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" name="image6.png">
            <a:extLst>
              <a:ext uri="{FF2B5EF4-FFF2-40B4-BE49-F238E27FC236}">
                <a16:creationId xmlns:a16="http://schemas.microsoft.com/office/drawing/2014/main" id="{A5953B1E-8009-F1E7-A648-C4B6C9BE43EE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3" name="image8.png">
            <a:extLst>
              <a:ext uri="{FF2B5EF4-FFF2-40B4-BE49-F238E27FC236}">
                <a16:creationId xmlns:a16="http://schemas.microsoft.com/office/drawing/2014/main" id="{92C7327A-B45F-4F12-4BD1-A23CBD89C204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B5403E5A-EF03-F628-9F3B-D19640B31951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10144443" y="507307"/>
            <a:ext cx="1670400" cy="835200"/>
          </a:xfrm>
          <a:prstGeom prst="rect">
            <a:avLst/>
          </a:prstGeom>
          <a:ln/>
        </p:spPr>
      </p:pic>
      <p:pic>
        <p:nvPicPr>
          <p:cNvPr id="4" name="Imagem 3" descr="Uma imagem com texto, diagrama, Tipo de letra, file&#10;&#10;Os conteúdos gerados por IA poderão estar incorretos.">
            <a:extLst>
              <a:ext uri="{FF2B5EF4-FFF2-40B4-BE49-F238E27FC236}">
                <a16:creationId xmlns:a16="http://schemas.microsoft.com/office/drawing/2014/main" id="{D7B3D486-3D54-0649-DF0A-AB9463F5B6A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2679" y="1250441"/>
            <a:ext cx="9144000" cy="4508994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683075D2-7C9C-3C7A-EF5F-4AA561E1A8B0}"/>
              </a:ext>
            </a:extLst>
          </p:cNvPr>
          <p:cNvSpPr txBox="1"/>
          <p:nvPr/>
        </p:nvSpPr>
        <p:spPr>
          <a:xfrm>
            <a:off x="1482436" y="5749636"/>
            <a:ext cx="2286000" cy="2616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t-PT" sz="1100"/>
              <a:t>Fonte: CNT (2021)</a:t>
            </a:r>
          </a:p>
        </p:txBody>
      </p:sp>
    </p:spTree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5">
          <a:extLst>
            <a:ext uri="{FF2B5EF4-FFF2-40B4-BE49-F238E27FC236}">
              <a16:creationId xmlns:a16="http://schemas.microsoft.com/office/drawing/2014/main" id="{98EBC152-B3A3-987D-407A-1010A83B68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" name="Google Shape;1089;p68">
            <a:extLst>
              <a:ext uri="{FF2B5EF4-FFF2-40B4-BE49-F238E27FC236}">
                <a16:creationId xmlns:a16="http://schemas.microsoft.com/office/drawing/2014/main" id="{2B0AE3B0-DA77-4692-CDB4-99FC715BDA2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45273" y="30297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None/>
            </a:pPr>
            <a:r>
              <a:rPr lang="pt-BR" sz="2800" b="1">
                <a:solidFill>
                  <a:srgbClr val="13435E"/>
                </a:solidFill>
              </a:rPr>
              <a:t>Dashboard (Power BI) – Praças de Pedágio</a:t>
            </a:r>
            <a:endParaRPr sz="700">
              <a:solidFill>
                <a:srgbClr val="000000"/>
              </a:solidFill>
            </a:endParaRPr>
          </a:p>
        </p:txBody>
      </p:sp>
      <p:sp>
        <p:nvSpPr>
          <p:cNvPr id="1090" name="Google Shape;1090;p68">
            <a:extLst>
              <a:ext uri="{FF2B5EF4-FFF2-40B4-BE49-F238E27FC236}">
                <a16:creationId xmlns:a16="http://schemas.microsoft.com/office/drawing/2014/main" id="{45054D7C-6A91-0B77-C055-1A6D5479C15A}"/>
              </a:ext>
            </a:extLst>
          </p:cNvPr>
          <p:cNvSpPr txBox="1"/>
          <p:nvPr/>
        </p:nvSpPr>
        <p:spPr>
          <a:xfrm>
            <a:off x="5579223" y="1628540"/>
            <a:ext cx="2682543" cy="4360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t-BR" sz="1400" b="1" u="sng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CONCESSÕES</a:t>
            </a:r>
            <a:endParaRPr sz="1400" b="1" u="sng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91" name="Google Shape;1091;p68">
            <a:extLst>
              <a:ext uri="{FF2B5EF4-FFF2-40B4-BE49-F238E27FC236}">
                <a16:creationId xmlns:a16="http://schemas.microsoft.com/office/drawing/2014/main" id="{69E69B2F-882A-932B-D645-9EFF0E50FDE3}"/>
              </a:ext>
            </a:extLst>
          </p:cNvPr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1092" name="Google Shape;1092;p68">
            <a:extLst>
              <a:ext uri="{FF2B5EF4-FFF2-40B4-BE49-F238E27FC236}">
                <a16:creationId xmlns:a16="http://schemas.microsoft.com/office/drawing/2014/main" id="{9FA6B753-17CF-1298-F2F2-62B2E519F8DC}"/>
              </a:ext>
            </a:extLst>
          </p:cNvPr>
          <p:cNvGrpSpPr/>
          <p:nvPr/>
        </p:nvGrpSpPr>
        <p:grpSpPr>
          <a:xfrm>
            <a:off x="2019921" y="2293751"/>
            <a:ext cx="8420272" cy="3420735"/>
            <a:chOff x="0" y="156532"/>
            <a:chExt cx="8420272" cy="3420735"/>
          </a:xfrm>
        </p:grpSpPr>
        <p:sp>
          <p:nvSpPr>
            <p:cNvPr id="1093" name="Google Shape;1093;p68">
              <a:extLst>
                <a:ext uri="{FF2B5EF4-FFF2-40B4-BE49-F238E27FC236}">
                  <a16:creationId xmlns:a16="http://schemas.microsoft.com/office/drawing/2014/main" id="{F4A3224E-8BD1-8B45-B78D-255736FE8DE3}"/>
                </a:ext>
              </a:extLst>
            </p:cNvPr>
            <p:cNvSpPr/>
            <p:nvPr/>
          </p:nvSpPr>
          <p:spPr>
            <a:xfrm>
              <a:off x="0" y="156532"/>
              <a:ext cx="2631335" cy="1578801"/>
            </a:xfrm>
            <a:prstGeom prst="rect">
              <a:avLst/>
            </a:prstGeom>
            <a:solidFill>
              <a:srgbClr val="4372C3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" name="Google Shape;1094;p68">
              <a:extLst>
                <a:ext uri="{FF2B5EF4-FFF2-40B4-BE49-F238E27FC236}">
                  <a16:creationId xmlns:a16="http://schemas.microsoft.com/office/drawing/2014/main" id="{E539F339-3D9E-F9C0-1F4B-C3910692BA3A}"/>
                </a:ext>
              </a:extLst>
            </p:cNvPr>
            <p:cNvSpPr txBox="1"/>
            <p:nvPr/>
          </p:nvSpPr>
          <p:spPr>
            <a:xfrm>
              <a:off x="0" y="156532"/>
              <a:ext cx="2631335" cy="15788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AUTOPISTA FLUMINENSE</a:t>
              </a:r>
              <a:endParaRPr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5" name="Google Shape;1095;p68">
              <a:extLst>
                <a:ext uri="{FF2B5EF4-FFF2-40B4-BE49-F238E27FC236}">
                  <a16:creationId xmlns:a16="http://schemas.microsoft.com/office/drawing/2014/main" id="{801F10D5-2750-86D1-B173-3E40E9B2122F}"/>
                </a:ext>
              </a:extLst>
            </p:cNvPr>
            <p:cNvSpPr/>
            <p:nvPr/>
          </p:nvSpPr>
          <p:spPr>
            <a:xfrm>
              <a:off x="2894468" y="156532"/>
              <a:ext cx="2631335" cy="1578801"/>
            </a:xfrm>
            <a:prstGeom prst="rect">
              <a:avLst/>
            </a:prstGeom>
            <a:solidFill>
              <a:srgbClr val="4372C3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" name="Google Shape;1096;p68">
              <a:extLst>
                <a:ext uri="{FF2B5EF4-FFF2-40B4-BE49-F238E27FC236}">
                  <a16:creationId xmlns:a16="http://schemas.microsoft.com/office/drawing/2014/main" id="{BF0A06E6-996E-F2E5-D712-8D78416D8C71}"/>
                </a:ext>
              </a:extLst>
            </p:cNvPr>
            <p:cNvSpPr txBox="1"/>
            <p:nvPr/>
          </p:nvSpPr>
          <p:spPr>
            <a:xfrm>
              <a:off x="2894468" y="156532"/>
              <a:ext cx="2631335" cy="15788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CONCER</a:t>
              </a:r>
              <a:endParaRPr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7" name="Google Shape;1097;p68">
              <a:extLst>
                <a:ext uri="{FF2B5EF4-FFF2-40B4-BE49-F238E27FC236}">
                  <a16:creationId xmlns:a16="http://schemas.microsoft.com/office/drawing/2014/main" id="{45F28B1C-3DBA-8522-3A55-B479C90ECA93}"/>
                </a:ext>
              </a:extLst>
            </p:cNvPr>
            <p:cNvSpPr/>
            <p:nvPr/>
          </p:nvSpPr>
          <p:spPr>
            <a:xfrm>
              <a:off x="5788937" y="156532"/>
              <a:ext cx="2631335" cy="1578801"/>
            </a:xfrm>
            <a:prstGeom prst="rect">
              <a:avLst/>
            </a:prstGeom>
            <a:solidFill>
              <a:srgbClr val="4372C3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" name="Google Shape;1098;p68">
              <a:extLst>
                <a:ext uri="{FF2B5EF4-FFF2-40B4-BE49-F238E27FC236}">
                  <a16:creationId xmlns:a16="http://schemas.microsoft.com/office/drawing/2014/main" id="{ECEBF697-3D3E-257F-8B82-46D89AE74981}"/>
                </a:ext>
              </a:extLst>
            </p:cNvPr>
            <p:cNvSpPr txBox="1"/>
            <p:nvPr/>
          </p:nvSpPr>
          <p:spPr>
            <a:xfrm>
              <a:off x="5788937" y="156532"/>
              <a:ext cx="2631335" cy="15788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ECORIOMINAS</a:t>
              </a:r>
              <a:endParaRPr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9" name="Google Shape;1099;p68">
              <a:extLst>
                <a:ext uri="{FF2B5EF4-FFF2-40B4-BE49-F238E27FC236}">
                  <a16:creationId xmlns:a16="http://schemas.microsoft.com/office/drawing/2014/main" id="{E3825B9C-CCDA-FC7A-622D-722756BAA88D}"/>
                </a:ext>
              </a:extLst>
            </p:cNvPr>
            <p:cNvSpPr/>
            <p:nvPr/>
          </p:nvSpPr>
          <p:spPr>
            <a:xfrm>
              <a:off x="0" y="1998466"/>
              <a:ext cx="2631335" cy="1578801"/>
            </a:xfrm>
            <a:prstGeom prst="rect">
              <a:avLst/>
            </a:prstGeom>
            <a:solidFill>
              <a:srgbClr val="4372C3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" name="Google Shape;1100;p68">
              <a:extLst>
                <a:ext uri="{FF2B5EF4-FFF2-40B4-BE49-F238E27FC236}">
                  <a16:creationId xmlns:a16="http://schemas.microsoft.com/office/drawing/2014/main" id="{7CB4FF09-EF08-3CAB-7F1D-A0D00AF0A88E}"/>
                </a:ext>
              </a:extLst>
            </p:cNvPr>
            <p:cNvSpPr txBox="1"/>
            <p:nvPr/>
          </p:nvSpPr>
          <p:spPr>
            <a:xfrm>
              <a:off x="0" y="1998466"/>
              <a:ext cx="2631335" cy="15788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ECOPONTE</a:t>
              </a:r>
              <a:endParaRPr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1" name="Google Shape;1101;p68">
              <a:extLst>
                <a:ext uri="{FF2B5EF4-FFF2-40B4-BE49-F238E27FC236}">
                  <a16:creationId xmlns:a16="http://schemas.microsoft.com/office/drawing/2014/main" id="{68F9A257-5FDA-2A0C-C191-89A48A28FE07}"/>
                </a:ext>
              </a:extLst>
            </p:cNvPr>
            <p:cNvSpPr/>
            <p:nvPr/>
          </p:nvSpPr>
          <p:spPr>
            <a:xfrm>
              <a:off x="2894468" y="1998466"/>
              <a:ext cx="2631335" cy="1578801"/>
            </a:xfrm>
            <a:prstGeom prst="rect">
              <a:avLst/>
            </a:prstGeom>
            <a:solidFill>
              <a:srgbClr val="4372C3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" name="Google Shape;1102;p68">
              <a:extLst>
                <a:ext uri="{FF2B5EF4-FFF2-40B4-BE49-F238E27FC236}">
                  <a16:creationId xmlns:a16="http://schemas.microsoft.com/office/drawing/2014/main" id="{51438A18-F307-46C0-2CCA-46E1173FD971}"/>
                </a:ext>
              </a:extLst>
            </p:cNvPr>
            <p:cNvSpPr txBox="1"/>
            <p:nvPr/>
          </p:nvSpPr>
          <p:spPr>
            <a:xfrm>
              <a:off x="2894468" y="1998466"/>
              <a:ext cx="2631335" cy="15788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CCR RIOSP</a:t>
              </a:r>
              <a:endParaRPr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3" name="Google Shape;1103;p68">
              <a:extLst>
                <a:ext uri="{FF2B5EF4-FFF2-40B4-BE49-F238E27FC236}">
                  <a16:creationId xmlns:a16="http://schemas.microsoft.com/office/drawing/2014/main" id="{48582E14-89C8-E871-CFD7-DAB4F92C9CB4}"/>
                </a:ext>
              </a:extLst>
            </p:cNvPr>
            <p:cNvSpPr/>
            <p:nvPr/>
          </p:nvSpPr>
          <p:spPr>
            <a:xfrm>
              <a:off x="5788937" y="1998466"/>
              <a:ext cx="2631335" cy="1578801"/>
            </a:xfrm>
            <a:prstGeom prst="rect">
              <a:avLst/>
            </a:prstGeom>
            <a:solidFill>
              <a:srgbClr val="4372C3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4" name="Google Shape;1104;p68">
              <a:extLst>
                <a:ext uri="{FF2B5EF4-FFF2-40B4-BE49-F238E27FC236}">
                  <a16:creationId xmlns:a16="http://schemas.microsoft.com/office/drawing/2014/main" id="{66CD5BAE-86FD-29D1-447E-DE17A3FB2D41}"/>
                </a:ext>
              </a:extLst>
            </p:cNvPr>
            <p:cNvSpPr txBox="1"/>
            <p:nvPr/>
          </p:nvSpPr>
          <p:spPr>
            <a:xfrm>
              <a:off x="5788937" y="1998466"/>
              <a:ext cx="2631335" cy="15788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RODOVIA DO AÇO</a:t>
              </a:r>
              <a:endParaRPr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" name="image6.png">
            <a:extLst>
              <a:ext uri="{FF2B5EF4-FFF2-40B4-BE49-F238E27FC236}">
                <a16:creationId xmlns:a16="http://schemas.microsoft.com/office/drawing/2014/main" id="{60003A51-7062-F087-E913-D71228DA39B1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3" name="image8.png">
            <a:extLst>
              <a:ext uri="{FF2B5EF4-FFF2-40B4-BE49-F238E27FC236}">
                <a16:creationId xmlns:a16="http://schemas.microsoft.com/office/drawing/2014/main" id="{27E989D6-2DF4-ACB4-2057-B4F5F02911ED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353F009B-7260-D238-21F5-FC308F2F40E6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10144443" y="507307"/>
            <a:ext cx="1670400" cy="8352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3301598553"/>
      </p:ext>
    </p:extLst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3"/>
          <a:srcRect l="15633" t="43052" r="4488" b="10522"/>
          <a:stretch/>
        </p:blipFill>
        <p:spPr>
          <a:xfrm>
            <a:off x="1784851" y="3324188"/>
            <a:ext cx="8236443" cy="2692684"/>
          </a:xfrm>
          <a:prstGeom prst="rect">
            <a:avLst/>
          </a:prstGeom>
        </p:spPr>
      </p:pic>
      <p:sp>
        <p:nvSpPr>
          <p:cNvPr id="1112" name="Google Shape;1112;p178"/>
          <p:cNvSpPr txBox="1"/>
          <p:nvPr/>
        </p:nvSpPr>
        <p:spPr>
          <a:xfrm>
            <a:off x="645273" y="30297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800" b="1" i="0" u="none" strike="noStrike" cap="none">
                <a:solidFill>
                  <a:srgbClr val="13435E"/>
                </a:solidFill>
                <a:latin typeface="Arial"/>
                <a:ea typeface="Arial"/>
                <a:cs typeface="Arial"/>
                <a:sym typeface="Arial"/>
              </a:rPr>
              <a:t>CCR Rodovias - </a:t>
            </a:r>
            <a:r>
              <a:rPr lang="pt-BR" sz="2800" b="1" i="0" u="none" strike="noStrike" cap="none" err="1">
                <a:solidFill>
                  <a:srgbClr val="13435E"/>
                </a:solidFill>
                <a:latin typeface="Arial"/>
                <a:ea typeface="Arial"/>
                <a:cs typeface="Arial"/>
                <a:sym typeface="Arial"/>
              </a:rPr>
              <a:t>Free</a:t>
            </a:r>
            <a:r>
              <a:rPr lang="pt-BR" sz="2800" b="1" i="0" u="none" strike="noStrike" cap="none">
                <a:solidFill>
                  <a:srgbClr val="13435E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pt-BR" sz="2800" b="1" i="0" u="none" strike="noStrike" cap="none" err="1">
                <a:solidFill>
                  <a:srgbClr val="13435E"/>
                </a:solidFill>
                <a:latin typeface="Arial"/>
                <a:ea typeface="Arial"/>
                <a:cs typeface="Arial"/>
                <a:sym typeface="Arial"/>
              </a:rPr>
              <a:t>Flow</a:t>
            </a:r>
            <a:r>
              <a:rPr lang="pt-BR" sz="2800" b="1" i="0" u="none" strike="noStrike" cap="none">
                <a:solidFill>
                  <a:srgbClr val="13435E"/>
                </a:solidFill>
                <a:latin typeface="Arial"/>
                <a:ea typeface="Arial"/>
                <a:cs typeface="Arial"/>
                <a:sym typeface="Arial"/>
              </a:rPr>
              <a:t>- Canais de Pagamento</a:t>
            </a:r>
            <a:endParaRPr sz="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13" name="Google Shape;1113;p178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116" name="Google Shape;1116;p178"/>
          <p:cNvSpPr/>
          <p:nvPr/>
        </p:nvSpPr>
        <p:spPr>
          <a:xfrm>
            <a:off x="645273" y="5768248"/>
            <a:ext cx="2512226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Período: 2025</a:t>
            </a:r>
            <a:endParaRPr dirty="0"/>
          </a:p>
        </p:txBody>
      </p:sp>
      <p:pic>
        <p:nvPicPr>
          <p:cNvPr id="3" name="image6.png">
            <a:extLst>
              <a:ext uri="{FF2B5EF4-FFF2-40B4-BE49-F238E27FC236}">
                <a16:creationId xmlns:a16="http://schemas.microsoft.com/office/drawing/2014/main" id="{C8A3FB2F-B482-5765-EBDD-D4BA3898770A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4684C0DC-E25C-B434-48D4-F1C5932FBBE9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6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DC9BE62B-6C37-485C-80FD-74DA978CDB99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144443" y="507307"/>
            <a:ext cx="1670400" cy="835200"/>
          </a:xfrm>
          <a:prstGeom prst="rect">
            <a:avLst/>
          </a:prstGeom>
          <a:ln/>
        </p:spPr>
      </p:pic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7"/>
          <a:srcRect l="16084" t="22329" r="5663" b="47149"/>
          <a:stretch/>
        </p:blipFill>
        <p:spPr>
          <a:xfrm>
            <a:off x="485421" y="1214476"/>
            <a:ext cx="10148668" cy="2226613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10540586" y="2254638"/>
            <a:ext cx="16514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00" dirty="0"/>
              <a:t>Prazo de pagamento:</a:t>
            </a:r>
          </a:p>
          <a:p>
            <a:r>
              <a:rPr lang="pt-BR" sz="1200" dirty="0"/>
              <a:t>30 dias </a:t>
            </a:r>
          </a:p>
        </p:txBody>
      </p:sp>
    </p:spTree>
    <p:extLst>
      <p:ext uri="{BB962C8B-B14F-4D97-AF65-F5344CB8AC3E}">
        <p14:creationId xmlns:p14="http://schemas.microsoft.com/office/powerpoint/2010/main" val="392177095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2" name="Google Shape;1122;p179" descr="PortosRio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19391" r="20599" b="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  <p:sp>
        <p:nvSpPr>
          <p:cNvPr id="1123" name="Google Shape;1123;p179"/>
          <p:cNvSpPr txBox="1"/>
          <p:nvPr/>
        </p:nvSpPr>
        <p:spPr>
          <a:xfrm>
            <a:off x="0" y="6273225"/>
            <a:ext cx="4981575" cy="58477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200">
                <a:solidFill>
                  <a:srgbClr val="1E4E79"/>
                </a:solidFill>
                <a:latin typeface="Calibri"/>
                <a:ea typeface="Calibri"/>
                <a:cs typeface="Calibri"/>
                <a:sym typeface="Calibri"/>
              </a:rPr>
              <a:t>Setor Portuário</a:t>
            </a:r>
            <a:endParaRPr/>
          </a:p>
        </p:txBody>
      </p:sp>
      <p:pic>
        <p:nvPicPr>
          <p:cNvPr id="3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DEE75F69-CFFB-43DD-E287-C17F7BB20FBE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10699530" y="6127530"/>
            <a:ext cx="1492469" cy="730469"/>
          </a:xfrm>
          <a:prstGeom prst="rect">
            <a:avLst/>
          </a:prstGeom>
          <a:ln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32" name="Google Shape;1132;p180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134" name="Google Shape;1134;p180"/>
          <p:cNvSpPr/>
          <p:nvPr/>
        </p:nvSpPr>
        <p:spPr>
          <a:xfrm>
            <a:off x="5524548" y="3828402"/>
            <a:ext cx="1613076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0E2841"/>
              </a:buClr>
              <a:buSzPts val="1100"/>
              <a:buFont typeface="Arial"/>
              <a:buNone/>
            </a:pPr>
            <a:r>
              <a:rPr lang="pt-BR" sz="1100">
                <a:solidFill>
                  <a:srgbClr val="0E2841"/>
                </a:solidFill>
                <a:latin typeface="Arial"/>
                <a:ea typeface="Arial"/>
                <a:cs typeface="Arial"/>
                <a:sym typeface="Arial"/>
              </a:rPr>
              <a:t>Açucar</a:t>
            </a:r>
            <a:endParaRPr/>
          </a:p>
        </p:txBody>
      </p:sp>
      <p:sp>
        <p:nvSpPr>
          <p:cNvPr id="1138" name="Google Shape;1138;p180"/>
          <p:cNvSpPr/>
          <p:nvPr/>
        </p:nvSpPr>
        <p:spPr>
          <a:xfrm>
            <a:off x="1851011" y="1724073"/>
            <a:ext cx="3157489" cy="15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0" anchor="ctr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E2841"/>
              </a:buClr>
              <a:buSzPts val="1000"/>
              <a:buFont typeface="Roboto Condensed"/>
              <a:buNone/>
            </a:pPr>
            <a:r>
              <a:rPr lang="pt-BR" sz="1000" b="1">
                <a:solidFill>
                  <a:srgbClr val="5B9BD5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Capacidade estimada do terminal 1.800 mil </a:t>
            </a:r>
            <a:r>
              <a:rPr lang="pt-BR" sz="1000" b="1" err="1">
                <a:solidFill>
                  <a:srgbClr val="5B9BD5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TEUs</a:t>
            </a:r>
            <a:r>
              <a:rPr lang="pt-BR" sz="1000" b="1">
                <a:solidFill>
                  <a:srgbClr val="5B9BD5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/ano</a:t>
            </a:r>
            <a:endParaRPr sz="1000" b="1" baseline="30000">
              <a:solidFill>
                <a:srgbClr val="5B9BD5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140" name="Google Shape;1140;p180"/>
          <p:cNvSpPr/>
          <p:nvPr/>
        </p:nvSpPr>
        <p:spPr>
          <a:xfrm>
            <a:off x="9356524" y="4070350"/>
            <a:ext cx="936696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E2841"/>
              </a:buClr>
              <a:buSzPts val="1100"/>
              <a:buFont typeface="Arial"/>
              <a:buNone/>
            </a:pPr>
            <a:r>
              <a:rPr lang="pt-BR" sz="11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rPr>
              <a:t>Outros</a:t>
            </a:r>
            <a:r>
              <a:rPr lang="pt-BR" sz="1100" baseline="300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100">
              <a:solidFill>
                <a:srgbClr val="5B9BD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1" name="Google Shape;1141;p180"/>
          <p:cNvSpPr/>
          <p:nvPr/>
        </p:nvSpPr>
        <p:spPr>
          <a:xfrm>
            <a:off x="6242706" y="2808394"/>
            <a:ext cx="894918" cy="259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0E2841"/>
              </a:buClr>
              <a:buSzPts val="1100"/>
              <a:buFont typeface="Arial"/>
              <a:buNone/>
            </a:pPr>
            <a:r>
              <a:rPr lang="pt-BR" sz="1100">
                <a:solidFill>
                  <a:srgbClr val="0E2841"/>
                </a:solidFill>
                <a:latin typeface="Arial"/>
                <a:ea typeface="Arial"/>
                <a:cs typeface="Arial"/>
                <a:sym typeface="Arial"/>
              </a:rPr>
              <a:t>Outros</a:t>
            </a:r>
            <a:r>
              <a:rPr lang="pt-BR" sz="1100" baseline="30000">
                <a:solidFill>
                  <a:srgbClr val="0E284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100">
              <a:solidFill>
                <a:srgbClr val="0E284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2" name="Google Shape;1142;p180"/>
          <p:cNvSpPr/>
          <p:nvPr/>
        </p:nvSpPr>
        <p:spPr>
          <a:xfrm>
            <a:off x="9356524" y="4827183"/>
            <a:ext cx="2108271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E2841"/>
              </a:buClr>
              <a:buSzPts val="1100"/>
              <a:buFont typeface="Arial"/>
              <a:buNone/>
            </a:pPr>
            <a:r>
              <a:rPr lang="pt-BR" sz="1100">
                <a:solidFill>
                  <a:srgbClr val="5B9BD5"/>
                </a:solidFill>
                <a:sym typeface="Arial"/>
              </a:rPr>
              <a:t>Produtos plásticos</a:t>
            </a:r>
            <a:endParaRPr>
              <a:solidFill>
                <a:srgbClr val="5B9BD5"/>
              </a:solidFill>
            </a:endParaRPr>
          </a:p>
        </p:txBody>
      </p:sp>
      <p:sp>
        <p:nvSpPr>
          <p:cNvPr id="1143" name="Google Shape;1143;p180"/>
          <p:cNvSpPr/>
          <p:nvPr/>
        </p:nvSpPr>
        <p:spPr>
          <a:xfrm>
            <a:off x="9356524" y="4673682"/>
            <a:ext cx="2659791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E2841"/>
              </a:buClr>
              <a:buSzPts val="1100"/>
              <a:buFont typeface="Arial"/>
              <a:buNone/>
            </a:pPr>
            <a:r>
              <a:rPr lang="pt-BR" sz="11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rPr>
              <a:t>Ind. </a:t>
            </a:r>
            <a:r>
              <a:rPr lang="pt-BR" sz="1100">
                <a:solidFill>
                  <a:srgbClr val="5B9BD5"/>
                </a:solidFill>
              </a:rPr>
              <a:t>s</a:t>
            </a:r>
            <a:r>
              <a:rPr lang="pt-BR" sz="1100">
                <a:solidFill>
                  <a:srgbClr val="5B9BD5"/>
                </a:solidFill>
                <a:sym typeface="Arial"/>
              </a:rPr>
              <a:t>iderúrgica e metalúrgica</a:t>
            </a:r>
            <a:endParaRPr>
              <a:solidFill>
                <a:srgbClr val="5B9BD5"/>
              </a:solidFill>
            </a:endParaRPr>
          </a:p>
        </p:txBody>
      </p:sp>
      <p:sp>
        <p:nvSpPr>
          <p:cNvPr id="1144" name="Google Shape;1144;p180"/>
          <p:cNvSpPr/>
          <p:nvPr/>
        </p:nvSpPr>
        <p:spPr>
          <a:xfrm>
            <a:off x="9356524" y="4409274"/>
            <a:ext cx="993845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E2841"/>
              </a:buClr>
              <a:buSzPts val="1100"/>
              <a:buFont typeface="Arial"/>
              <a:buNone/>
            </a:pPr>
            <a:r>
              <a:rPr lang="pt-BR" sz="1100">
                <a:solidFill>
                  <a:srgbClr val="5B9BD5"/>
                </a:solidFill>
                <a:sym typeface="Arial"/>
              </a:rPr>
              <a:t>Autopeças</a:t>
            </a:r>
            <a:endParaRPr>
              <a:solidFill>
                <a:srgbClr val="5B9BD5"/>
              </a:solidFill>
            </a:endParaRPr>
          </a:p>
        </p:txBody>
      </p:sp>
      <p:grpSp>
        <p:nvGrpSpPr>
          <p:cNvPr id="1146" name="Google Shape;1146;p180"/>
          <p:cNvGrpSpPr/>
          <p:nvPr/>
        </p:nvGrpSpPr>
        <p:grpSpPr>
          <a:xfrm>
            <a:off x="10655747" y="1519927"/>
            <a:ext cx="1124137" cy="581698"/>
            <a:chOff x="8303349" y="210197"/>
            <a:chExt cx="1124137" cy="581698"/>
          </a:xfrm>
        </p:grpSpPr>
        <p:sp>
          <p:nvSpPr>
            <p:cNvPr id="1147" name="Google Shape;1147;p180"/>
            <p:cNvSpPr/>
            <p:nvPr/>
          </p:nvSpPr>
          <p:spPr>
            <a:xfrm>
              <a:off x="8303349" y="222840"/>
              <a:ext cx="304162" cy="161925"/>
            </a:xfrm>
            <a:prstGeom prst="rect">
              <a:avLst/>
            </a:prstGeom>
            <a:solidFill>
              <a:srgbClr val="4472C4"/>
            </a:solidFill>
            <a:ln w="9525" cap="flat" cmpd="sng">
              <a:solidFill>
                <a:srgbClr val="0E284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Arial"/>
                <a:buNone/>
              </a:pPr>
              <a:endPara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8" name="Google Shape;1148;p180"/>
            <p:cNvSpPr/>
            <p:nvPr/>
          </p:nvSpPr>
          <p:spPr>
            <a:xfrm>
              <a:off x="8303349" y="415040"/>
              <a:ext cx="304162" cy="161925"/>
            </a:xfrm>
            <a:prstGeom prst="rect">
              <a:avLst/>
            </a:prstGeom>
            <a:solidFill>
              <a:srgbClr val="E97132"/>
            </a:solidFill>
            <a:ln w="9525" cap="flat" cmpd="sng">
              <a:solidFill>
                <a:srgbClr val="0E284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Arial"/>
                <a:buNone/>
              </a:pPr>
              <a:endPara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9" name="Google Shape;1149;p180"/>
            <p:cNvSpPr/>
            <p:nvPr/>
          </p:nvSpPr>
          <p:spPr>
            <a:xfrm>
              <a:off x="8672653" y="210197"/>
              <a:ext cx="754833" cy="5816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342900" marR="0" lvl="0" indent="-342900" algn="l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E2841"/>
                </a:buClr>
                <a:buSzPts val="1050"/>
                <a:buFont typeface="Arial"/>
                <a:buNone/>
              </a:pPr>
              <a:r>
                <a:rPr lang="pt-BR" sz="1050" b="0" i="0" u="none" strike="noStrike" cap="none">
                  <a:solidFill>
                    <a:srgbClr val="0E2841"/>
                  </a:solidFill>
                  <a:latin typeface="Arial"/>
                  <a:ea typeface="Arial"/>
                  <a:cs typeface="Arial"/>
                  <a:sym typeface="Arial"/>
                </a:rPr>
                <a:t>Exportação</a:t>
              </a:r>
              <a:endParaRPr/>
            </a:p>
            <a:p>
              <a:pPr marL="342900" marR="0" lvl="0" indent="-342900" algn="l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E2841"/>
                </a:buClr>
                <a:buSzPts val="1050"/>
                <a:buFont typeface="Arial"/>
                <a:buNone/>
              </a:pPr>
              <a:r>
                <a:rPr lang="pt-BR" sz="1050" b="0" i="0" u="none" strike="noStrike" cap="none">
                  <a:solidFill>
                    <a:srgbClr val="0E2841"/>
                  </a:solidFill>
                  <a:latin typeface="Arial"/>
                  <a:ea typeface="Arial"/>
                  <a:cs typeface="Arial"/>
                  <a:sym typeface="Arial"/>
                </a:rPr>
                <a:t>Importação</a:t>
              </a:r>
              <a:endParaRPr/>
            </a:p>
            <a:p>
              <a:pPr marL="342900" marR="0" lvl="0" indent="-342900" algn="l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E2841"/>
                </a:buClr>
                <a:buSzPts val="1050"/>
                <a:buFont typeface="Arial"/>
                <a:buNone/>
              </a:pPr>
              <a:r>
                <a:rPr lang="pt-BR" sz="1050" b="0" i="0" u="none" strike="noStrike" cap="none">
                  <a:solidFill>
                    <a:srgbClr val="0E2841"/>
                  </a:solidFill>
                  <a:latin typeface="Arial"/>
                  <a:ea typeface="Arial"/>
                  <a:cs typeface="Arial"/>
                  <a:sym typeface="Arial"/>
                </a:rPr>
                <a:t>Cabotagem</a:t>
              </a:r>
              <a:endParaRPr/>
            </a:p>
          </p:txBody>
        </p:sp>
        <p:sp>
          <p:nvSpPr>
            <p:cNvPr id="1150" name="Google Shape;1150;p180"/>
            <p:cNvSpPr/>
            <p:nvPr/>
          </p:nvSpPr>
          <p:spPr>
            <a:xfrm>
              <a:off x="8303349" y="612028"/>
              <a:ext cx="304162" cy="161925"/>
            </a:xfrm>
            <a:prstGeom prst="rect">
              <a:avLst/>
            </a:prstGeom>
            <a:solidFill>
              <a:srgbClr val="A5A5A5"/>
            </a:solidFill>
            <a:ln w="9525" cap="flat" cmpd="sng">
              <a:solidFill>
                <a:srgbClr val="0E284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Arial"/>
                <a:buNone/>
              </a:pPr>
              <a:endPara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51" name="Google Shape;1151;p180"/>
          <p:cNvSpPr/>
          <p:nvPr/>
        </p:nvSpPr>
        <p:spPr>
          <a:xfrm>
            <a:off x="5827242" y="4970920"/>
            <a:ext cx="1310382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0E2841"/>
              </a:buClr>
              <a:buSzPts val="1100"/>
              <a:buFont typeface="Arial"/>
              <a:buNone/>
            </a:pPr>
            <a:r>
              <a:rPr lang="pt-BR" sz="1100">
                <a:solidFill>
                  <a:srgbClr val="0E2841"/>
                </a:solidFill>
                <a:latin typeface="Arial"/>
                <a:ea typeface="Arial"/>
                <a:cs typeface="Arial"/>
                <a:sym typeface="Arial"/>
              </a:rPr>
              <a:t>Indústria química</a:t>
            </a:r>
            <a:endParaRPr/>
          </a:p>
        </p:txBody>
      </p:sp>
      <p:sp>
        <p:nvSpPr>
          <p:cNvPr id="1153" name="Google Shape;1153;p180"/>
          <p:cNvSpPr/>
          <p:nvPr/>
        </p:nvSpPr>
        <p:spPr>
          <a:xfrm>
            <a:off x="6457249" y="3587245"/>
            <a:ext cx="680375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0E2841"/>
              </a:buClr>
              <a:buSzPts val="1100"/>
              <a:buFont typeface="Arial"/>
              <a:buNone/>
            </a:pPr>
            <a:r>
              <a:rPr lang="pt-BR" sz="1100">
                <a:solidFill>
                  <a:srgbClr val="0E2841"/>
                </a:solidFill>
                <a:latin typeface="Arial"/>
                <a:ea typeface="Arial"/>
                <a:cs typeface="Arial"/>
                <a:sym typeface="Arial"/>
              </a:rPr>
              <a:t>Café</a:t>
            </a:r>
            <a:endParaRPr/>
          </a:p>
        </p:txBody>
      </p:sp>
      <p:sp>
        <p:nvSpPr>
          <p:cNvPr id="1154" name="Google Shape;1154;p180"/>
          <p:cNvSpPr/>
          <p:nvPr/>
        </p:nvSpPr>
        <p:spPr>
          <a:xfrm>
            <a:off x="5567317" y="4402695"/>
            <a:ext cx="1570307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0E2841"/>
              </a:buClr>
              <a:buSzPts val="1100"/>
              <a:buFont typeface="Arial"/>
              <a:buNone/>
            </a:pPr>
            <a:r>
              <a:rPr lang="pt-BR" sz="1100">
                <a:solidFill>
                  <a:srgbClr val="0E2841"/>
                </a:solidFill>
              </a:rPr>
              <a:t>Indústria alimentícia</a:t>
            </a:r>
            <a:endParaRPr/>
          </a:p>
        </p:txBody>
      </p:sp>
      <p:graphicFrame>
        <p:nvGraphicFramePr>
          <p:cNvPr id="1155" name="Google Shape;1155;p180"/>
          <p:cNvGraphicFramePr/>
          <p:nvPr>
            <p:extLst>
              <p:ext uri="{D42A27DB-BD31-4B8C-83A1-F6EECF244321}">
                <p14:modId xmlns:p14="http://schemas.microsoft.com/office/powerpoint/2010/main" val="2259243596"/>
              </p:ext>
            </p:extLst>
          </p:nvPr>
        </p:nvGraphicFramePr>
        <p:xfrm>
          <a:off x="1310948" y="1997247"/>
          <a:ext cx="4121727" cy="37329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56" name="Google Shape;1156;p180"/>
          <p:cNvSpPr/>
          <p:nvPr/>
        </p:nvSpPr>
        <p:spPr>
          <a:xfrm>
            <a:off x="9356524" y="4533460"/>
            <a:ext cx="2858397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E2841"/>
              </a:buClr>
              <a:buSzPts val="1100"/>
              <a:buFont typeface="Arial"/>
              <a:buNone/>
            </a:pPr>
            <a:r>
              <a:rPr lang="pt-BR" sz="1100">
                <a:solidFill>
                  <a:srgbClr val="5B9BD5"/>
                </a:solidFill>
                <a:sym typeface="Arial"/>
              </a:rPr>
              <a:t>Eletroeletrônicas</a:t>
            </a:r>
            <a:endParaRPr>
              <a:solidFill>
                <a:srgbClr val="5B9BD5"/>
              </a:solidFill>
            </a:endParaRPr>
          </a:p>
        </p:txBody>
      </p:sp>
      <p:sp>
        <p:nvSpPr>
          <p:cNvPr id="1157" name="Google Shape;1157;p180"/>
          <p:cNvSpPr txBox="1"/>
          <p:nvPr/>
        </p:nvSpPr>
        <p:spPr>
          <a:xfrm>
            <a:off x="1163741" y="445246"/>
            <a:ext cx="9253156" cy="6584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2500" lnSpcReduction="1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4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EVOLUÇÃO DA MOVIMENTAÇÃO DE CONTÊINERES DO TERMINAL BTP EM SANTOS-SP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endParaRPr sz="3200" b="1" i="0" u="none" strike="noStrike" cap="none">
              <a:solidFill>
                <a:srgbClr val="13435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8" name="Google Shape;1158;p180"/>
          <p:cNvSpPr txBox="1"/>
          <p:nvPr/>
        </p:nvSpPr>
        <p:spPr>
          <a:xfrm>
            <a:off x="1319457" y="5624628"/>
            <a:ext cx="9204015" cy="457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b" anchorCtr="0">
            <a:spAutoFit/>
          </a:bodyPr>
          <a:lstStyle/>
          <a:p>
            <a:pPr marL="228600" marR="0" lvl="0" indent="-228600" algn="l" rtl="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pt-BR" sz="900">
                <a:solidFill>
                  <a:srgbClr val="38638A"/>
                </a:solidFill>
                <a:latin typeface="Calibri"/>
                <a:ea typeface="Calibri"/>
                <a:cs typeface="Calibri"/>
                <a:sym typeface="Calibri"/>
              </a:rPr>
              <a:t>Outros inclui: Indústria Siderúrgica e metalúrgica (3,3%), produtos diversos (2,0%), outros produtos de origem vegetal (1,8%), madeira (1,0%), couros e peles (1,0%), entre outros; </a:t>
            </a:r>
          </a:p>
          <a:p>
            <a:pPr marL="228600" marR="0" lvl="0" indent="-228600" algn="l" rtl="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pt-BR" sz="900">
                <a:solidFill>
                  <a:srgbClr val="38638A"/>
                </a:solidFill>
                <a:latin typeface="Calibri"/>
                <a:ea typeface="Calibri"/>
                <a:cs typeface="Calibri"/>
                <a:sym typeface="Calibri"/>
              </a:rPr>
              <a:t>2) Outros inclui: produtos diversos (4,9%), equipamentos industriais (4,8%), borracha (3,3%), papel e celulose (2,4%), entre outros. </a:t>
            </a:r>
            <a:endParaRPr>
              <a:solidFill>
                <a:srgbClr val="38638A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38638A"/>
                </a:solidFill>
                <a:latin typeface="Calibri"/>
                <a:ea typeface="Calibri"/>
                <a:cs typeface="Calibri"/>
                <a:sym typeface="Calibri"/>
              </a:rPr>
              <a:t>Fonte: ANTAQ</a:t>
            </a:r>
            <a:endParaRPr>
              <a:solidFill>
                <a:srgbClr val="38638A"/>
              </a:solidFill>
            </a:endParaRPr>
          </a:p>
        </p:txBody>
      </p:sp>
      <p:graphicFrame>
        <p:nvGraphicFramePr>
          <p:cNvPr id="34" name="Google Shape;1192;p181"/>
          <p:cNvGraphicFramePr/>
          <p:nvPr>
            <p:extLst>
              <p:ext uri="{D42A27DB-BD31-4B8C-83A1-F6EECF244321}">
                <p14:modId xmlns:p14="http://schemas.microsoft.com/office/powerpoint/2010/main" val="99172298"/>
              </p:ext>
            </p:extLst>
          </p:nvPr>
        </p:nvGraphicFramePr>
        <p:xfrm>
          <a:off x="1443742" y="1443259"/>
          <a:ext cx="4039000" cy="278130"/>
        </p:xfrm>
        <a:graphic>
          <a:graphicData uri="http://schemas.openxmlformats.org/drawingml/2006/table">
            <a:tbl>
              <a:tblPr firstRow="1" bandRow="1">
                <a:noFill/>
                <a:tableStyleId>{BDF0B664-1F9F-4123-BBF7-D8A67C0D4E9B}</a:tableStyleId>
              </a:tblPr>
              <a:tblGrid>
                <a:gridCol w="403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3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3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39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039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039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039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039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039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27425">
                <a:tc gridSpan="10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800" b="1" i="0" u="none" strike="noStrike" cap="none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Uso de capacidade</a:t>
                      </a:r>
                      <a:endParaRPr lang="pt-BR" sz="2400">
                        <a:solidFill>
                          <a:schemeClr val="bg1"/>
                        </a:solidFill>
                      </a:endParaRPr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4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59,3%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67,6%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72,3%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72,5%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83,5%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89,0%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92,0%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88,4%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85,9%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85,6%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Google Shape;1152;p180">
            <a:extLst>
              <a:ext uri="{FF2B5EF4-FFF2-40B4-BE49-F238E27FC236}">
                <a16:creationId xmlns:a16="http://schemas.microsoft.com/office/drawing/2014/main" id="{53BA61E1-14DE-671F-8FC4-53BC46E8B992}"/>
              </a:ext>
            </a:extLst>
          </p:cNvPr>
          <p:cNvSpPr/>
          <p:nvPr/>
        </p:nvSpPr>
        <p:spPr>
          <a:xfrm>
            <a:off x="5615873" y="3339447"/>
            <a:ext cx="1521751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0E2841"/>
              </a:buClr>
              <a:buSzPts val="1100"/>
              <a:buFont typeface="Arial"/>
              <a:buNone/>
            </a:pPr>
            <a:r>
              <a:rPr lang="pt-BR" sz="1100">
                <a:solidFill>
                  <a:srgbClr val="0E2841"/>
                </a:solidFill>
                <a:latin typeface="Arial"/>
                <a:ea typeface="Arial"/>
                <a:cs typeface="Arial"/>
                <a:sym typeface="Arial"/>
              </a:rPr>
              <a:t>Algodão</a:t>
            </a:r>
            <a:endParaRPr/>
          </a:p>
        </p:txBody>
      </p:sp>
      <p:graphicFrame>
        <p:nvGraphicFramePr>
          <p:cNvPr id="6" name="Google Shape;1229;p182">
            <a:extLst>
              <a:ext uri="{FF2B5EF4-FFF2-40B4-BE49-F238E27FC236}">
                <a16:creationId xmlns:a16="http://schemas.microsoft.com/office/drawing/2014/main" id="{218FC031-78EC-FE31-7C5C-882E9983B1F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47877927"/>
              </p:ext>
            </p:extLst>
          </p:nvPr>
        </p:nvGraphicFramePr>
        <p:xfrm>
          <a:off x="6670955" y="2028312"/>
          <a:ext cx="3153917" cy="37504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Google Shape;1134;p180">
            <a:extLst>
              <a:ext uri="{FF2B5EF4-FFF2-40B4-BE49-F238E27FC236}">
                <a16:creationId xmlns:a16="http://schemas.microsoft.com/office/drawing/2014/main" id="{2EB603E7-DAE7-736F-973B-9CFD7F5A78B4}"/>
              </a:ext>
            </a:extLst>
          </p:cNvPr>
          <p:cNvSpPr/>
          <p:nvPr/>
        </p:nvSpPr>
        <p:spPr>
          <a:xfrm>
            <a:off x="8997791" y="5002783"/>
            <a:ext cx="1613076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0E2841"/>
              </a:buClr>
              <a:buSzPts val="1100"/>
              <a:buFont typeface="Arial"/>
              <a:buNone/>
            </a:pPr>
            <a:r>
              <a:rPr lang="pt-BR" sz="1100">
                <a:solidFill>
                  <a:srgbClr val="5B9BD5"/>
                </a:solidFill>
                <a:sym typeface="Arial"/>
              </a:rPr>
              <a:t>Indústria química</a:t>
            </a:r>
            <a:endParaRPr>
              <a:solidFill>
                <a:srgbClr val="5B9BD5"/>
              </a:solidFill>
            </a:endParaRPr>
          </a:p>
        </p:txBody>
      </p:sp>
      <p:sp>
        <p:nvSpPr>
          <p:cNvPr id="11" name="Google Shape;1144;p180">
            <a:extLst>
              <a:ext uri="{FF2B5EF4-FFF2-40B4-BE49-F238E27FC236}">
                <a16:creationId xmlns:a16="http://schemas.microsoft.com/office/drawing/2014/main" id="{8312ED50-D44C-4C35-11F2-C331948B5BB6}"/>
              </a:ext>
            </a:extLst>
          </p:cNvPr>
          <p:cNvSpPr/>
          <p:nvPr/>
        </p:nvSpPr>
        <p:spPr>
          <a:xfrm>
            <a:off x="9357570" y="4278509"/>
            <a:ext cx="1773475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E2841"/>
              </a:buClr>
              <a:buSzPts val="1100"/>
              <a:buFont typeface="Arial"/>
              <a:buNone/>
            </a:pPr>
            <a:r>
              <a:rPr lang="pt-BR" sz="1100">
                <a:solidFill>
                  <a:srgbClr val="5B9BD5"/>
                </a:solidFill>
                <a:sym typeface="Arial"/>
              </a:rPr>
              <a:t>Industrial Alimentícia</a:t>
            </a:r>
            <a:endParaRPr>
              <a:solidFill>
                <a:srgbClr val="5B9BD5"/>
              </a:solidFill>
            </a:endParaRPr>
          </a:p>
        </p:txBody>
      </p:sp>
      <p:cxnSp>
        <p:nvCxnSpPr>
          <p:cNvPr id="12" name="Google Shape;1171;p181">
            <a:extLst>
              <a:ext uri="{FF2B5EF4-FFF2-40B4-BE49-F238E27FC236}">
                <a16:creationId xmlns:a16="http://schemas.microsoft.com/office/drawing/2014/main" id="{50C26038-54E3-8E91-70D5-55A30D92EC35}"/>
              </a:ext>
            </a:extLst>
          </p:cNvPr>
          <p:cNvCxnSpPr/>
          <p:nvPr/>
        </p:nvCxnSpPr>
        <p:spPr>
          <a:xfrm rot="10800000">
            <a:off x="5854700" y="959888"/>
            <a:ext cx="0" cy="4361412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2" name="Google Shape;1152;p180">
            <a:extLst>
              <a:ext uri="{FF2B5EF4-FFF2-40B4-BE49-F238E27FC236}">
                <a16:creationId xmlns:a16="http://schemas.microsoft.com/office/drawing/2014/main" id="{4E41417F-7045-9CF7-CAFD-624D695BB1CB}"/>
              </a:ext>
            </a:extLst>
          </p:cNvPr>
          <p:cNvSpPr/>
          <p:nvPr/>
        </p:nvSpPr>
        <p:spPr>
          <a:xfrm>
            <a:off x="5615873" y="3121196"/>
            <a:ext cx="1521751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0E2841"/>
              </a:buClr>
              <a:buSzPts val="1100"/>
              <a:buFont typeface="Arial"/>
              <a:buNone/>
            </a:pPr>
            <a:r>
              <a:rPr lang="pt-BR" sz="1100">
                <a:solidFill>
                  <a:srgbClr val="0E2841"/>
                </a:solidFill>
                <a:latin typeface="Arial"/>
                <a:ea typeface="Arial"/>
                <a:cs typeface="Arial"/>
                <a:sym typeface="Arial"/>
              </a:rPr>
              <a:t>Papel e Celulose</a:t>
            </a:r>
            <a:endParaRPr/>
          </a:p>
        </p:txBody>
      </p:sp>
      <p:sp>
        <p:nvSpPr>
          <p:cNvPr id="39" name="Google Shape;1242;p183"/>
          <p:cNvSpPr txBox="1"/>
          <p:nvPr/>
        </p:nvSpPr>
        <p:spPr>
          <a:xfrm>
            <a:off x="1430130" y="834398"/>
            <a:ext cx="4665000" cy="2878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b="1" i="1" u="none" strike="noStrike" cap="none">
                <a:solidFill>
                  <a:srgbClr val="4472C4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Evolução da Movimentação por Tipo de Movimentação</a:t>
            </a:r>
            <a:endParaRPr/>
          </a:p>
        </p:txBody>
      </p:sp>
      <p:sp>
        <p:nvSpPr>
          <p:cNvPr id="40" name="Google Shape;1245;p183"/>
          <p:cNvSpPr txBox="1"/>
          <p:nvPr/>
        </p:nvSpPr>
        <p:spPr>
          <a:xfrm>
            <a:off x="6153444" y="833626"/>
            <a:ext cx="4779558" cy="2878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b="1" i="1" u="none" strike="noStrike" cap="none">
                <a:solidFill>
                  <a:srgbClr val="4472C4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Principais produtos movimentados no longo curso</a:t>
            </a:r>
            <a:endParaRPr/>
          </a:p>
        </p:txBody>
      </p:sp>
      <p:sp>
        <p:nvSpPr>
          <p:cNvPr id="41" name="Google Shape;1319;p185"/>
          <p:cNvSpPr/>
          <p:nvPr/>
        </p:nvSpPr>
        <p:spPr>
          <a:xfrm>
            <a:off x="1443742" y="1117361"/>
            <a:ext cx="829321" cy="25179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36000" tIns="18000" rIns="36000" bIns="180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t-BR" sz="1400" b="1" i="1" u="none" strike="noStrike" cap="none">
                <a:solidFill>
                  <a:srgbClr val="E7E6E6"/>
                </a:solidFill>
                <a:latin typeface="Arial"/>
                <a:ea typeface="Arial"/>
                <a:cs typeface="Arial"/>
                <a:sym typeface="Arial"/>
              </a:rPr>
              <a:t>Mil </a:t>
            </a:r>
            <a:r>
              <a:rPr lang="pt-BR" sz="1400" b="1" i="1" u="none" strike="noStrike" cap="none" err="1">
                <a:solidFill>
                  <a:srgbClr val="E7E6E6"/>
                </a:solidFill>
                <a:latin typeface="Arial"/>
                <a:ea typeface="Arial"/>
                <a:cs typeface="Arial"/>
                <a:sym typeface="Arial"/>
              </a:rPr>
              <a:t>TEUs</a:t>
            </a:r>
            <a:endParaRPr sz="1400" b="1" i="1" u="none" strike="noStrike" cap="none" baseline="30000">
              <a:solidFill>
                <a:srgbClr val="E7E6E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" name="Google Shape;1318;p185"/>
          <p:cNvSpPr/>
          <p:nvPr/>
        </p:nvSpPr>
        <p:spPr>
          <a:xfrm>
            <a:off x="6190817" y="1167242"/>
            <a:ext cx="2376219" cy="25179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36000" tIns="18000" rIns="36000" bIns="180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t-BR" sz="1400" b="1" i="1" u="none" strike="noStrike" cap="none">
                <a:solidFill>
                  <a:srgbClr val="E7E6E6"/>
                </a:solidFill>
                <a:latin typeface="Arial"/>
                <a:ea typeface="Arial"/>
                <a:cs typeface="Arial"/>
                <a:sym typeface="Arial"/>
              </a:rPr>
              <a:t>2024, Milhões de toneladas</a:t>
            </a:r>
            <a:endParaRPr sz="1400" b="1" i="1" u="none" strike="noStrike" cap="none" baseline="30000">
              <a:solidFill>
                <a:srgbClr val="E7E6E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3" name="Google Shape;1183;p181"/>
          <p:cNvCxnSpPr/>
          <p:nvPr/>
        </p:nvCxnSpPr>
        <p:spPr>
          <a:xfrm>
            <a:off x="1460193" y="1912624"/>
            <a:ext cx="4069619" cy="0"/>
          </a:xfrm>
          <a:prstGeom prst="straightConnector1">
            <a:avLst/>
          </a:prstGeom>
          <a:solidFill>
            <a:schemeClr val="accent1"/>
          </a:solidFill>
          <a:ln w="19050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</p:cxnSp>
      <p:pic>
        <p:nvPicPr>
          <p:cNvPr id="3" name="image6.png">
            <a:extLst>
              <a:ext uri="{FF2B5EF4-FFF2-40B4-BE49-F238E27FC236}">
                <a16:creationId xmlns:a16="http://schemas.microsoft.com/office/drawing/2014/main" id="{80416294-2E7B-1E22-2C87-C50975C627FC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5" name="image8.png">
            <a:extLst>
              <a:ext uri="{FF2B5EF4-FFF2-40B4-BE49-F238E27FC236}">
                <a16:creationId xmlns:a16="http://schemas.microsoft.com/office/drawing/2014/main" id="{8C2A54F2-DB6D-64FD-77A0-15EAB406C9BC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8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1C8B6274-6E10-6132-24ED-4616BBAA322A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>
          <a:xfrm>
            <a:off x="10249633" y="171162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66" name="Google Shape;1166;p181"/>
          <p:cNvGraphicFramePr/>
          <p:nvPr>
            <p:extLst>
              <p:ext uri="{D42A27DB-BD31-4B8C-83A1-F6EECF244321}">
                <p14:modId xmlns:p14="http://schemas.microsoft.com/office/powerpoint/2010/main" val="954481246"/>
              </p:ext>
            </p:extLst>
          </p:nvPr>
        </p:nvGraphicFramePr>
        <p:xfrm>
          <a:off x="1421784" y="1671512"/>
          <a:ext cx="4121727" cy="39822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69" name="Google Shape;1169;p18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39</a:t>
            </a:fld>
            <a:endParaRPr/>
          </a:p>
        </p:txBody>
      </p:sp>
      <p:sp>
        <p:nvSpPr>
          <p:cNvPr id="1170" name="Google Shape;1170;p181"/>
          <p:cNvSpPr txBox="1"/>
          <p:nvPr/>
        </p:nvSpPr>
        <p:spPr>
          <a:xfrm>
            <a:off x="691642" y="5551387"/>
            <a:ext cx="9073855" cy="457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b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38638A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1) Outros inclui: produtos diversos (3,8%), material plástico (2,6%), veículos e autopeças (2,1%), madeira (2,0%), indústria siderúrgica e metalúrgica (2,0%) entre outros</a:t>
            </a:r>
            <a:endParaRPr>
              <a:solidFill>
                <a:srgbClr val="38638A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38638A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2) Outros inclui: veículos e autopeças (4,2%), produtos diversos (3,4%), papel e celulose (2,9%), borracha (2,9%), entre outros </a:t>
            </a:r>
            <a:endParaRPr>
              <a:solidFill>
                <a:srgbClr val="38638A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38638A"/>
                </a:solidFill>
                <a:latin typeface="Calibri"/>
                <a:ea typeface="Calibri"/>
                <a:cs typeface="Calibri"/>
                <a:sym typeface="Calibri"/>
              </a:rPr>
              <a:t>Fonte: ANTAQ.</a:t>
            </a:r>
            <a:endParaRPr sz="900">
              <a:solidFill>
                <a:srgbClr val="38638A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71" name="Google Shape;1171;p181"/>
          <p:cNvCxnSpPr/>
          <p:nvPr/>
        </p:nvCxnSpPr>
        <p:spPr>
          <a:xfrm rot="10800000">
            <a:off x="6096000" y="959888"/>
            <a:ext cx="0" cy="4361412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1173" name="Google Shape;1173;p181"/>
          <p:cNvSpPr/>
          <p:nvPr/>
        </p:nvSpPr>
        <p:spPr>
          <a:xfrm>
            <a:off x="6776786" y="2567376"/>
            <a:ext cx="659156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Outros</a:t>
            </a:r>
            <a:r>
              <a:rPr lang="pt-BR" sz="1100" baseline="300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sz="11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4" name="Google Shape;1174;p181"/>
          <p:cNvSpPr/>
          <p:nvPr/>
        </p:nvSpPr>
        <p:spPr>
          <a:xfrm>
            <a:off x="9334801" y="3714979"/>
            <a:ext cx="1515158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Eletroeletrônicos</a:t>
            </a:r>
            <a:endParaRPr/>
          </a:p>
        </p:txBody>
      </p:sp>
      <p:sp>
        <p:nvSpPr>
          <p:cNvPr id="1175" name="Google Shape;1175;p181"/>
          <p:cNvSpPr/>
          <p:nvPr/>
        </p:nvSpPr>
        <p:spPr>
          <a:xfrm>
            <a:off x="9334801" y="2567376"/>
            <a:ext cx="652743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Outros²</a:t>
            </a:r>
            <a:endParaRPr/>
          </a:p>
        </p:txBody>
      </p:sp>
      <p:sp>
        <p:nvSpPr>
          <p:cNvPr id="1176" name="Google Shape;1176;p181"/>
          <p:cNvSpPr/>
          <p:nvPr/>
        </p:nvSpPr>
        <p:spPr>
          <a:xfrm>
            <a:off x="9334801" y="3943916"/>
            <a:ext cx="1337226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Produtos plásticos</a:t>
            </a:r>
            <a:endParaRPr/>
          </a:p>
        </p:txBody>
      </p:sp>
      <p:sp>
        <p:nvSpPr>
          <p:cNvPr id="1179" name="Google Shape;1179;p181"/>
          <p:cNvSpPr/>
          <p:nvPr/>
        </p:nvSpPr>
        <p:spPr>
          <a:xfrm>
            <a:off x="6096151" y="3359205"/>
            <a:ext cx="136127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Algodão</a:t>
            </a:r>
            <a:endParaRPr/>
          </a:p>
        </p:txBody>
      </p:sp>
      <p:sp>
        <p:nvSpPr>
          <p:cNvPr id="1180" name="Google Shape;1180;p181"/>
          <p:cNvSpPr/>
          <p:nvPr/>
        </p:nvSpPr>
        <p:spPr>
          <a:xfrm>
            <a:off x="6067493" y="3890438"/>
            <a:ext cx="1356299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Ind. Alimentícia</a:t>
            </a:r>
            <a:endParaRPr/>
          </a:p>
        </p:txBody>
      </p:sp>
      <p:sp>
        <p:nvSpPr>
          <p:cNvPr id="1181" name="Google Shape;1181;p181"/>
          <p:cNvSpPr/>
          <p:nvPr/>
        </p:nvSpPr>
        <p:spPr>
          <a:xfrm>
            <a:off x="6158668" y="4544270"/>
            <a:ext cx="1298753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cs typeface="Calibri"/>
                <a:sym typeface="Calibri"/>
              </a:rPr>
              <a:t>Ind. Química</a:t>
            </a:r>
            <a:endParaRPr/>
          </a:p>
        </p:txBody>
      </p:sp>
      <p:sp>
        <p:nvSpPr>
          <p:cNvPr id="1182" name="Google Shape;1182;p181"/>
          <p:cNvSpPr/>
          <p:nvPr/>
        </p:nvSpPr>
        <p:spPr>
          <a:xfrm>
            <a:off x="9334801" y="3499645"/>
            <a:ext cx="2168520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Ind. Siderúrgica e metalúrgica</a:t>
            </a:r>
            <a:endParaRPr/>
          </a:p>
        </p:txBody>
      </p:sp>
      <p:cxnSp>
        <p:nvCxnSpPr>
          <p:cNvPr id="1183" name="Google Shape;1183;p181"/>
          <p:cNvCxnSpPr/>
          <p:nvPr/>
        </p:nvCxnSpPr>
        <p:spPr>
          <a:xfrm>
            <a:off x="1460193" y="1912624"/>
            <a:ext cx="4069619" cy="0"/>
          </a:xfrm>
          <a:prstGeom prst="straightConnector1">
            <a:avLst/>
          </a:prstGeom>
          <a:solidFill>
            <a:schemeClr val="accent1"/>
          </a:solidFill>
          <a:ln w="19050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1184" name="Google Shape;1184;p181"/>
          <p:cNvSpPr txBox="1"/>
          <p:nvPr/>
        </p:nvSpPr>
        <p:spPr>
          <a:xfrm>
            <a:off x="1401730" y="139291"/>
            <a:ext cx="9388539" cy="7803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 b="1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EVOLUÇÃO DA MOVIMENTAÇÃO DE CONTÊINERES DO TECON SANTOS (SANTOS BRASIL) </a:t>
            </a:r>
            <a:endParaRPr/>
          </a:p>
        </p:txBody>
      </p:sp>
      <p:sp>
        <p:nvSpPr>
          <p:cNvPr id="1185" name="Google Shape;1185;p181"/>
          <p:cNvSpPr/>
          <p:nvPr/>
        </p:nvSpPr>
        <p:spPr>
          <a:xfrm>
            <a:off x="6273653" y="3601408"/>
            <a:ext cx="1158586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Papel e celulose</a:t>
            </a:r>
            <a:endParaRPr/>
          </a:p>
        </p:txBody>
      </p:sp>
      <p:sp>
        <p:nvSpPr>
          <p:cNvPr id="1187" name="Google Shape;1187;p181"/>
          <p:cNvSpPr/>
          <p:nvPr/>
        </p:nvSpPr>
        <p:spPr>
          <a:xfrm>
            <a:off x="6275721" y="3150920"/>
            <a:ext cx="1148071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Café</a:t>
            </a:r>
            <a:endParaRPr/>
          </a:p>
        </p:txBody>
      </p:sp>
      <p:cxnSp>
        <p:nvCxnSpPr>
          <p:cNvPr id="1191" name="Google Shape;1191;p181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graphicFrame>
        <p:nvGraphicFramePr>
          <p:cNvPr id="1192" name="Google Shape;1192;p181"/>
          <p:cNvGraphicFramePr/>
          <p:nvPr>
            <p:extLst>
              <p:ext uri="{D42A27DB-BD31-4B8C-83A1-F6EECF244321}">
                <p14:modId xmlns:p14="http://schemas.microsoft.com/office/powerpoint/2010/main" val="3008259523"/>
              </p:ext>
            </p:extLst>
          </p:nvPr>
        </p:nvGraphicFramePr>
        <p:xfrm>
          <a:off x="1475502" y="1418558"/>
          <a:ext cx="4039000" cy="284791"/>
        </p:xfrm>
        <a:graphic>
          <a:graphicData uri="http://schemas.openxmlformats.org/drawingml/2006/table">
            <a:tbl>
              <a:tblPr firstRow="1" bandRow="1">
                <a:noFill/>
                <a:tableStyleId>{BDF0B664-1F9F-4123-BBF7-D8A67C0D4E9B}</a:tableStyleId>
              </a:tblPr>
              <a:tblGrid>
                <a:gridCol w="403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3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3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39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039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039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039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039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039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38106">
                <a:tc gridSpan="10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800" b="1" i="0" u="none" strike="noStrike" cap="none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Uso de capacidade</a:t>
                      </a:r>
                      <a:endParaRPr lang="pt-BR" sz="2400">
                        <a:solidFill>
                          <a:schemeClr val="bg1"/>
                        </a:solidFill>
                      </a:endParaRPr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8106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53,8%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58,2%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53,2%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58,3%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66,7%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61,2%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76,8%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78,8%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71,6%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89,3%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93" name="Google Shape;1193;p181"/>
          <p:cNvSpPr/>
          <p:nvPr/>
        </p:nvSpPr>
        <p:spPr>
          <a:xfrm>
            <a:off x="2023663" y="1700540"/>
            <a:ext cx="3157489" cy="15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0" anchor="ctr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Capacidade estimada do terminal 2.400 mil </a:t>
            </a:r>
            <a:r>
              <a:rPr lang="pt-BR" sz="1000" b="1" err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TEUs</a:t>
            </a:r>
            <a:r>
              <a:rPr lang="pt-BR" sz="1000"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/ano</a:t>
            </a:r>
            <a:endParaRPr sz="1000" b="1" baseline="30000">
              <a:solidFill>
                <a:schemeClr val="accent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grpSp>
        <p:nvGrpSpPr>
          <p:cNvPr id="38" name="Google Shape;1146;p180"/>
          <p:cNvGrpSpPr/>
          <p:nvPr/>
        </p:nvGrpSpPr>
        <p:grpSpPr>
          <a:xfrm>
            <a:off x="10655747" y="1519927"/>
            <a:ext cx="1124137" cy="581698"/>
            <a:chOff x="8303349" y="210197"/>
            <a:chExt cx="1124137" cy="581698"/>
          </a:xfrm>
        </p:grpSpPr>
        <p:sp>
          <p:nvSpPr>
            <p:cNvPr id="39" name="Google Shape;1147;p180"/>
            <p:cNvSpPr/>
            <p:nvPr/>
          </p:nvSpPr>
          <p:spPr>
            <a:xfrm>
              <a:off x="8303349" y="222840"/>
              <a:ext cx="304162" cy="161925"/>
            </a:xfrm>
            <a:prstGeom prst="rect">
              <a:avLst/>
            </a:prstGeom>
            <a:solidFill>
              <a:srgbClr val="4472C4"/>
            </a:solidFill>
            <a:ln w="9525" cap="flat" cmpd="sng">
              <a:solidFill>
                <a:srgbClr val="0E284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Arial"/>
                <a:buNone/>
              </a:pPr>
              <a:endPara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" name="Google Shape;1148;p180"/>
            <p:cNvSpPr/>
            <p:nvPr/>
          </p:nvSpPr>
          <p:spPr>
            <a:xfrm>
              <a:off x="8303349" y="415040"/>
              <a:ext cx="304162" cy="161925"/>
            </a:xfrm>
            <a:prstGeom prst="rect">
              <a:avLst/>
            </a:prstGeom>
            <a:solidFill>
              <a:srgbClr val="E97132"/>
            </a:solidFill>
            <a:ln w="9525" cap="flat" cmpd="sng">
              <a:solidFill>
                <a:srgbClr val="0E284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Arial"/>
                <a:buNone/>
              </a:pPr>
              <a:endPara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" name="Google Shape;1149;p180"/>
            <p:cNvSpPr/>
            <p:nvPr/>
          </p:nvSpPr>
          <p:spPr>
            <a:xfrm>
              <a:off x="8672653" y="210197"/>
              <a:ext cx="754833" cy="5816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342900" marR="0" lvl="0" indent="-342900" algn="l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E2841"/>
                </a:buClr>
                <a:buSzPts val="1050"/>
                <a:buFont typeface="Arial"/>
                <a:buNone/>
              </a:pPr>
              <a:r>
                <a:rPr lang="pt-BR" sz="1050" b="0" i="0" u="none" strike="noStrike" cap="none">
                  <a:solidFill>
                    <a:srgbClr val="0E2841"/>
                  </a:solidFill>
                  <a:latin typeface="Arial"/>
                  <a:ea typeface="Arial"/>
                  <a:cs typeface="Arial"/>
                  <a:sym typeface="Arial"/>
                </a:rPr>
                <a:t>Exportação</a:t>
              </a:r>
              <a:endParaRPr/>
            </a:p>
            <a:p>
              <a:pPr marL="342900" marR="0" lvl="0" indent="-342900" algn="l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E2841"/>
                </a:buClr>
                <a:buSzPts val="1050"/>
                <a:buFont typeface="Arial"/>
                <a:buNone/>
              </a:pPr>
              <a:r>
                <a:rPr lang="pt-BR" sz="1050" b="0" i="0" u="none" strike="noStrike" cap="none">
                  <a:solidFill>
                    <a:srgbClr val="0E2841"/>
                  </a:solidFill>
                  <a:latin typeface="Arial"/>
                  <a:ea typeface="Arial"/>
                  <a:cs typeface="Arial"/>
                  <a:sym typeface="Arial"/>
                </a:rPr>
                <a:t>Importação</a:t>
              </a:r>
              <a:endParaRPr/>
            </a:p>
            <a:p>
              <a:pPr marL="342900" marR="0" lvl="0" indent="-342900" algn="l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E2841"/>
                </a:buClr>
                <a:buSzPts val="1050"/>
                <a:buFont typeface="Arial"/>
                <a:buNone/>
              </a:pPr>
              <a:r>
                <a:rPr lang="pt-BR" sz="1050" b="0" i="0" u="none" strike="noStrike" cap="none">
                  <a:solidFill>
                    <a:srgbClr val="0E2841"/>
                  </a:solidFill>
                  <a:latin typeface="Arial"/>
                  <a:ea typeface="Arial"/>
                  <a:cs typeface="Arial"/>
                  <a:sym typeface="Arial"/>
                </a:rPr>
                <a:t>Cabotagem</a:t>
              </a:r>
              <a:endParaRPr/>
            </a:p>
          </p:txBody>
        </p:sp>
        <p:sp>
          <p:nvSpPr>
            <p:cNvPr id="42" name="Google Shape;1150;p180"/>
            <p:cNvSpPr/>
            <p:nvPr/>
          </p:nvSpPr>
          <p:spPr>
            <a:xfrm>
              <a:off x="8303349" y="612028"/>
              <a:ext cx="304162" cy="161925"/>
            </a:xfrm>
            <a:prstGeom prst="rect">
              <a:avLst/>
            </a:prstGeom>
            <a:solidFill>
              <a:srgbClr val="A5A5A5"/>
            </a:solidFill>
            <a:ln w="9525" cap="flat" cmpd="sng">
              <a:solidFill>
                <a:srgbClr val="0E284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Arial"/>
                <a:buNone/>
              </a:pPr>
              <a:endPara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2" name="Google Shape;1229;p182">
            <a:extLst>
              <a:ext uri="{FF2B5EF4-FFF2-40B4-BE49-F238E27FC236}">
                <a16:creationId xmlns:a16="http://schemas.microsoft.com/office/drawing/2014/main" id="{1D854504-9D9B-1DDF-63FB-EC24024D64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68906049"/>
              </p:ext>
            </p:extLst>
          </p:nvPr>
        </p:nvGraphicFramePr>
        <p:xfrm>
          <a:off x="7083221" y="1873481"/>
          <a:ext cx="2779605" cy="37504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Google Shape;1186;p181">
            <a:extLst>
              <a:ext uri="{FF2B5EF4-FFF2-40B4-BE49-F238E27FC236}">
                <a16:creationId xmlns:a16="http://schemas.microsoft.com/office/drawing/2014/main" id="{C8EBE14F-ED03-6E8F-8F16-B260822B6937}"/>
              </a:ext>
            </a:extLst>
          </p:cNvPr>
          <p:cNvSpPr/>
          <p:nvPr/>
        </p:nvSpPr>
        <p:spPr>
          <a:xfrm>
            <a:off x="6885691" y="2987413"/>
            <a:ext cx="1430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Açúcar</a:t>
            </a:r>
            <a:endParaRPr/>
          </a:p>
        </p:txBody>
      </p:sp>
      <p:sp>
        <p:nvSpPr>
          <p:cNvPr id="6" name="Google Shape;1180;p181">
            <a:extLst>
              <a:ext uri="{FF2B5EF4-FFF2-40B4-BE49-F238E27FC236}">
                <a16:creationId xmlns:a16="http://schemas.microsoft.com/office/drawing/2014/main" id="{7474607A-6FE5-31A2-955F-44A9CC31D426}"/>
              </a:ext>
            </a:extLst>
          </p:cNvPr>
          <p:cNvSpPr/>
          <p:nvPr/>
        </p:nvSpPr>
        <p:spPr>
          <a:xfrm>
            <a:off x="9312702" y="3270708"/>
            <a:ext cx="1094254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Ind. Alimentícia</a:t>
            </a:r>
          </a:p>
        </p:txBody>
      </p:sp>
      <p:sp>
        <p:nvSpPr>
          <p:cNvPr id="7" name="Google Shape;1180;p181">
            <a:extLst>
              <a:ext uri="{FF2B5EF4-FFF2-40B4-BE49-F238E27FC236}">
                <a16:creationId xmlns:a16="http://schemas.microsoft.com/office/drawing/2014/main" id="{53E4C71D-F019-AECE-5A92-2BE277C8230B}"/>
              </a:ext>
            </a:extLst>
          </p:cNvPr>
          <p:cNvSpPr/>
          <p:nvPr/>
        </p:nvSpPr>
        <p:spPr>
          <a:xfrm>
            <a:off x="9312702" y="3057923"/>
            <a:ext cx="1672046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Equipamentos industriais</a:t>
            </a:r>
          </a:p>
        </p:txBody>
      </p:sp>
      <p:sp>
        <p:nvSpPr>
          <p:cNvPr id="8" name="Google Shape;1181;p181">
            <a:extLst>
              <a:ext uri="{FF2B5EF4-FFF2-40B4-BE49-F238E27FC236}">
                <a16:creationId xmlns:a16="http://schemas.microsoft.com/office/drawing/2014/main" id="{6FA74643-39FF-2D8C-637C-97714FFD2DFE}"/>
              </a:ext>
            </a:extLst>
          </p:cNvPr>
          <p:cNvSpPr/>
          <p:nvPr/>
        </p:nvSpPr>
        <p:spPr>
          <a:xfrm>
            <a:off x="9277817" y="4522503"/>
            <a:ext cx="975360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cs typeface="Calibri"/>
                <a:sym typeface="Calibri"/>
              </a:rPr>
              <a:t>Ind. Química</a:t>
            </a:r>
            <a:endParaRPr/>
          </a:p>
        </p:txBody>
      </p:sp>
      <p:sp>
        <p:nvSpPr>
          <p:cNvPr id="43" name="Google Shape;1242;p183"/>
          <p:cNvSpPr txBox="1"/>
          <p:nvPr/>
        </p:nvSpPr>
        <p:spPr>
          <a:xfrm>
            <a:off x="1430130" y="834398"/>
            <a:ext cx="4665000" cy="2878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b="1" i="1" u="none" strike="noStrike" cap="none">
                <a:solidFill>
                  <a:srgbClr val="4472C4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Evolução da Movimentação por Tipo de Movimentação</a:t>
            </a:r>
            <a:endParaRPr/>
          </a:p>
        </p:txBody>
      </p:sp>
      <p:sp>
        <p:nvSpPr>
          <p:cNvPr id="45" name="Google Shape;1245;p183"/>
          <p:cNvSpPr txBox="1"/>
          <p:nvPr/>
        </p:nvSpPr>
        <p:spPr>
          <a:xfrm>
            <a:off x="6153444" y="833626"/>
            <a:ext cx="4779558" cy="2878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b="1" i="1" u="none" strike="noStrike" cap="none">
                <a:solidFill>
                  <a:srgbClr val="4472C4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Principais produtos movimentados no longo curso</a:t>
            </a:r>
            <a:endParaRPr/>
          </a:p>
        </p:txBody>
      </p:sp>
      <p:sp>
        <p:nvSpPr>
          <p:cNvPr id="46" name="Google Shape;1319;p185"/>
          <p:cNvSpPr/>
          <p:nvPr/>
        </p:nvSpPr>
        <p:spPr>
          <a:xfrm>
            <a:off x="1443742" y="1117361"/>
            <a:ext cx="829321" cy="25179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36000" tIns="18000" rIns="36000" bIns="180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t-BR" sz="1400" b="1" i="1" u="none" strike="noStrike" cap="none">
                <a:solidFill>
                  <a:srgbClr val="E7E6E6"/>
                </a:solidFill>
                <a:latin typeface="Arial"/>
                <a:ea typeface="Arial"/>
                <a:cs typeface="Arial"/>
                <a:sym typeface="Arial"/>
              </a:rPr>
              <a:t>Mil </a:t>
            </a:r>
            <a:r>
              <a:rPr lang="pt-BR" sz="1400" b="1" i="1" u="none" strike="noStrike" cap="none" err="1">
                <a:solidFill>
                  <a:srgbClr val="E7E6E6"/>
                </a:solidFill>
                <a:latin typeface="Arial"/>
                <a:ea typeface="Arial"/>
                <a:cs typeface="Arial"/>
                <a:sym typeface="Arial"/>
              </a:rPr>
              <a:t>TEUs</a:t>
            </a:r>
            <a:endParaRPr sz="1400" b="1" i="1" u="none" strike="noStrike" cap="none" baseline="30000">
              <a:solidFill>
                <a:srgbClr val="E7E6E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1318;p185"/>
          <p:cNvSpPr/>
          <p:nvPr/>
        </p:nvSpPr>
        <p:spPr>
          <a:xfrm>
            <a:off x="6190817" y="1167242"/>
            <a:ext cx="2376219" cy="25179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36000" tIns="18000" rIns="36000" bIns="180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t-BR" sz="1400" b="1" i="1" u="none" strike="noStrike" cap="none">
                <a:solidFill>
                  <a:srgbClr val="E7E6E6"/>
                </a:solidFill>
                <a:latin typeface="Arial"/>
                <a:ea typeface="Arial"/>
                <a:cs typeface="Arial"/>
                <a:sym typeface="Arial"/>
              </a:rPr>
              <a:t>2024, Milhões de toneladas</a:t>
            </a:r>
            <a:endParaRPr sz="1400" b="1" i="1" u="none" strike="noStrike" cap="none" baseline="30000">
              <a:solidFill>
                <a:srgbClr val="E7E6E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image6.png">
            <a:extLst>
              <a:ext uri="{FF2B5EF4-FFF2-40B4-BE49-F238E27FC236}">
                <a16:creationId xmlns:a16="http://schemas.microsoft.com/office/drawing/2014/main" id="{141C2D5D-EC8E-918E-454A-43AB7D333CC1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3523F36B-AB11-1A78-5399-CF42C459067C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8560389" y="6050792"/>
            <a:ext cx="3464560" cy="867410"/>
          </a:xfrm>
          <a:prstGeom prst="rect">
            <a:avLst/>
          </a:prstGeom>
          <a:ln/>
        </p:spPr>
      </p:pic>
      <p:pic>
        <p:nvPicPr>
          <p:cNvPr id="10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5DCC6F6F-A5FF-4C38-7998-32DF0D1FB08D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>
          <a:xfrm>
            <a:off x="10306462" y="86371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Google Shape;227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4"/>
          <p:cNvSpPr txBox="1"/>
          <p:nvPr/>
        </p:nvSpPr>
        <p:spPr>
          <a:xfrm>
            <a:off x="0" y="6273225"/>
            <a:ext cx="4981575" cy="58477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200" b="0" i="0" u="none" strike="noStrike" cap="none">
                <a:solidFill>
                  <a:srgbClr val="1E4E79"/>
                </a:solidFill>
                <a:latin typeface="Calibri"/>
                <a:ea typeface="Calibri"/>
                <a:cs typeface="Calibri"/>
                <a:sym typeface="Calibri"/>
              </a:rPr>
              <a:t>Modo Rodoviário</a:t>
            </a:r>
            <a:endParaRPr/>
          </a:p>
        </p:txBody>
      </p:sp>
      <p:pic>
        <p:nvPicPr>
          <p:cNvPr id="2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CE4E2DC0-3B88-0995-C3BE-8ED258A7D4BE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10445960" y="130646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" name="Google Shape;1206;p18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pt-BR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40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207" name="Google Shape;1207;p182"/>
          <p:cNvCxnSpPr/>
          <p:nvPr/>
        </p:nvCxnSpPr>
        <p:spPr>
          <a:xfrm rot="10800000">
            <a:off x="6096000" y="959888"/>
            <a:ext cx="0" cy="4361412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1210" name="Google Shape;1210;p182"/>
          <p:cNvSpPr/>
          <p:nvPr/>
        </p:nvSpPr>
        <p:spPr>
          <a:xfrm>
            <a:off x="5808197" y="3013284"/>
            <a:ext cx="147829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pt-BR" sz="1100" b="0" i="0" u="none" strike="noStrike" cap="none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rPr>
              <a:t>Café</a:t>
            </a:r>
            <a:endParaRPr/>
          </a:p>
        </p:txBody>
      </p:sp>
      <p:cxnSp>
        <p:nvCxnSpPr>
          <p:cNvPr id="1212" name="Google Shape;1212;p182"/>
          <p:cNvCxnSpPr/>
          <p:nvPr/>
        </p:nvCxnSpPr>
        <p:spPr>
          <a:xfrm>
            <a:off x="1460193" y="1912624"/>
            <a:ext cx="4069619" cy="0"/>
          </a:xfrm>
          <a:prstGeom prst="straightConnector1">
            <a:avLst/>
          </a:prstGeom>
          <a:solidFill>
            <a:schemeClr val="accent1"/>
          </a:solidFill>
          <a:ln w="19050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1213" name="Google Shape;1213;p182"/>
          <p:cNvSpPr txBox="1"/>
          <p:nvPr/>
        </p:nvSpPr>
        <p:spPr>
          <a:xfrm>
            <a:off x="1401730" y="139291"/>
            <a:ext cx="9388539" cy="7803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pt-BR" sz="24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EVOLUÇÃO DA MOVIMENTAÇÃO DE CONTÊINERES DO TUP DP WORLD EM SANTOS-SP </a:t>
            </a:r>
            <a:endParaRPr/>
          </a:p>
        </p:txBody>
      </p:sp>
      <p:cxnSp>
        <p:nvCxnSpPr>
          <p:cNvPr id="1217" name="Google Shape;1217;p182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graphicFrame>
        <p:nvGraphicFramePr>
          <p:cNvPr id="1218" name="Google Shape;1218;p182"/>
          <p:cNvGraphicFramePr/>
          <p:nvPr>
            <p:extLst>
              <p:ext uri="{D42A27DB-BD31-4B8C-83A1-F6EECF244321}">
                <p14:modId xmlns:p14="http://schemas.microsoft.com/office/powerpoint/2010/main" val="4016808764"/>
              </p:ext>
            </p:extLst>
          </p:nvPr>
        </p:nvGraphicFramePr>
        <p:xfrm>
          <a:off x="1405507" y="1646796"/>
          <a:ext cx="4121727" cy="39822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19" name="Google Shape;1219;p182"/>
          <p:cNvSpPr/>
          <p:nvPr/>
        </p:nvSpPr>
        <p:spPr>
          <a:xfrm>
            <a:off x="6245079" y="4240592"/>
            <a:ext cx="1176091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cs typeface="Calibri"/>
                <a:sym typeface="Calibri"/>
              </a:rPr>
              <a:t>Papel e celulose</a:t>
            </a:r>
            <a:endParaRPr/>
          </a:p>
        </p:txBody>
      </p:sp>
      <p:sp>
        <p:nvSpPr>
          <p:cNvPr id="1220" name="Google Shape;1220;p182"/>
          <p:cNvSpPr/>
          <p:nvPr/>
        </p:nvSpPr>
        <p:spPr>
          <a:xfrm>
            <a:off x="6762014" y="2443579"/>
            <a:ext cx="659156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Outros</a:t>
            </a:r>
            <a:r>
              <a:rPr lang="pt-BR" sz="1100" baseline="300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sz="11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1" name="Google Shape;1221;p182"/>
          <p:cNvSpPr/>
          <p:nvPr/>
        </p:nvSpPr>
        <p:spPr>
          <a:xfrm>
            <a:off x="9568186" y="3476494"/>
            <a:ext cx="2211492" cy="219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Ind. Alimentícia</a:t>
            </a:r>
            <a:endParaRPr/>
          </a:p>
        </p:txBody>
      </p:sp>
      <p:sp>
        <p:nvSpPr>
          <p:cNvPr id="1222" name="Google Shape;1222;p182"/>
          <p:cNvSpPr/>
          <p:nvPr/>
        </p:nvSpPr>
        <p:spPr>
          <a:xfrm>
            <a:off x="9568186" y="2912739"/>
            <a:ext cx="652743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Outros²</a:t>
            </a:r>
            <a:endParaRPr/>
          </a:p>
        </p:txBody>
      </p:sp>
      <p:sp>
        <p:nvSpPr>
          <p:cNvPr id="1224" name="Google Shape;1224;p182"/>
          <p:cNvSpPr/>
          <p:nvPr/>
        </p:nvSpPr>
        <p:spPr>
          <a:xfrm>
            <a:off x="5990970" y="3538224"/>
            <a:ext cx="1430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Algodão</a:t>
            </a:r>
            <a:endParaRPr/>
          </a:p>
        </p:txBody>
      </p:sp>
      <p:sp>
        <p:nvSpPr>
          <p:cNvPr id="1225" name="Google Shape;1225;p182"/>
          <p:cNvSpPr/>
          <p:nvPr/>
        </p:nvSpPr>
        <p:spPr>
          <a:xfrm>
            <a:off x="5772085" y="3322312"/>
            <a:ext cx="1574978" cy="212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Açúcar</a:t>
            </a:r>
            <a:endParaRPr sz="12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6" name="Google Shape;1226;p182"/>
          <p:cNvSpPr/>
          <p:nvPr/>
        </p:nvSpPr>
        <p:spPr>
          <a:xfrm>
            <a:off x="9568186" y="3279526"/>
            <a:ext cx="1196161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 err="1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Equip</a:t>
            </a: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. Industriais</a:t>
            </a:r>
            <a:endParaRPr/>
          </a:p>
        </p:txBody>
      </p:sp>
      <p:sp>
        <p:nvSpPr>
          <p:cNvPr id="1227" name="Google Shape;1227;p182"/>
          <p:cNvSpPr/>
          <p:nvPr/>
        </p:nvSpPr>
        <p:spPr>
          <a:xfrm>
            <a:off x="6188974" y="4642768"/>
            <a:ext cx="1232196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Ind. Alimentícia</a:t>
            </a:r>
            <a:endParaRPr/>
          </a:p>
        </p:txBody>
      </p:sp>
      <p:sp>
        <p:nvSpPr>
          <p:cNvPr id="1228" name="Google Shape;1228;p182"/>
          <p:cNvSpPr/>
          <p:nvPr/>
        </p:nvSpPr>
        <p:spPr>
          <a:xfrm>
            <a:off x="9568186" y="3838247"/>
            <a:ext cx="1430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Eletroeletrônicos</a:t>
            </a:r>
            <a:endParaRPr/>
          </a:p>
        </p:txBody>
      </p:sp>
      <p:graphicFrame>
        <p:nvGraphicFramePr>
          <p:cNvPr id="1229" name="Google Shape;1229;p182"/>
          <p:cNvGraphicFramePr/>
          <p:nvPr>
            <p:extLst>
              <p:ext uri="{D42A27DB-BD31-4B8C-83A1-F6EECF244321}">
                <p14:modId xmlns:p14="http://schemas.microsoft.com/office/powerpoint/2010/main" val="1374918098"/>
              </p:ext>
            </p:extLst>
          </p:nvPr>
        </p:nvGraphicFramePr>
        <p:xfrm>
          <a:off x="6940370" y="1761894"/>
          <a:ext cx="3020037" cy="37504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30" name="Google Shape;1230;p182"/>
          <p:cNvSpPr txBox="1"/>
          <p:nvPr/>
        </p:nvSpPr>
        <p:spPr>
          <a:xfrm>
            <a:off x="672370" y="5538317"/>
            <a:ext cx="9073855" cy="457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b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38638A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1) Outros inclui: produtos cerâmicos (5%), ind. siderúrgica e metalúrgica (4%), material plástico (2,5%), madeira(2,5%), entre outros.</a:t>
            </a:r>
            <a:endParaRPr>
              <a:solidFill>
                <a:srgbClr val="38638A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38638A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2) Outros inclui: veículos e autopeças (3,4%), borracha (3,2%), papel e celulose (2,8%), alumínio (2,1%), entre outros </a:t>
            </a:r>
            <a:endParaRPr>
              <a:solidFill>
                <a:srgbClr val="38638A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38638A"/>
                </a:solidFill>
                <a:latin typeface="Calibri"/>
                <a:ea typeface="Calibri"/>
                <a:cs typeface="Calibri"/>
                <a:sym typeface="Calibri"/>
              </a:rPr>
              <a:t>Fonte: ANTAQ.</a:t>
            </a:r>
            <a:endParaRPr sz="900">
              <a:solidFill>
                <a:srgbClr val="38638A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231" name="Google Shape;1231;p182"/>
          <p:cNvGraphicFramePr/>
          <p:nvPr>
            <p:extLst>
              <p:ext uri="{D42A27DB-BD31-4B8C-83A1-F6EECF244321}">
                <p14:modId xmlns:p14="http://schemas.microsoft.com/office/powerpoint/2010/main" val="3888785152"/>
              </p:ext>
            </p:extLst>
          </p:nvPr>
        </p:nvGraphicFramePr>
        <p:xfrm>
          <a:off x="1431001" y="1410790"/>
          <a:ext cx="4098810" cy="296024"/>
        </p:xfrm>
        <a:graphic>
          <a:graphicData uri="http://schemas.openxmlformats.org/drawingml/2006/table">
            <a:tbl>
              <a:tblPr firstRow="1" bandRow="1">
                <a:noFill/>
                <a:tableStyleId>{BDF0B664-1F9F-4123-BBF7-D8A67C0D4E9B}</a:tableStyleId>
              </a:tblPr>
              <a:tblGrid>
                <a:gridCol w="4098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98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98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98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98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098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098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0988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098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0988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45135">
                <a:tc gridSpan="10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800" b="1" i="0" u="none" strike="noStrike" cap="none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Uso de capacidade</a:t>
                      </a:r>
                      <a:endParaRPr lang="pt-BR" sz="2400">
                        <a:solidFill>
                          <a:schemeClr val="bg1"/>
                        </a:solidFill>
                      </a:endParaRPr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0889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51,5%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51,3%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51,5%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51,3%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56,1%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67,7%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71,7%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77,8%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81,0%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92,0%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32" name="Google Shape;1232;p182"/>
          <p:cNvSpPr/>
          <p:nvPr/>
        </p:nvSpPr>
        <p:spPr>
          <a:xfrm>
            <a:off x="1916257" y="1717123"/>
            <a:ext cx="3157489" cy="15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0" anchor="ctr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Capacidade estimada do terminal 1.200 mil TEUs/ano</a:t>
            </a:r>
            <a:endParaRPr sz="1000" b="1" baseline="30000">
              <a:solidFill>
                <a:schemeClr val="accent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grpSp>
        <p:nvGrpSpPr>
          <p:cNvPr id="35" name="Google Shape;1146;p180"/>
          <p:cNvGrpSpPr/>
          <p:nvPr/>
        </p:nvGrpSpPr>
        <p:grpSpPr>
          <a:xfrm>
            <a:off x="10655747" y="1519927"/>
            <a:ext cx="1124137" cy="581698"/>
            <a:chOff x="8303349" y="210197"/>
            <a:chExt cx="1124137" cy="581698"/>
          </a:xfrm>
        </p:grpSpPr>
        <p:sp>
          <p:nvSpPr>
            <p:cNvPr id="36" name="Google Shape;1147;p180"/>
            <p:cNvSpPr/>
            <p:nvPr/>
          </p:nvSpPr>
          <p:spPr>
            <a:xfrm>
              <a:off x="8303349" y="222840"/>
              <a:ext cx="304162" cy="161925"/>
            </a:xfrm>
            <a:prstGeom prst="rect">
              <a:avLst/>
            </a:prstGeom>
            <a:solidFill>
              <a:srgbClr val="4472C4"/>
            </a:solidFill>
            <a:ln w="9525" cap="flat" cmpd="sng">
              <a:solidFill>
                <a:srgbClr val="0E284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Arial"/>
                <a:buNone/>
              </a:pPr>
              <a:endPara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" name="Google Shape;1148;p180"/>
            <p:cNvSpPr/>
            <p:nvPr/>
          </p:nvSpPr>
          <p:spPr>
            <a:xfrm>
              <a:off x="8303349" y="415040"/>
              <a:ext cx="304162" cy="161925"/>
            </a:xfrm>
            <a:prstGeom prst="rect">
              <a:avLst/>
            </a:prstGeom>
            <a:solidFill>
              <a:srgbClr val="E97132"/>
            </a:solidFill>
            <a:ln w="9525" cap="flat" cmpd="sng">
              <a:solidFill>
                <a:srgbClr val="0E284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Arial"/>
                <a:buNone/>
              </a:pPr>
              <a:endPara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" name="Google Shape;1149;p180"/>
            <p:cNvSpPr/>
            <p:nvPr/>
          </p:nvSpPr>
          <p:spPr>
            <a:xfrm>
              <a:off x="8672653" y="210197"/>
              <a:ext cx="754833" cy="5816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342900" marR="0" lvl="0" indent="-342900" algn="l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E2841"/>
                </a:buClr>
                <a:buSzPts val="1050"/>
                <a:buFont typeface="Arial"/>
                <a:buNone/>
              </a:pPr>
              <a:r>
                <a:rPr lang="pt-BR" sz="1050" b="0" i="0" u="none" strike="noStrike" cap="none">
                  <a:solidFill>
                    <a:srgbClr val="0E2841"/>
                  </a:solidFill>
                  <a:latin typeface="Arial"/>
                  <a:ea typeface="Arial"/>
                  <a:cs typeface="Arial"/>
                  <a:sym typeface="Arial"/>
                </a:rPr>
                <a:t>Exportação</a:t>
              </a:r>
              <a:endParaRPr/>
            </a:p>
            <a:p>
              <a:pPr marL="342900" marR="0" lvl="0" indent="-342900" algn="l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E2841"/>
                </a:buClr>
                <a:buSzPts val="1050"/>
                <a:buFont typeface="Arial"/>
                <a:buNone/>
              </a:pPr>
              <a:r>
                <a:rPr lang="pt-BR" sz="1050" b="0" i="0" u="none" strike="noStrike" cap="none">
                  <a:solidFill>
                    <a:srgbClr val="0E2841"/>
                  </a:solidFill>
                  <a:latin typeface="Arial"/>
                  <a:ea typeface="Arial"/>
                  <a:cs typeface="Arial"/>
                  <a:sym typeface="Arial"/>
                </a:rPr>
                <a:t>Importação</a:t>
              </a:r>
              <a:endParaRPr/>
            </a:p>
            <a:p>
              <a:pPr marL="342900" marR="0" lvl="0" indent="-342900" algn="l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E2841"/>
                </a:buClr>
                <a:buSzPts val="1050"/>
                <a:buFont typeface="Arial"/>
                <a:buNone/>
              </a:pPr>
              <a:r>
                <a:rPr lang="pt-BR" sz="1050" b="0" i="0" u="none" strike="noStrike" cap="none">
                  <a:solidFill>
                    <a:srgbClr val="0E2841"/>
                  </a:solidFill>
                  <a:latin typeface="Arial"/>
                  <a:ea typeface="Arial"/>
                  <a:cs typeface="Arial"/>
                  <a:sym typeface="Arial"/>
                </a:rPr>
                <a:t>Cabotagem</a:t>
              </a:r>
              <a:endParaRPr/>
            </a:p>
          </p:txBody>
        </p:sp>
        <p:sp>
          <p:nvSpPr>
            <p:cNvPr id="39" name="Google Shape;1150;p180"/>
            <p:cNvSpPr/>
            <p:nvPr/>
          </p:nvSpPr>
          <p:spPr>
            <a:xfrm>
              <a:off x="8303349" y="612028"/>
              <a:ext cx="304162" cy="161925"/>
            </a:xfrm>
            <a:prstGeom prst="rect">
              <a:avLst/>
            </a:prstGeom>
            <a:solidFill>
              <a:srgbClr val="A5A5A5"/>
            </a:solidFill>
            <a:ln w="9525" cap="flat" cmpd="sng">
              <a:solidFill>
                <a:srgbClr val="0E284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Arial"/>
                <a:buNone/>
              </a:pPr>
              <a:endPara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" name="Google Shape;1228;p182">
            <a:extLst>
              <a:ext uri="{FF2B5EF4-FFF2-40B4-BE49-F238E27FC236}">
                <a16:creationId xmlns:a16="http://schemas.microsoft.com/office/drawing/2014/main" id="{BD3013FF-93B6-A91E-B7AA-37761C7C613C}"/>
              </a:ext>
            </a:extLst>
          </p:cNvPr>
          <p:cNvSpPr/>
          <p:nvPr/>
        </p:nvSpPr>
        <p:spPr>
          <a:xfrm>
            <a:off x="6409329" y="3816516"/>
            <a:ext cx="1430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Ind. química</a:t>
            </a:r>
            <a:endParaRPr/>
          </a:p>
        </p:txBody>
      </p:sp>
      <p:sp>
        <p:nvSpPr>
          <p:cNvPr id="5" name="Google Shape;1221;p182">
            <a:extLst>
              <a:ext uri="{FF2B5EF4-FFF2-40B4-BE49-F238E27FC236}">
                <a16:creationId xmlns:a16="http://schemas.microsoft.com/office/drawing/2014/main" id="{16387BC1-03A2-C704-2E4A-259BB82835D7}"/>
              </a:ext>
            </a:extLst>
          </p:cNvPr>
          <p:cNvSpPr/>
          <p:nvPr/>
        </p:nvSpPr>
        <p:spPr>
          <a:xfrm>
            <a:off x="9568186" y="4150110"/>
            <a:ext cx="2211492" cy="219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Produtos plásticos</a:t>
            </a:r>
            <a:endParaRPr/>
          </a:p>
        </p:txBody>
      </p:sp>
      <p:sp>
        <p:nvSpPr>
          <p:cNvPr id="7" name="Google Shape;1228;p182">
            <a:extLst>
              <a:ext uri="{FF2B5EF4-FFF2-40B4-BE49-F238E27FC236}">
                <a16:creationId xmlns:a16="http://schemas.microsoft.com/office/drawing/2014/main" id="{260A6B7D-9B6A-83FF-BAAC-EDF80C808041}"/>
              </a:ext>
            </a:extLst>
          </p:cNvPr>
          <p:cNvSpPr/>
          <p:nvPr/>
        </p:nvSpPr>
        <p:spPr>
          <a:xfrm>
            <a:off x="9568186" y="4658677"/>
            <a:ext cx="1430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Ind. química</a:t>
            </a:r>
            <a:endParaRPr/>
          </a:p>
        </p:txBody>
      </p:sp>
      <p:sp>
        <p:nvSpPr>
          <p:cNvPr id="8" name="Google Shape;1182;p181">
            <a:extLst>
              <a:ext uri="{FF2B5EF4-FFF2-40B4-BE49-F238E27FC236}">
                <a16:creationId xmlns:a16="http://schemas.microsoft.com/office/drawing/2014/main" id="{2B7856C2-0823-B912-8FA6-5DD9F180B281}"/>
              </a:ext>
            </a:extLst>
          </p:cNvPr>
          <p:cNvSpPr/>
          <p:nvPr/>
        </p:nvSpPr>
        <p:spPr>
          <a:xfrm>
            <a:off x="9568186" y="3634041"/>
            <a:ext cx="2168520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Ind. Siderúrgica e metalúrgica</a:t>
            </a:r>
            <a:endParaRPr/>
          </a:p>
        </p:txBody>
      </p:sp>
      <p:sp>
        <p:nvSpPr>
          <p:cNvPr id="40" name="Google Shape;1242;p183"/>
          <p:cNvSpPr txBox="1"/>
          <p:nvPr/>
        </p:nvSpPr>
        <p:spPr>
          <a:xfrm>
            <a:off x="1430130" y="834398"/>
            <a:ext cx="4665000" cy="2878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b="1" i="1" u="none" strike="noStrike" cap="none">
                <a:solidFill>
                  <a:srgbClr val="4472C4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Evolução da Movimentação por Tipo de Movimentação</a:t>
            </a:r>
            <a:endParaRPr/>
          </a:p>
        </p:txBody>
      </p:sp>
      <p:sp>
        <p:nvSpPr>
          <p:cNvPr id="42" name="Google Shape;1245;p183"/>
          <p:cNvSpPr txBox="1"/>
          <p:nvPr/>
        </p:nvSpPr>
        <p:spPr>
          <a:xfrm>
            <a:off x="6153444" y="833626"/>
            <a:ext cx="4779558" cy="2878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b="1" i="1" u="none" strike="noStrike" cap="none">
                <a:solidFill>
                  <a:srgbClr val="4472C4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Principais produtos movimentados no longo curso</a:t>
            </a:r>
            <a:endParaRPr/>
          </a:p>
        </p:txBody>
      </p:sp>
      <p:sp>
        <p:nvSpPr>
          <p:cNvPr id="43" name="Google Shape;1319;p185"/>
          <p:cNvSpPr/>
          <p:nvPr/>
        </p:nvSpPr>
        <p:spPr>
          <a:xfrm>
            <a:off x="1443742" y="1117361"/>
            <a:ext cx="829321" cy="25179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36000" tIns="18000" rIns="36000" bIns="180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t-BR" sz="1400" b="1" i="1" u="none" strike="noStrike" cap="none">
                <a:solidFill>
                  <a:srgbClr val="E7E6E6"/>
                </a:solidFill>
                <a:latin typeface="Arial"/>
                <a:ea typeface="Arial"/>
                <a:cs typeface="Arial"/>
                <a:sym typeface="Arial"/>
              </a:rPr>
              <a:t>Mil </a:t>
            </a:r>
            <a:r>
              <a:rPr lang="pt-BR" sz="1400" b="1" i="1" u="none" strike="noStrike" cap="none" err="1">
                <a:solidFill>
                  <a:srgbClr val="E7E6E6"/>
                </a:solidFill>
                <a:latin typeface="Arial"/>
                <a:ea typeface="Arial"/>
                <a:cs typeface="Arial"/>
                <a:sym typeface="Arial"/>
              </a:rPr>
              <a:t>TEUs</a:t>
            </a:r>
            <a:endParaRPr sz="1400" b="1" i="1" u="none" strike="noStrike" cap="none" baseline="30000">
              <a:solidFill>
                <a:srgbClr val="E7E6E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1318;p185"/>
          <p:cNvSpPr/>
          <p:nvPr/>
        </p:nvSpPr>
        <p:spPr>
          <a:xfrm>
            <a:off x="6190817" y="1167242"/>
            <a:ext cx="2376219" cy="25179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36000" tIns="18000" rIns="36000" bIns="180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t-BR" sz="1400" b="1" i="1" u="none" strike="noStrike" cap="none">
                <a:solidFill>
                  <a:srgbClr val="E7E6E6"/>
                </a:solidFill>
                <a:latin typeface="Arial"/>
                <a:ea typeface="Arial"/>
                <a:cs typeface="Arial"/>
                <a:sym typeface="Arial"/>
              </a:rPr>
              <a:t>2024, Milhões de toneladas</a:t>
            </a:r>
            <a:endParaRPr sz="1400" b="1" i="1" u="none" strike="noStrike" cap="none" baseline="30000">
              <a:solidFill>
                <a:srgbClr val="E7E6E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image6.png">
            <a:extLst>
              <a:ext uri="{FF2B5EF4-FFF2-40B4-BE49-F238E27FC236}">
                <a16:creationId xmlns:a16="http://schemas.microsoft.com/office/drawing/2014/main" id="{A0181C63-1DCC-55CA-7E7B-A38E687C03F3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3" name="image8.png">
            <a:extLst>
              <a:ext uri="{FF2B5EF4-FFF2-40B4-BE49-F238E27FC236}">
                <a16:creationId xmlns:a16="http://schemas.microsoft.com/office/drawing/2014/main" id="{5C7611D1-FB6D-9418-96EC-DBF33F92F238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9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6F623AC7-C4B8-25D8-313E-003E4DA9CF31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>
          <a:xfrm>
            <a:off x="10385384" y="107643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" name="Google Shape;1242;p183"/>
          <p:cNvSpPr txBox="1"/>
          <p:nvPr/>
        </p:nvSpPr>
        <p:spPr>
          <a:xfrm>
            <a:off x="1430130" y="834398"/>
            <a:ext cx="4665000" cy="2878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b="1" i="1" u="none" strike="noStrike" cap="none">
                <a:solidFill>
                  <a:srgbClr val="4472C4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Evolução da Movimentação por Tipo de Movimentação</a:t>
            </a:r>
            <a:endParaRPr/>
          </a:p>
        </p:txBody>
      </p:sp>
      <p:sp>
        <p:nvSpPr>
          <p:cNvPr id="1243" name="Google Shape;1243;p18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pt-BR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41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244" name="Google Shape;1244;p183"/>
          <p:cNvCxnSpPr/>
          <p:nvPr/>
        </p:nvCxnSpPr>
        <p:spPr>
          <a:xfrm rot="10800000">
            <a:off x="6096000" y="959888"/>
            <a:ext cx="0" cy="4361412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1245" name="Google Shape;1245;p183"/>
          <p:cNvSpPr txBox="1"/>
          <p:nvPr/>
        </p:nvSpPr>
        <p:spPr>
          <a:xfrm>
            <a:off x="6153444" y="833626"/>
            <a:ext cx="4779558" cy="2878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b="1" i="1" u="none" strike="noStrike" cap="none">
                <a:solidFill>
                  <a:srgbClr val="4472C4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Principais produtos movimentados no longo curso</a:t>
            </a:r>
            <a:endParaRPr/>
          </a:p>
        </p:txBody>
      </p:sp>
      <p:cxnSp>
        <p:nvCxnSpPr>
          <p:cNvPr id="1248" name="Google Shape;1248;p183"/>
          <p:cNvCxnSpPr/>
          <p:nvPr/>
        </p:nvCxnSpPr>
        <p:spPr>
          <a:xfrm>
            <a:off x="1460193" y="1912624"/>
            <a:ext cx="4069619" cy="0"/>
          </a:xfrm>
          <a:prstGeom prst="straightConnector1">
            <a:avLst/>
          </a:prstGeom>
          <a:solidFill>
            <a:schemeClr val="accent1"/>
          </a:solidFill>
          <a:ln w="19050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1249" name="Google Shape;1249;p183"/>
          <p:cNvSpPr txBox="1"/>
          <p:nvPr/>
        </p:nvSpPr>
        <p:spPr>
          <a:xfrm>
            <a:off x="1401730" y="139291"/>
            <a:ext cx="9388539" cy="4110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pt-BR" sz="24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EVOLUÇÃO DA MOVIMENTAÇÃO DE CONTÊINERES DO TECON SEPETIBA</a:t>
            </a:r>
            <a:endParaRPr/>
          </a:p>
        </p:txBody>
      </p:sp>
      <p:cxnSp>
        <p:nvCxnSpPr>
          <p:cNvPr id="1253" name="Google Shape;1253;p183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graphicFrame>
        <p:nvGraphicFramePr>
          <p:cNvPr id="1254" name="Google Shape;1254;p183"/>
          <p:cNvGraphicFramePr/>
          <p:nvPr>
            <p:extLst>
              <p:ext uri="{D42A27DB-BD31-4B8C-83A1-F6EECF244321}">
                <p14:modId xmlns:p14="http://schemas.microsoft.com/office/powerpoint/2010/main" val="4210624974"/>
              </p:ext>
            </p:extLst>
          </p:nvPr>
        </p:nvGraphicFramePr>
        <p:xfrm>
          <a:off x="1431000" y="1391471"/>
          <a:ext cx="4201750" cy="337300"/>
        </p:xfrm>
        <a:graphic>
          <a:graphicData uri="http://schemas.openxmlformats.org/drawingml/2006/table">
            <a:tbl>
              <a:tblPr firstRow="1" bandRow="1">
                <a:noFill/>
                <a:tableStyleId>{BDF0B664-1F9F-4123-BBF7-D8A67C0D4E9B}</a:tableStyleId>
              </a:tblPr>
              <a:tblGrid>
                <a:gridCol w="420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01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01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01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01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01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01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017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68650">
                <a:tc gridSpan="10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700" b="1" i="0" u="none" strike="noStrike" cap="none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Uso de capacidade</a:t>
                      </a:r>
                      <a:endParaRPr lang="pt-BR" sz="2000">
                        <a:solidFill>
                          <a:schemeClr val="bg1"/>
                        </a:solidFill>
                      </a:endParaRPr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6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67,3%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60,5%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83,4%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80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108,0%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74,9%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66,3%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54,2%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26,9%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24,8%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32,8%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47625" marR="47625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55" name="Google Shape;1255;p183"/>
          <p:cNvSpPr/>
          <p:nvPr/>
        </p:nvSpPr>
        <p:spPr>
          <a:xfrm>
            <a:off x="1858402" y="1714335"/>
            <a:ext cx="3157489" cy="15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0" anchor="ctr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Capacidade estimada do terminal 339 mil </a:t>
            </a:r>
            <a:r>
              <a:rPr lang="pt-BR" sz="1000" b="1" err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TEUs</a:t>
            </a:r>
            <a:r>
              <a:rPr lang="pt-BR" sz="1000"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/ano</a:t>
            </a:r>
            <a:endParaRPr sz="1000" b="1" baseline="30000">
              <a:solidFill>
                <a:schemeClr val="accent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258" name="Google Shape;1258;p183"/>
          <p:cNvSpPr/>
          <p:nvPr/>
        </p:nvSpPr>
        <p:spPr>
          <a:xfrm>
            <a:off x="6849146" y="2140265"/>
            <a:ext cx="659156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Outros</a:t>
            </a:r>
            <a:r>
              <a:rPr lang="pt-BR" sz="1100" baseline="300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sz="11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9" name="Google Shape;1259;p183"/>
          <p:cNvSpPr/>
          <p:nvPr/>
        </p:nvSpPr>
        <p:spPr>
          <a:xfrm>
            <a:off x="9788093" y="4210252"/>
            <a:ext cx="659155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Outros</a:t>
            </a:r>
            <a:r>
              <a:rPr lang="pt-BR" sz="1100" baseline="300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/>
          </a:p>
        </p:txBody>
      </p:sp>
      <p:sp>
        <p:nvSpPr>
          <p:cNvPr id="1260" name="Google Shape;1260;p183"/>
          <p:cNvSpPr/>
          <p:nvPr/>
        </p:nvSpPr>
        <p:spPr>
          <a:xfrm>
            <a:off x="5787959" y="3147760"/>
            <a:ext cx="1720343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Ind. Alimentícia</a:t>
            </a:r>
            <a:endParaRPr/>
          </a:p>
        </p:txBody>
      </p:sp>
      <p:sp>
        <p:nvSpPr>
          <p:cNvPr id="1264" name="Google Shape;1264;p183"/>
          <p:cNvSpPr/>
          <p:nvPr/>
        </p:nvSpPr>
        <p:spPr>
          <a:xfrm>
            <a:off x="9735372" y="4747533"/>
            <a:ext cx="1327608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Ind. química</a:t>
            </a:r>
            <a:endParaRPr/>
          </a:p>
        </p:txBody>
      </p:sp>
      <p:sp>
        <p:nvSpPr>
          <p:cNvPr id="1265" name="Google Shape;1265;p183"/>
          <p:cNvSpPr/>
          <p:nvPr/>
        </p:nvSpPr>
        <p:spPr>
          <a:xfrm>
            <a:off x="6291302" y="4534368"/>
            <a:ext cx="12170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Café</a:t>
            </a:r>
            <a:endParaRPr/>
          </a:p>
        </p:txBody>
      </p:sp>
      <p:sp>
        <p:nvSpPr>
          <p:cNvPr id="1266" name="Google Shape;1266;p183"/>
          <p:cNvSpPr txBox="1"/>
          <p:nvPr/>
        </p:nvSpPr>
        <p:spPr>
          <a:xfrm>
            <a:off x="645273" y="5593471"/>
            <a:ext cx="9073855" cy="457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b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38638A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1) Outros inclui: madeira (5,3%), papel e celulose (2,3%), rochas ornamentais (2,1%), produtos plásticos (2%), entre outros</a:t>
            </a:r>
            <a:endParaRPr>
              <a:solidFill>
                <a:srgbClr val="38638A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38638A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2) Outros inclui: cimento (8,3%), eletroeletrônicos (4,5%), produtos diversos (4,5%), vidro (3,6%), entre outros </a:t>
            </a:r>
            <a:endParaRPr>
              <a:solidFill>
                <a:srgbClr val="38638A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38638A"/>
                </a:solidFill>
                <a:latin typeface="Calibri"/>
                <a:ea typeface="Calibri"/>
                <a:cs typeface="Calibri"/>
                <a:sym typeface="Calibri"/>
              </a:rPr>
              <a:t>Fonte: ANTAQ. </a:t>
            </a:r>
            <a:endParaRPr>
              <a:solidFill>
                <a:srgbClr val="38638A"/>
              </a:solidFill>
            </a:endParaRPr>
          </a:p>
        </p:txBody>
      </p:sp>
      <p:graphicFrame>
        <p:nvGraphicFramePr>
          <p:cNvPr id="1267" name="Google Shape;1267;p183"/>
          <p:cNvGraphicFramePr/>
          <p:nvPr>
            <p:extLst>
              <p:ext uri="{D42A27DB-BD31-4B8C-83A1-F6EECF244321}">
                <p14:modId xmlns:p14="http://schemas.microsoft.com/office/powerpoint/2010/main" val="563446031"/>
              </p:ext>
            </p:extLst>
          </p:nvPr>
        </p:nvGraphicFramePr>
        <p:xfrm>
          <a:off x="1407424" y="1714335"/>
          <a:ext cx="4121727" cy="3876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3" name="Google Shape;1146;p180"/>
          <p:cNvGrpSpPr/>
          <p:nvPr/>
        </p:nvGrpSpPr>
        <p:grpSpPr>
          <a:xfrm>
            <a:off x="10655747" y="1519927"/>
            <a:ext cx="1124137" cy="581698"/>
            <a:chOff x="8303349" y="210197"/>
            <a:chExt cx="1124137" cy="581698"/>
          </a:xfrm>
        </p:grpSpPr>
        <p:sp>
          <p:nvSpPr>
            <p:cNvPr id="34" name="Google Shape;1147;p180"/>
            <p:cNvSpPr/>
            <p:nvPr/>
          </p:nvSpPr>
          <p:spPr>
            <a:xfrm>
              <a:off x="8303349" y="222840"/>
              <a:ext cx="304162" cy="161925"/>
            </a:xfrm>
            <a:prstGeom prst="rect">
              <a:avLst/>
            </a:prstGeom>
            <a:solidFill>
              <a:srgbClr val="4472C4"/>
            </a:solidFill>
            <a:ln w="9525" cap="flat" cmpd="sng">
              <a:solidFill>
                <a:srgbClr val="0E284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Arial"/>
                <a:buNone/>
              </a:pPr>
              <a:endPara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" name="Google Shape;1148;p180"/>
            <p:cNvSpPr/>
            <p:nvPr/>
          </p:nvSpPr>
          <p:spPr>
            <a:xfrm>
              <a:off x="8303349" y="415040"/>
              <a:ext cx="304162" cy="161925"/>
            </a:xfrm>
            <a:prstGeom prst="rect">
              <a:avLst/>
            </a:prstGeom>
            <a:solidFill>
              <a:srgbClr val="E97132"/>
            </a:solidFill>
            <a:ln w="9525" cap="flat" cmpd="sng">
              <a:solidFill>
                <a:srgbClr val="0E284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Arial"/>
                <a:buNone/>
              </a:pPr>
              <a:endPara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" name="Google Shape;1149;p180"/>
            <p:cNvSpPr/>
            <p:nvPr/>
          </p:nvSpPr>
          <p:spPr>
            <a:xfrm>
              <a:off x="8672653" y="210197"/>
              <a:ext cx="754833" cy="5816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342900" marR="0" lvl="0" indent="-342900" algn="l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E2841"/>
                </a:buClr>
                <a:buSzPts val="1050"/>
                <a:buFont typeface="Arial"/>
                <a:buNone/>
              </a:pPr>
              <a:r>
                <a:rPr lang="pt-BR" sz="1050" b="0" i="0" u="none" strike="noStrike" cap="none">
                  <a:solidFill>
                    <a:srgbClr val="0E2841"/>
                  </a:solidFill>
                  <a:latin typeface="Arial"/>
                  <a:ea typeface="Arial"/>
                  <a:cs typeface="Arial"/>
                  <a:sym typeface="Arial"/>
                </a:rPr>
                <a:t>Exportação</a:t>
              </a:r>
              <a:endParaRPr/>
            </a:p>
            <a:p>
              <a:pPr marL="342900" marR="0" lvl="0" indent="-342900" algn="l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E2841"/>
                </a:buClr>
                <a:buSzPts val="1050"/>
                <a:buFont typeface="Arial"/>
                <a:buNone/>
              </a:pPr>
              <a:r>
                <a:rPr lang="pt-BR" sz="1050" b="0" i="0" u="none" strike="noStrike" cap="none">
                  <a:solidFill>
                    <a:srgbClr val="0E2841"/>
                  </a:solidFill>
                  <a:latin typeface="Arial"/>
                  <a:ea typeface="Arial"/>
                  <a:cs typeface="Arial"/>
                  <a:sym typeface="Arial"/>
                </a:rPr>
                <a:t>Importação</a:t>
              </a:r>
              <a:endParaRPr/>
            </a:p>
            <a:p>
              <a:pPr marL="342900" marR="0" lvl="0" indent="-342900" algn="l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E2841"/>
                </a:buClr>
                <a:buSzPts val="1050"/>
                <a:buFont typeface="Arial"/>
                <a:buNone/>
              </a:pPr>
              <a:r>
                <a:rPr lang="pt-BR" sz="1050" b="0" i="0" u="none" strike="noStrike" cap="none">
                  <a:solidFill>
                    <a:srgbClr val="0E2841"/>
                  </a:solidFill>
                  <a:latin typeface="Arial"/>
                  <a:ea typeface="Arial"/>
                  <a:cs typeface="Arial"/>
                  <a:sym typeface="Arial"/>
                </a:rPr>
                <a:t>Cabotagem</a:t>
              </a:r>
              <a:endParaRPr/>
            </a:p>
          </p:txBody>
        </p:sp>
        <p:sp>
          <p:nvSpPr>
            <p:cNvPr id="37" name="Google Shape;1150;p180"/>
            <p:cNvSpPr/>
            <p:nvPr/>
          </p:nvSpPr>
          <p:spPr>
            <a:xfrm>
              <a:off x="8303349" y="612028"/>
              <a:ext cx="304162" cy="161925"/>
            </a:xfrm>
            <a:prstGeom prst="rect">
              <a:avLst/>
            </a:prstGeom>
            <a:solidFill>
              <a:srgbClr val="A5A5A5"/>
            </a:solidFill>
            <a:ln w="9525" cap="flat" cmpd="sng">
              <a:solidFill>
                <a:srgbClr val="0E284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Arial"/>
                <a:buNone/>
              </a:pPr>
              <a:endPara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2" name="Google Shape;1229;p182">
            <a:extLst>
              <a:ext uri="{FF2B5EF4-FFF2-40B4-BE49-F238E27FC236}">
                <a16:creationId xmlns:a16="http://schemas.microsoft.com/office/drawing/2014/main" id="{3E8CCFCF-8F09-4DCB-34D6-38073E966F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64290372"/>
              </p:ext>
            </p:extLst>
          </p:nvPr>
        </p:nvGraphicFramePr>
        <p:xfrm>
          <a:off x="7207597" y="1665210"/>
          <a:ext cx="2881298" cy="37504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Google Shape;1261;p183">
            <a:extLst>
              <a:ext uri="{FF2B5EF4-FFF2-40B4-BE49-F238E27FC236}">
                <a16:creationId xmlns:a16="http://schemas.microsoft.com/office/drawing/2014/main" id="{2568CB4A-7C0F-A1E0-83D4-065ED656C62A}"/>
              </a:ext>
            </a:extLst>
          </p:cNvPr>
          <p:cNvSpPr/>
          <p:nvPr/>
        </p:nvSpPr>
        <p:spPr>
          <a:xfrm>
            <a:off x="6153444" y="3803235"/>
            <a:ext cx="1354858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Ind. Química</a:t>
            </a:r>
            <a:endParaRPr/>
          </a:p>
        </p:txBody>
      </p:sp>
      <p:sp>
        <p:nvSpPr>
          <p:cNvPr id="8" name="Google Shape;1264;p183">
            <a:extLst>
              <a:ext uri="{FF2B5EF4-FFF2-40B4-BE49-F238E27FC236}">
                <a16:creationId xmlns:a16="http://schemas.microsoft.com/office/drawing/2014/main" id="{9DE1506C-D55D-ECB0-5665-EDB54DFA0089}"/>
              </a:ext>
            </a:extLst>
          </p:cNvPr>
          <p:cNvSpPr/>
          <p:nvPr/>
        </p:nvSpPr>
        <p:spPr>
          <a:xfrm>
            <a:off x="9735372" y="4417833"/>
            <a:ext cx="1327608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Produtos plásticos</a:t>
            </a:r>
            <a:endParaRPr/>
          </a:p>
        </p:txBody>
      </p:sp>
      <p:sp>
        <p:nvSpPr>
          <p:cNvPr id="10" name="Google Shape;1257;p183">
            <a:extLst>
              <a:ext uri="{FF2B5EF4-FFF2-40B4-BE49-F238E27FC236}">
                <a16:creationId xmlns:a16="http://schemas.microsoft.com/office/drawing/2014/main" id="{445FCE92-EA54-9F5F-1C80-40ED317426DE}"/>
              </a:ext>
            </a:extLst>
          </p:cNvPr>
          <p:cNvSpPr/>
          <p:nvPr/>
        </p:nvSpPr>
        <p:spPr>
          <a:xfrm>
            <a:off x="5991041" y="2608075"/>
            <a:ext cx="1517261" cy="430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Ind. Siderúrgica e metalúrgica</a:t>
            </a:r>
            <a:endParaRPr/>
          </a:p>
        </p:txBody>
      </p:sp>
      <p:sp>
        <p:nvSpPr>
          <p:cNvPr id="11" name="Google Shape;1257;p183">
            <a:extLst>
              <a:ext uri="{FF2B5EF4-FFF2-40B4-BE49-F238E27FC236}">
                <a16:creationId xmlns:a16="http://schemas.microsoft.com/office/drawing/2014/main" id="{1E6366E7-7DCD-C981-265D-98994E472F86}"/>
              </a:ext>
            </a:extLst>
          </p:cNvPr>
          <p:cNvSpPr/>
          <p:nvPr/>
        </p:nvSpPr>
        <p:spPr>
          <a:xfrm>
            <a:off x="9691956" y="4584697"/>
            <a:ext cx="1927582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Ind. Siderúrgica e metalúrgica</a:t>
            </a:r>
            <a:endParaRPr/>
          </a:p>
        </p:txBody>
      </p:sp>
      <p:sp>
        <p:nvSpPr>
          <p:cNvPr id="38" name="Google Shape;1319;p185"/>
          <p:cNvSpPr/>
          <p:nvPr/>
        </p:nvSpPr>
        <p:spPr>
          <a:xfrm>
            <a:off x="1443742" y="1117361"/>
            <a:ext cx="829321" cy="25179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36000" tIns="18000" rIns="36000" bIns="180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t-BR" sz="1400" b="1" i="1" u="none" strike="noStrike" cap="none">
                <a:solidFill>
                  <a:srgbClr val="E7E6E6"/>
                </a:solidFill>
                <a:latin typeface="Arial"/>
                <a:ea typeface="Arial"/>
                <a:cs typeface="Arial"/>
                <a:sym typeface="Arial"/>
              </a:rPr>
              <a:t>Mil </a:t>
            </a:r>
            <a:r>
              <a:rPr lang="pt-BR" sz="1400" b="1" i="1" u="none" strike="noStrike" cap="none" err="1">
                <a:solidFill>
                  <a:srgbClr val="E7E6E6"/>
                </a:solidFill>
                <a:latin typeface="Arial"/>
                <a:ea typeface="Arial"/>
                <a:cs typeface="Arial"/>
                <a:sym typeface="Arial"/>
              </a:rPr>
              <a:t>TEUs</a:t>
            </a:r>
            <a:endParaRPr sz="1400" b="1" i="1" u="none" strike="noStrike" cap="none" baseline="30000">
              <a:solidFill>
                <a:srgbClr val="E7E6E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Google Shape;1318;p185"/>
          <p:cNvSpPr/>
          <p:nvPr/>
        </p:nvSpPr>
        <p:spPr>
          <a:xfrm>
            <a:off x="6190817" y="1167242"/>
            <a:ext cx="2376219" cy="25179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36000" tIns="18000" rIns="36000" bIns="180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t-BR" sz="1400" b="1" i="1" u="none" strike="noStrike" cap="none">
                <a:solidFill>
                  <a:srgbClr val="E7E6E6"/>
                </a:solidFill>
                <a:latin typeface="Arial"/>
                <a:ea typeface="Arial"/>
                <a:cs typeface="Arial"/>
                <a:sym typeface="Arial"/>
              </a:rPr>
              <a:t>2024, Milhões de toneladas</a:t>
            </a:r>
            <a:endParaRPr sz="1400" b="1" i="1" u="none" strike="noStrike" cap="none" baseline="30000">
              <a:solidFill>
                <a:srgbClr val="E7E6E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image6.png">
            <a:extLst>
              <a:ext uri="{FF2B5EF4-FFF2-40B4-BE49-F238E27FC236}">
                <a16:creationId xmlns:a16="http://schemas.microsoft.com/office/drawing/2014/main" id="{71445718-8411-5A56-4AC1-D17815261EC9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C523F9AC-3139-72B8-AC5B-7D930F88CD5C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7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D075F4B7-9D0A-3B29-C339-1F4582224504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>
          <a:xfrm>
            <a:off x="10399176" y="115400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" name="Google Shape;1277;p184"/>
          <p:cNvSpPr txBox="1"/>
          <p:nvPr/>
        </p:nvSpPr>
        <p:spPr>
          <a:xfrm>
            <a:off x="1443742" y="864941"/>
            <a:ext cx="4665000" cy="2878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b="1" i="1" u="none" strike="noStrike" cap="none">
                <a:solidFill>
                  <a:srgbClr val="4472C4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Evolução da Movimentação por Tipo de Movimentação</a:t>
            </a:r>
            <a:endParaRPr/>
          </a:p>
        </p:txBody>
      </p:sp>
      <p:sp>
        <p:nvSpPr>
          <p:cNvPr id="1278" name="Google Shape;1278;p18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pt-BR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42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279" name="Google Shape;1279;p184"/>
          <p:cNvCxnSpPr/>
          <p:nvPr/>
        </p:nvCxnSpPr>
        <p:spPr>
          <a:xfrm rot="10800000">
            <a:off x="6096000" y="959888"/>
            <a:ext cx="0" cy="4361412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1280" name="Google Shape;1280;p184"/>
          <p:cNvSpPr txBox="1"/>
          <p:nvPr/>
        </p:nvSpPr>
        <p:spPr>
          <a:xfrm>
            <a:off x="6183488" y="860277"/>
            <a:ext cx="4779558" cy="2878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b="1" i="1" u="none" strike="noStrike" cap="none">
                <a:solidFill>
                  <a:srgbClr val="4472C4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Principais produtos movimentados no longo curso</a:t>
            </a:r>
            <a:endParaRPr/>
          </a:p>
        </p:txBody>
      </p:sp>
      <p:sp>
        <p:nvSpPr>
          <p:cNvPr id="1283" name="Google Shape;1283;p184"/>
          <p:cNvSpPr txBox="1"/>
          <p:nvPr/>
        </p:nvSpPr>
        <p:spPr>
          <a:xfrm>
            <a:off x="1414473" y="329948"/>
            <a:ext cx="9388539" cy="3494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t-BR" sz="20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EVOLUÇÃO DA MOVIMENTAÇÃO DE CONTÊINERES DO RIO BRASIL TERMINAL</a:t>
            </a:r>
            <a:endParaRPr sz="1600"/>
          </a:p>
        </p:txBody>
      </p:sp>
      <p:cxnSp>
        <p:nvCxnSpPr>
          <p:cNvPr id="1287" name="Google Shape;1287;p184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288" name="Google Shape;1288;p184"/>
          <p:cNvCxnSpPr/>
          <p:nvPr/>
        </p:nvCxnSpPr>
        <p:spPr>
          <a:xfrm>
            <a:off x="1414473" y="1924653"/>
            <a:ext cx="4069619" cy="0"/>
          </a:xfrm>
          <a:prstGeom prst="straightConnector1">
            <a:avLst/>
          </a:prstGeom>
          <a:solidFill>
            <a:schemeClr val="accent1"/>
          </a:solidFill>
          <a:ln w="19050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1289" name="Google Shape;1289;p184"/>
          <p:cNvSpPr/>
          <p:nvPr/>
        </p:nvSpPr>
        <p:spPr>
          <a:xfrm>
            <a:off x="1905001" y="1731343"/>
            <a:ext cx="3157489" cy="15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0" anchor="ctr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Capacidade estimada do terminal 480 mil TEUs/ano</a:t>
            </a:r>
            <a:endParaRPr sz="1000" b="1" baseline="30000">
              <a:solidFill>
                <a:schemeClr val="accent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graphicFrame>
        <p:nvGraphicFramePr>
          <p:cNvPr id="1290" name="Google Shape;1290;p184"/>
          <p:cNvGraphicFramePr/>
          <p:nvPr>
            <p:extLst>
              <p:ext uri="{D42A27DB-BD31-4B8C-83A1-F6EECF244321}">
                <p14:modId xmlns:p14="http://schemas.microsoft.com/office/powerpoint/2010/main" val="1407590276"/>
              </p:ext>
            </p:extLst>
          </p:nvPr>
        </p:nvGraphicFramePr>
        <p:xfrm>
          <a:off x="1443740" y="1394372"/>
          <a:ext cx="4087780" cy="278130"/>
        </p:xfrm>
        <a:graphic>
          <a:graphicData uri="http://schemas.openxmlformats.org/drawingml/2006/table">
            <a:tbl>
              <a:tblPr firstRow="1" bandRow="1">
                <a:noFill/>
                <a:tableStyleId>{BDF0B664-1F9F-4123-BBF7-D8A67C0D4E9B}</a:tableStyleId>
              </a:tblPr>
              <a:tblGrid>
                <a:gridCol w="4087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87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87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87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87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0877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0877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0877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0877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0877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26732">
                <a:tc gridSpan="10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800" b="1" i="0" u="none" strike="noStrike" cap="none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Uso de capacidade</a:t>
                      </a:r>
                      <a:endParaRPr lang="pt-BR" sz="2400">
                        <a:solidFill>
                          <a:schemeClr val="bg1"/>
                        </a:solidFill>
                      </a:endParaRPr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6732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25,6%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19,0%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24,0%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28,4%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35,6%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37,0%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34,8%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34,6%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37,7%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51,6%</a:t>
                      </a:r>
                      <a:endParaRPr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91" name="Google Shape;1291;p184"/>
          <p:cNvGraphicFramePr/>
          <p:nvPr>
            <p:extLst>
              <p:ext uri="{D42A27DB-BD31-4B8C-83A1-F6EECF244321}">
                <p14:modId xmlns:p14="http://schemas.microsoft.com/office/powerpoint/2010/main" val="4078726332"/>
              </p:ext>
            </p:extLst>
          </p:nvPr>
        </p:nvGraphicFramePr>
        <p:xfrm>
          <a:off x="1457518" y="1633617"/>
          <a:ext cx="4121727" cy="39822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92" name="Google Shape;1292;p184"/>
          <p:cNvSpPr/>
          <p:nvPr/>
        </p:nvSpPr>
        <p:spPr>
          <a:xfrm>
            <a:off x="6889996" y="4053773"/>
            <a:ext cx="659156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Outros</a:t>
            </a:r>
            <a:r>
              <a:rPr lang="pt-BR" sz="1100" baseline="300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sz="11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3" name="Google Shape;1293;p184"/>
          <p:cNvSpPr/>
          <p:nvPr/>
        </p:nvSpPr>
        <p:spPr>
          <a:xfrm>
            <a:off x="9764629" y="2753804"/>
            <a:ext cx="652743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Outros²</a:t>
            </a:r>
            <a:endParaRPr/>
          </a:p>
        </p:txBody>
      </p:sp>
      <p:sp>
        <p:nvSpPr>
          <p:cNvPr id="1294" name="Google Shape;1294;p184"/>
          <p:cNvSpPr/>
          <p:nvPr/>
        </p:nvSpPr>
        <p:spPr>
          <a:xfrm>
            <a:off x="6695939" y="4436058"/>
            <a:ext cx="1337226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Ind. química</a:t>
            </a:r>
            <a:endParaRPr/>
          </a:p>
        </p:txBody>
      </p:sp>
      <p:sp>
        <p:nvSpPr>
          <p:cNvPr id="1295" name="Google Shape;1295;p184"/>
          <p:cNvSpPr/>
          <p:nvPr/>
        </p:nvSpPr>
        <p:spPr>
          <a:xfrm>
            <a:off x="6239337" y="4766247"/>
            <a:ext cx="1354858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Rocha ornamentais</a:t>
            </a:r>
            <a:endParaRPr/>
          </a:p>
        </p:txBody>
      </p:sp>
      <p:sp>
        <p:nvSpPr>
          <p:cNvPr id="1297" name="Google Shape;1297;p184"/>
          <p:cNvSpPr/>
          <p:nvPr/>
        </p:nvSpPr>
        <p:spPr>
          <a:xfrm>
            <a:off x="9691939" y="3585631"/>
            <a:ext cx="1367594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rgbClr val="5B9BD5"/>
                </a:solidFill>
                <a:latin typeface="Calibri"/>
                <a:ea typeface="Calibri"/>
                <a:cs typeface="Calibri"/>
                <a:sym typeface="Calibri"/>
              </a:rPr>
              <a:t>Eletroeletrônicos</a:t>
            </a:r>
            <a:endParaRPr/>
          </a:p>
        </p:txBody>
      </p:sp>
      <p:sp>
        <p:nvSpPr>
          <p:cNvPr id="1298" name="Google Shape;1298;p184"/>
          <p:cNvSpPr/>
          <p:nvPr/>
        </p:nvSpPr>
        <p:spPr>
          <a:xfrm>
            <a:off x="9725546" y="4190527"/>
            <a:ext cx="1120978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rgbClr val="5B9BD5"/>
                </a:solidFill>
                <a:latin typeface="Calibri"/>
                <a:ea typeface="Calibri"/>
                <a:cs typeface="Calibri"/>
                <a:sym typeface="Calibri"/>
              </a:rPr>
              <a:t>Ind. química</a:t>
            </a:r>
            <a:endParaRPr/>
          </a:p>
        </p:txBody>
      </p:sp>
      <p:sp>
        <p:nvSpPr>
          <p:cNvPr id="1299" name="Google Shape;1299;p184"/>
          <p:cNvSpPr/>
          <p:nvPr/>
        </p:nvSpPr>
        <p:spPr>
          <a:xfrm>
            <a:off x="7067229" y="4629088"/>
            <a:ext cx="524503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Café</a:t>
            </a:r>
            <a:endParaRPr/>
          </a:p>
        </p:txBody>
      </p:sp>
      <p:sp>
        <p:nvSpPr>
          <p:cNvPr id="1301" name="Google Shape;1301;p184"/>
          <p:cNvSpPr/>
          <p:nvPr/>
        </p:nvSpPr>
        <p:spPr>
          <a:xfrm>
            <a:off x="9678164" y="4656116"/>
            <a:ext cx="1337226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Produtos plásticos</a:t>
            </a:r>
            <a:endParaRPr/>
          </a:p>
        </p:txBody>
      </p:sp>
      <p:sp>
        <p:nvSpPr>
          <p:cNvPr id="1302" name="Google Shape;1302;p184"/>
          <p:cNvSpPr txBox="1"/>
          <p:nvPr/>
        </p:nvSpPr>
        <p:spPr>
          <a:xfrm>
            <a:off x="645273" y="5595051"/>
            <a:ext cx="9073855" cy="457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b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38638A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1) Outros inclui: material plástico (8,9%), borracha (4,8%), papel e celulose (2,6%), veículos e autopeças (2,0%), entre outros</a:t>
            </a:r>
            <a:endParaRPr>
              <a:solidFill>
                <a:srgbClr val="38638A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38638A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2) Outros inclui: couros e peles (4,7%), cobre (4,7%), borracha (3,4%), produtos diversos (3,1%) entre outros </a:t>
            </a:r>
            <a:endParaRPr>
              <a:solidFill>
                <a:srgbClr val="38638A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38638A"/>
                </a:solidFill>
                <a:latin typeface="Calibri"/>
                <a:ea typeface="Calibri"/>
                <a:cs typeface="Calibri"/>
                <a:sym typeface="Calibri"/>
              </a:rPr>
              <a:t>Fonte: ANTAQ.</a:t>
            </a:r>
            <a:endParaRPr sz="900">
              <a:solidFill>
                <a:srgbClr val="38638A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308" name="Google Shape;1308;p184"/>
          <p:cNvGraphicFramePr/>
          <p:nvPr>
            <p:extLst>
              <p:ext uri="{D42A27DB-BD31-4B8C-83A1-F6EECF244321}">
                <p14:modId xmlns:p14="http://schemas.microsoft.com/office/powerpoint/2010/main" val="218234012"/>
              </p:ext>
            </p:extLst>
          </p:nvPr>
        </p:nvGraphicFramePr>
        <p:xfrm>
          <a:off x="7451817" y="1671158"/>
          <a:ext cx="2638829" cy="37504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09" name="Google Shape;1309;p184"/>
          <p:cNvSpPr/>
          <p:nvPr/>
        </p:nvSpPr>
        <p:spPr>
          <a:xfrm>
            <a:off x="6297788" y="4305253"/>
            <a:ext cx="129394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rgbClr val="71A8DB"/>
                </a:solidFill>
                <a:latin typeface="Calibri"/>
                <a:ea typeface="Calibri"/>
                <a:cs typeface="Calibri"/>
                <a:sym typeface="Calibri"/>
              </a:rPr>
              <a:t>Ind. siderúrgica</a:t>
            </a:r>
            <a:endParaRPr sz="1100" b="0">
              <a:solidFill>
                <a:srgbClr val="71A8D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5" name="Google Shape;1146;p180"/>
          <p:cNvGrpSpPr/>
          <p:nvPr/>
        </p:nvGrpSpPr>
        <p:grpSpPr>
          <a:xfrm>
            <a:off x="10655747" y="1519927"/>
            <a:ext cx="1124137" cy="581698"/>
            <a:chOff x="8303349" y="210197"/>
            <a:chExt cx="1124137" cy="581698"/>
          </a:xfrm>
        </p:grpSpPr>
        <p:sp>
          <p:nvSpPr>
            <p:cNvPr id="36" name="Google Shape;1147;p180"/>
            <p:cNvSpPr/>
            <p:nvPr/>
          </p:nvSpPr>
          <p:spPr>
            <a:xfrm>
              <a:off x="8303349" y="222840"/>
              <a:ext cx="304162" cy="161925"/>
            </a:xfrm>
            <a:prstGeom prst="rect">
              <a:avLst/>
            </a:prstGeom>
            <a:solidFill>
              <a:srgbClr val="4472C4"/>
            </a:solidFill>
            <a:ln w="9525" cap="flat" cmpd="sng">
              <a:solidFill>
                <a:srgbClr val="0E284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Arial"/>
                <a:buNone/>
              </a:pPr>
              <a:endPara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" name="Google Shape;1148;p180"/>
            <p:cNvSpPr/>
            <p:nvPr/>
          </p:nvSpPr>
          <p:spPr>
            <a:xfrm>
              <a:off x="8303349" y="415040"/>
              <a:ext cx="304162" cy="161925"/>
            </a:xfrm>
            <a:prstGeom prst="rect">
              <a:avLst/>
            </a:prstGeom>
            <a:solidFill>
              <a:srgbClr val="E97132"/>
            </a:solidFill>
            <a:ln w="9525" cap="flat" cmpd="sng">
              <a:solidFill>
                <a:srgbClr val="0E284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Arial"/>
                <a:buNone/>
              </a:pPr>
              <a:endPara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" name="Google Shape;1149;p180"/>
            <p:cNvSpPr/>
            <p:nvPr/>
          </p:nvSpPr>
          <p:spPr>
            <a:xfrm>
              <a:off x="8672653" y="210197"/>
              <a:ext cx="754833" cy="5816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342900" marR="0" lvl="0" indent="-342900" algn="l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E2841"/>
                </a:buClr>
                <a:buSzPts val="1050"/>
                <a:buFont typeface="Arial"/>
                <a:buNone/>
              </a:pPr>
              <a:r>
                <a:rPr lang="pt-BR" sz="1050" b="0" i="0" u="none" strike="noStrike" cap="none">
                  <a:solidFill>
                    <a:srgbClr val="0E2841"/>
                  </a:solidFill>
                  <a:latin typeface="Arial"/>
                  <a:ea typeface="Arial"/>
                  <a:cs typeface="Arial"/>
                  <a:sym typeface="Arial"/>
                </a:rPr>
                <a:t>Exportação</a:t>
              </a:r>
              <a:endParaRPr/>
            </a:p>
            <a:p>
              <a:pPr marL="342900" marR="0" lvl="0" indent="-342900" algn="l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E2841"/>
                </a:buClr>
                <a:buSzPts val="1050"/>
                <a:buFont typeface="Arial"/>
                <a:buNone/>
              </a:pPr>
              <a:r>
                <a:rPr lang="pt-BR" sz="1050" b="0" i="0" u="none" strike="noStrike" cap="none">
                  <a:solidFill>
                    <a:srgbClr val="0E2841"/>
                  </a:solidFill>
                  <a:latin typeface="Arial"/>
                  <a:ea typeface="Arial"/>
                  <a:cs typeface="Arial"/>
                  <a:sym typeface="Arial"/>
                </a:rPr>
                <a:t>Importação</a:t>
              </a:r>
              <a:endParaRPr/>
            </a:p>
            <a:p>
              <a:pPr marL="342900" marR="0" lvl="0" indent="-342900" algn="l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E2841"/>
                </a:buClr>
                <a:buSzPts val="1050"/>
                <a:buFont typeface="Arial"/>
                <a:buNone/>
              </a:pPr>
              <a:r>
                <a:rPr lang="pt-BR" sz="1050" b="0" i="0" u="none" strike="noStrike" cap="none">
                  <a:solidFill>
                    <a:srgbClr val="0E2841"/>
                  </a:solidFill>
                  <a:latin typeface="Arial"/>
                  <a:ea typeface="Arial"/>
                  <a:cs typeface="Arial"/>
                  <a:sym typeface="Arial"/>
                </a:rPr>
                <a:t>Cabotagem</a:t>
              </a:r>
              <a:endParaRPr/>
            </a:p>
          </p:txBody>
        </p:sp>
        <p:sp>
          <p:nvSpPr>
            <p:cNvPr id="39" name="Google Shape;1150;p180"/>
            <p:cNvSpPr/>
            <p:nvPr/>
          </p:nvSpPr>
          <p:spPr>
            <a:xfrm>
              <a:off x="8303349" y="612028"/>
              <a:ext cx="304162" cy="161925"/>
            </a:xfrm>
            <a:prstGeom prst="rect">
              <a:avLst/>
            </a:prstGeom>
            <a:solidFill>
              <a:srgbClr val="A5A5A5"/>
            </a:solidFill>
            <a:ln w="9525" cap="flat" cmpd="sng">
              <a:solidFill>
                <a:srgbClr val="0E284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Arial"/>
                <a:buNone/>
              </a:pPr>
              <a:endPara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" name="Google Shape;1257;p183">
            <a:extLst>
              <a:ext uri="{FF2B5EF4-FFF2-40B4-BE49-F238E27FC236}">
                <a16:creationId xmlns:a16="http://schemas.microsoft.com/office/drawing/2014/main" id="{CDEF44FD-0F5B-7902-75F2-18AC137E7E3C}"/>
              </a:ext>
            </a:extLst>
          </p:cNvPr>
          <p:cNvSpPr/>
          <p:nvPr/>
        </p:nvSpPr>
        <p:spPr>
          <a:xfrm>
            <a:off x="9646736" y="3846077"/>
            <a:ext cx="1927582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Ind. Siderúrgica e metalúrgica</a:t>
            </a:r>
            <a:endParaRPr/>
          </a:p>
        </p:txBody>
      </p:sp>
      <p:sp>
        <p:nvSpPr>
          <p:cNvPr id="5" name="Google Shape;1297;p184">
            <a:extLst>
              <a:ext uri="{FF2B5EF4-FFF2-40B4-BE49-F238E27FC236}">
                <a16:creationId xmlns:a16="http://schemas.microsoft.com/office/drawing/2014/main" id="{AF54334E-606E-BB69-9D4D-A6137F29E35D}"/>
              </a:ext>
            </a:extLst>
          </p:cNvPr>
          <p:cNvSpPr/>
          <p:nvPr/>
        </p:nvSpPr>
        <p:spPr>
          <a:xfrm>
            <a:off x="9704431" y="3394332"/>
            <a:ext cx="1367594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 err="1">
                <a:solidFill>
                  <a:srgbClr val="5B9BD5"/>
                </a:solidFill>
                <a:latin typeface="Calibri"/>
                <a:ea typeface="Calibri"/>
                <a:cs typeface="Calibri"/>
                <a:sym typeface="Calibri"/>
              </a:rPr>
              <a:t>Equip</a:t>
            </a:r>
            <a:r>
              <a:rPr lang="pt-BR" sz="1100">
                <a:solidFill>
                  <a:srgbClr val="5B9BD5"/>
                </a:solidFill>
                <a:latin typeface="Calibri"/>
                <a:ea typeface="Calibri"/>
                <a:cs typeface="Calibri"/>
                <a:sym typeface="Calibri"/>
              </a:rPr>
              <a:t>. industriais</a:t>
            </a:r>
            <a:endParaRPr/>
          </a:p>
        </p:txBody>
      </p:sp>
      <p:sp>
        <p:nvSpPr>
          <p:cNvPr id="40" name="Google Shape;1319;p185"/>
          <p:cNvSpPr/>
          <p:nvPr/>
        </p:nvSpPr>
        <p:spPr>
          <a:xfrm>
            <a:off x="1443742" y="1117361"/>
            <a:ext cx="829321" cy="25179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36000" tIns="18000" rIns="36000" bIns="180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t-BR" sz="1400" b="1" i="1" u="none" strike="noStrike" cap="none">
                <a:solidFill>
                  <a:srgbClr val="E7E6E6"/>
                </a:solidFill>
                <a:latin typeface="Arial"/>
                <a:ea typeface="Arial"/>
                <a:cs typeface="Arial"/>
                <a:sym typeface="Arial"/>
              </a:rPr>
              <a:t>Mil </a:t>
            </a:r>
            <a:r>
              <a:rPr lang="pt-BR" sz="1400" b="1" i="1" u="none" strike="noStrike" cap="none" err="1">
                <a:solidFill>
                  <a:srgbClr val="E7E6E6"/>
                </a:solidFill>
                <a:latin typeface="Arial"/>
                <a:ea typeface="Arial"/>
                <a:cs typeface="Arial"/>
                <a:sym typeface="Arial"/>
              </a:rPr>
              <a:t>TEUs</a:t>
            </a:r>
            <a:endParaRPr sz="1400" b="1" i="1" u="none" strike="noStrike" cap="none" baseline="30000">
              <a:solidFill>
                <a:srgbClr val="E7E6E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" name="Google Shape;1318;p185"/>
          <p:cNvSpPr/>
          <p:nvPr/>
        </p:nvSpPr>
        <p:spPr>
          <a:xfrm>
            <a:off x="6190817" y="1167242"/>
            <a:ext cx="2376219" cy="25179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36000" tIns="18000" rIns="36000" bIns="180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t-BR" sz="1400" b="1" i="1" u="none" strike="noStrike" cap="none">
                <a:solidFill>
                  <a:srgbClr val="E7E6E6"/>
                </a:solidFill>
                <a:latin typeface="Arial"/>
                <a:ea typeface="Arial"/>
                <a:cs typeface="Arial"/>
                <a:sym typeface="Arial"/>
              </a:rPr>
              <a:t>2024, Milhões de toneladas</a:t>
            </a:r>
            <a:endParaRPr sz="1400" b="1" i="1" u="none" strike="noStrike" cap="none" baseline="30000">
              <a:solidFill>
                <a:srgbClr val="E7E6E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image6.png">
            <a:extLst>
              <a:ext uri="{FF2B5EF4-FFF2-40B4-BE49-F238E27FC236}">
                <a16:creationId xmlns:a16="http://schemas.microsoft.com/office/drawing/2014/main" id="{FDDCD00A-114E-8636-760D-584E916A7097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3" name="image8.png">
            <a:extLst>
              <a:ext uri="{FF2B5EF4-FFF2-40B4-BE49-F238E27FC236}">
                <a16:creationId xmlns:a16="http://schemas.microsoft.com/office/drawing/2014/main" id="{C9884BBB-9DA2-6E17-AD25-BDA28F776AFC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7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35EFE303-613C-55F0-8F7A-B579FCEEB919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>
          <a:xfrm>
            <a:off x="10144443" y="171478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" name="Google Shape;1314;p185"/>
          <p:cNvSpPr txBox="1"/>
          <p:nvPr/>
        </p:nvSpPr>
        <p:spPr>
          <a:xfrm>
            <a:off x="1364944" y="815647"/>
            <a:ext cx="4665000" cy="2878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b="1" i="1" u="none" strike="noStrike" cap="none">
                <a:solidFill>
                  <a:srgbClr val="4472C4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Evolução da Movimentação por Tipo de Movimentação</a:t>
            </a:r>
            <a:endParaRPr/>
          </a:p>
        </p:txBody>
      </p:sp>
      <p:sp>
        <p:nvSpPr>
          <p:cNvPr id="1315" name="Google Shape;1315;p18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pt-BR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43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316" name="Google Shape;1316;p185"/>
          <p:cNvCxnSpPr/>
          <p:nvPr/>
        </p:nvCxnSpPr>
        <p:spPr>
          <a:xfrm rot="10800000">
            <a:off x="6096000" y="959888"/>
            <a:ext cx="0" cy="4361412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1317" name="Google Shape;1317;p185"/>
          <p:cNvSpPr txBox="1"/>
          <p:nvPr/>
        </p:nvSpPr>
        <p:spPr>
          <a:xfrm>
            <a:off x="6190817" y="815110"/>
            <a:ext cx="4779558" cy="2878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b="1" i="1" u="none" strike="noStrike" cap="none">
                <a:solidFill>
                  <a:srgbClr val="4472C4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Principais produtos movimentados no longo curso</a:t>
            </a:r>
            <a:endParaRPr/>
          </a:p>
        </p:txBody>
      </p:sp>
      <p:sp>
        <p:nvSpPr>
          <p:cNvPr id="1318" name="Google Shape;1318;p185"/>
          <p:cNvSpPr/>
          <p:nvPr/>
        </p:nvSpPr>
        <p:spPr>
          <a:xfrm>
            <a:off x="6190817" y="1167242"/>
            <a:ext cx="2376219" cy="25179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36000" tIns="18000" rIns="36000" bIns="180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t-BR" sz="1400" b="1" i="1" u="none" strike="noStrike" cap="none">
                <a:solidFill>
                  <a:srgbClr val="E7E6E6"/>
                </a:solidFill>
                <a:latin typeface="Arial"/>
                <a:ea typeface="Arial"/>
                <a:cs typeface="Arial"/>
                <a:sym typeface="Arial"/>
              </a:rPr>
              <a:t>2024, Milhões de toneladas</a:t>
            </a:r>
            <a:endParaRPr sz="1400" b="1" i="1" u="none" strike="noStrike" cap="none" baseline="30000">
              <a:solidFill>
                <a:srgbClr val="E7E6E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9" name="Google Shape;1319;p185"/>
          <p:cNvSpPr/>
          <p:nvPr/>
        </p:nvSpPr>
        <p:spPr>
          <a:xfrm>
            <a:off x="1384270" y="1167243"/>
            <a:ext cx="829321" cy="25179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36000" tIns="18000" rIns="36000" bIns="180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t-BR" sz="1400" b="1" i="1" u="none" strike="noStrike" cap="none">
                <a:solidFill>
                  <a:srgbClr val="E7E6E6"/>
                </a:solidFill>
                <a:latin typeface="Arial"/>
                <a:ea typeface="Arial"/>
                <a:cs typeface="Arial"/>
                <a:sym typeface="Arial"/>
              </a:rPr>
              <a:t>Mil </a:t>
            </a:r>
            <a:r>
              <a:rPr lang="pt-BR" sz="1400" b="1" i="1" u="none" strike="noStrike" cap="none" err="1">
                <a:solidFill>
                  <a:srgbClr val="E7E6E6"/>
                </a:solidFill>
                <a:latin typeface="Arial"/>
                <a:ea typeface="Arial"/>
                <a:cs typeface="Arial"/>
                <a:sym typeface="Arial"/>
              </a:rPr>
              <a:t>TEUs</a:t>
            </a:r>
            <a:endParaRPr sz="1400" b="1" i="1" u="none" strike="noStrike" cap="none" baseline="30000">
              <a:solidFill>
                <a:srgbClr val="E7E6E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0" name="Google Shape;1320;p185"/>
          <p:cNvSpPr txBox="1"/>
          <p:nvPr/>
        </p:nvSpPr>
        <p:spPr>
          <a:xfrm>
            <a:off x="1414473" y="329948"/>
            <a:ext cx="9388539" cy="3494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t-BR" sz="20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EVOLUÇÃO DA MOVIMENTAÇÃO DE CONTÊINERES DA MULTITERMINAIS¹</a:t>
            </a:r>
            <a:endParaRPr sz="1600"/>
          </a:p>
        </p:txBody>
      </p:sp>
      <p:cxnSp>
        <p:nvCxnSpPr>
          <p:cNvPr id="1324" name="Google Shape;1324;p185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graphicFrame>
        <p:nvGraphicFramePr>
          <p:cNvPr id="1325" name="Google Shape;1325;p185"/>
          <p:cNvGraphicFramePr/>
          <p:nvPr>
            <p:extLst>
              <p:ext uri="{D42A27DB-BD31-4B8C-83A1-F6EECF244321}">
                <p14:modId xmlns:p14="http://schemas.microsoft.com/office/powerpoint/2010/main" val="3725251913"/>
              </p:ext>
            </p:extLst>
          </p:nvPr>
        </p:nvGraphicFramePr>
        <p:xfrm>
          <a:off x="1421784" y="1418292"/>
          <a:ext cx="4121727" cy="39822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326" name="Google Shape;1326;p185"/>
          <p:cNvCxnSpPr/>
          <p:nvPr/>
        </p:nvCxnSpPr>
        <p:spPr>
          <a:xfrm>
            <a:off x="1414473" y="1924653"/>
            <a:ext cx="4069619" cy="0"/>
          </a:xfrm>
          <a:prstGeom prst="straightConnector1">
            <a:avLst/>
          </a:prstGeom>
          <a:solidFill>
            <a:schemeClr val="accent1"/>
          </a:solidFill>
          <a:ln w="19050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1327" name="Google Shape;1327;p185"/>
          <p:cNvSpPr/>
          <p:nvPr/>
        </p:nvSpPr>
        <p:spPr>
          <a:xfrm>
            <a:off x="1905001" y="1731343"/>
            <a:ext cx="3157489" cy="15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0" anchor="ctr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Capacidade estimada do terminal 1.000 mil TEUs/ano</a:t>
            </a:r>
            <a:endParaRPr sz="1000" b="1" baseline="30000">
              <a:solidFill>
                <a:schemeClr val="accent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graphicFrame>
        <p:nvGraphicFramePr>
          <p:cNvPr id="1328" name="Google Shape;1328;p185"/>
          <p:cNvGraphicFramePr/>
          <p:nvPr>
            <p:extLst>
              <p:ext uri="{D42A27DB-BD31-4B8C-83A1-F6EECF244321}">
                <p14:modId xmlns:p14="http://schemas.microsoft.com/office/powerpoint/2010/main" val="222813496"/>
              </p:ext>
            </p:extLst>
          </p:nvPr>
        </p:nvGraphicFramePr>
        <p:xfrm>
          <a:off x="1414471" y="1447166"/>
          <a:ext cx="4069620" cy="278130"/>
        </p:xfrm>
        <a:graphic>
          <a:graphicData uri="http://schemas.openxmlformats.org/drawingml/2006/table">
            <a:tbl>
              <a:tblPr firstRow="1" bandRow="1">
                <a:noFill/>
                <a:tableStyleId>{BDF0B664-1F9F-4123-BBF7-D8A67C0D4E9B}</a:tableStyleId>
              </a:tblPr>
              <a:tblGrid>
                <a:gridCol w="4069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69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69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69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69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069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069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069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0696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0696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30620">
                <a:tc gridSpan="10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800" b="1" i="0" u="none" strike="noStrike" cap="none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Uso de capacidade</a:t>
                      </a:r>
                      <a:endParaRPr lang="pt-BR" sz="2400">
                        <a:solidFill>
                          <a:schemeClr val="bg1"/>
                        </a:solidFill>
                      </a:endParaRPr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6709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17,3%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18,2%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16,6%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19,0%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19,6%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20,3%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36,4%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49,0%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41,4%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900" b="0" i="0" u="none" strike="noStrike" cap="none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68,6%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329" name="Google Shape;1329;p185"/>
          <p:cNvGraphicFramePr/>
          <p:nvPr>
            <p:extLst>
              <p:ext uri="{D42A27DB-BD31-4B8C-83A1-F6EECF244321}">
                <p14:modId xmlns:p14="http://schemas.microsoft.com/office/powerpoint/2010/main" val="2041077604"/>
              </p:ext>
            </p:extLst>
          </p:nvPr>
        </p:nvGraphicFramePr>
        <p:xfrm>
          <a:off x="7089245" y="1601226"/>
          <a:ext cx="3020037" cy="37504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30" name="Google Shape;1330;p185"/>
          <p:cNvSpPr/>
          <p:nvPr/>
        </p:nvSpPr>
        <p:spPr>
          <a:xfrm>
            <a:off x="6839484" y="2400950"/>
            <a:ext cx="638316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Outros</a:t>
            </a:r>
            <a:r>
              <a:rPr lang="pt-BR" sz="1100" baseline="300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²</a:t>
            </a:r>
            <a:endParaRPr sz="11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1" name="Google Shape;1331;p185"/>
          <p:cNvSpPr/>
          <p:nvPr/>
        </p:nvSpPr>
        <p:spPr>
          <a:xfrm>
            <a:off x="9635382" y="2924478"/>
            <a:ext cx="652743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Outros³</a:t>
            </a:r>
            <a:endParaRPr/>
          </a:p>
        </p:txBody>
      </p:sp>
      <p:sp>
        <p:nvSpPr>
          <p:cNvPr id="1333" name="Google Shape;1333;p185"/>
          <p:cNvSpPr/>
          <p:nvPr/>
        </p:nvSpPr>
        <p:spPr>
          <a:xfrm>
            <a:off x="6375862" y="2938238"/>
            <a:ext cx="1163080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Ind. química</a:t>
            </a:r>
            <a:endParaRPr/>
          </a:p>
        </p:txBody>
      </p:sp>
      <p:sp>
        <p:nvSpPr>
          <p:cNvPr id="1334" name="Google Shape;1334;p185"/>
          <p:cNvSpPr/>
          <p:nvPr/>
        </p:nvSpPr>
        <p:spPr>
          <a:xfrm>
            <a:off x="6162055" y="4449810"/>
            <a:ext cx="1354858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Rocha beneficiada</a:t>
            </a:r>
            <a:endParaRPr/>
          </a:p>
        </p:txBody>
      </p:sp>
      <p:sp>
        <p:nvSpPr>
          <p:cNvPr id="1335" name="Google Shape;1335;p185"/>
          <p:cNvSpPr/>
          <p:nvPr/>
        </p:nvSpPr>
        <p:spPr>
          <a:xfrm>
            <a:off x="9635382" y="3948991"/>
            <a:ext cx="1665226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Produtos plásticos</a:t>
            </a:r>
            <a:endParaRPr/>
          </a:p>
        </p:txBody>
      </p:sp>
      <p:sp>
        <p:nvSpPr>
          <p:cNvPr id="1337" name="Google Shape;1337;p185"/>
          <p:cNvSpPr/>
          <p:nvPr/>
        </p:nvSpPr>
        <p:spPr>
          <a:xfrm>
            <a:off x="9651431" y="3685767"/>
            <a:ext cx="1552028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Bebidas</a:t>
            </a:r>
            <a:endParaRPr/>
          </a:p>
        </p:txBody>
      </p:sp>
      <p:sp>
        <p:nvSpPr>
          <p:cNvPr id="1338" name="Google Shape;1338;p185"/>
          <p:cNvSpPr/>
          <p:nvPr/>
        </p:nvSpPr>
        <p:spPr>
          <a:xfrm>
            <a:off x="6994897" y="3766648"/>
            <a:ext cx="482825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Café</a:t>
            </a:r>
            <a:endParaRPr/>
          </a:p>
        </p:txBody>
      </p:sp>
      <p:sp>
        <p:nvSpPr>
          <p:cNvPr id="1339" name="Google Shape;1339;p185"/>
          <p:cNvSpPr/>
          <p:nvPr/>
        </p:nvSpPr>
        <p:spPr>
          <a:xfrm>
            <a:off x="6108742" y="3214820"/>
            <a:ext cx="1430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Ind. Alimentícia</a:t>
            </a:r>
            <a:endParaRPr/>
          </a:p>
        </p:txBody>
      </p:sp>
      <p:sp>
        <p:nvSpPr>
          <p:cNvPr id="1340" name="Google Shape;1340;p185"/>
          <p:cNvSpPr txBox="1"/>
          <p:nvPr/>
        </p:nvSpPr>
        <p:spPr>
          <a:xfrm>
            <a:off x="614719" y="5455995"/>
            <a:ext cx="9073855" cy="595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b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38638A"/>
                </a:solidFill>
                <a:latin typeface="Calibri"/>
                <a:ea typeface="Calibri"/>
                <a:cs typeface="Calibri"/>
                <a:sym typeface="Calibri"/>
              </a:rPr>
              <a:t>1) Considera a movimentação para </a:t>
            </a:r>
            <a:r>
              <a:rPr lang="pt-BR" sz="900" err="1">
                <a:solidFill>
                  <a:srgbClr val="38638A"/>
                </a:solidFill>
                <a:latin typeface="Calibri"/>
                <a:ea typeface="Calibri"/>
                <a:cs typeface="Calibri"/>
                <a:sym typeface="Calibri"/>
              </a:rPr>
              <a:t>Tecon</a:t>
            </a:r>
            <a:r>
              <a:rPr lang="pt-BR" sz="900">
                <a:solidFill>
                  <a:srgbClr val="38638A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pt-BR" sz="900" err="1">
                <a:solidFill>
                  <a:srgbClr val="38638A"/>
                </a:solidFill>
                <a:latin typeface="Calibri"/>
                <a:ea typeface="Calibri"/>
                <a:cs typeface="Calibri"/>
                <a:sym typeface="Calibri"/>
              </a:rPr>
              <a:t>Multi-Rio</a:t>
            </a:r>
            <a:endParaRPr sz="900">
              <a:solidFill>
                <a:srgbClr val="38638A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38638A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2) Outros inclui: indústria siderúrgica e metalúrgica (6,2%), madeira (5,0%), material plástico (2,7%), borracha (2,1%), entre outros</a:t>
            </a:r>
            <a:endParaRPr>
              <a:solidFill>
                <a:srgbClr val="38638A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38638A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3) Outros inclui: indústria alimentícia (6,2%), borracha (6,0%), eletroeletrônicos (5,2%), equipamentos industriais (4,5%), veículos e autopeças (3,5%) entre outros </a:t>
            </a:r>
            <a:endParaRPr>
              <a:solidFill>
                <a:srgbClr val="38638A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38638A"/>
                </a:solidFill>
                <a:latin typeface="Calibri"/>
                <a:ea typeface="Calibri"/>
                <a:cs typeface="Calibri"/>
                <a:sym typeface="Calibri"/>
              </a:rPr>
              <a:t>Fonte: ANTAQ.</a:t>
            </a:r>
            <a:endParaRPr sz="900">
              <a:solidFill>
                <a:srgbClr val="38638A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4" name="Google Shape;1146;p180"/>
          <p:cNvGrpSpPr/>
          <p:nvPr/>
        </p:nvGrpSpPr>
        <p:grpSpPr>
          <a:xfrm>
            <a:off x="10655747" y="1519927"/>
            <a:ext cx="1124137" cy="581698"/>
            <a:chOff x="8303349" y="210197"/>
            <a:chExt cx="1124137" cy="581698"/>
          </a:xfrm>
        </p:grpSpPr>
        <p:sp>
          <p:nvSpPr>
            <p:cNvPr id="35" name="Google Shape;1147;p180"/>
            <p:cNvSpPr/>
            <p:nvPr/>
          </p:nvSpPr>
          <p:spPr>
            <a:xfrm>
              <a:off x="8303349" y="222840"/>
              <a:ext cx="304162" cy="161925"/>
            </a:xfrm>
            <a:prstGeom prst="rect">
              <a:avLst/>
            </a:prstGeom>
            <a:solidFill>
              <a:srgbClr val="4472C4"/>
            </a:solidFill>
            <a:ln w="9525" cap="flat" cmpd="sng">
              <a:solidFill>
                <a:srgbClr val="0E284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Arial"/>
                <a:buNone/>
              </a:pPr>
              <a:endPara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" name="Google Shape;1148;p180"/>
            <p:cNvSpPr/>
            <p:nvPr/>
          </p:nvSpPr>
          <p:spPr>
            <a:xfrm>
              <a:off x="8303349" y="415040"/>
              <a:ext cx="304162" cy="161925"/>
            </a:xfrm>
            <a:prstGeom prst="rect">
              <a:avLst/>
            </a:prstGeom>
            <a:solidFill>
              <a:srgbClr val="E97132"/>
            </a:solidFill>
            <a:ln w="9525" cap="flat" cmpd="sng">
              <a:solidFill>
                <a:srgbClr val="0E284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Arial"/>
                <a:buNone/>
              </a:pPr>
              <a:endPara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" name="Google Shape;1149;p180"/>
            <p:cNvSpPr/>
            <p:nvPr/>
          </p:nvSpPr>
          <p:spPr>
            <a:xfrm>
              <a:off x="8672653" y="210197"/>
              <a:ext cx="754833" cy="5816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342900" marR="0" lvl="0" indent="-342900" algn="l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E2841"/>
                </a:buClr>
                <a:buSzPts val="1050"/>
                <a:buFont typeface="Arial"/>
                <a:buNone/>
              </a:pPr>
              <a:r>
                <a:rPr lang="pt-BR" sz="1050" b="0" i="0" u="none" strike="noStrike" cap="none">
                  <a:solidFill>
                    <a:srgbClr val="0E2841"/>
                  </a:solidFill>
                  <a:latin typeface="Arial"/>
                  <a:ea typeface="Arial"/>
                  <a:cs typeface="Arial"/>
                  <a:sym typeface="Arial"/>
                </a:rPr>
                <a:t>Exportação</a:t>
              </a:r>
              <a:endParaRPr/>
            </a:p>
            <a:p>
              <a:pPr marL="342900" marR="0" lvl="0" indent="-342900" algn="l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E2841"/>
                </a:buClr>
                <a:buSzPts val="1050"/>
                <a:buFont typeface="Arial"/>
                <a:buNone/>
              </a:pPr>
              <a:r>
                <a:rPr lang="pt-BR" sz="1050" b="0" i="0" u="none" strike="noStrike" cap="none">
                  <a:solidFill>
                    <a:srgbClr val="0E2841"/>
                  </a:solidFill>
                  <a:latin typeface="Arial"/>
                  <a:ea typeface="Arial"/>
                  <a:cs typeface="Arial"/>
                  <a:sym typeface="Arial"/>
                </a:rPr>
                <a:t>Importação</a:t>
              </a:r>
              <a:endParaRPr/>
            </a:p>
            <a:p>
              <a:pPr marL="342900" marR="0" lvl="0" indent="-342900" algn="l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E2841"/>
                </a:buClr>
                <a:buSzPts val="1050"/>
                <a:buFont typeface="Arial"/>
                <a:buNone/>
              </a:pPr>
              <a:r>
                <a:rPr lang="pt-BR" sz="1050" b="0" i="0" u="none" strike="noStrike" cap="none">
                  <a:solidFill>
                    <a:srgbClr val="0E2841"/>
                  </a:solidFill>
                  <a:latin typeface="Arial"/>
                  <a:ea typeface="Arial"/>
                  <a:cs typeface="Arial"/>
                  <a:sym typeface="Arial"/>
                </a:rPr>
                <a:t>Cabotagem</a:t>
              </a:r>
              <a:endParaRPr/>
            </a:p>
          </p:txBody>
        </p:sp>
        <p:sp>
          <p:nvSpPr>
            <p:cNvPr id="38" name="Google Shape;1150;p180"/>
            <p:cNvSpPr/>
            <p:nvPr/>
          </p:nvSpPr>
          <p:spPr>
            <a:xfrm>
              <a:off x="8303349" y="612028"/>
              <a:ext cx="304162" cy="161925"/>
            </a:xfrm>
            <a:prstGeom prst="rect">
              <a:avLst/>
            </a:prstGeom>
            <a:solidFill>
              <a:srgbClr val="A5A5A5"/>
            </a:solidFill>
            <a:ln w="9525" cap="flat" cmpd="sng">
              <a:solidFill>
                <a:srgbClr val="0E284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Arial"/>
                <a:buNone/>
              </a:pPr>
              <a:endPara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" name="Google Shape;1257;p183">
            <a:extLst>
              <a:ext uri="{FF2B5EF4-FFF2-40B4-BE49-F238E27FC236}">
                <a16:creationId xmlns:a16="http://schemas.microsoft.com/office/drawing/2014/main" id="{D7CAD26D-6661-0384-2803-5D103147DB2D}"/>
              </a:ext>
            </a:extLst>
          </p:cNvPr>
          <p:cNvSpPr/>
          <p:nvPr/>
        </p:nvSpPr>
        <p:spPr>
          <a:xfrm>
            <a:off x="9603376" y="4215139"/>
            <a:ext cx="1927582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Ind. Siderúrgica e metalúrgica</a:t>
            </a:r>
            <a:endParaRPr/>
          </a:p>
        </p:txBody>
      </p:sp>
      <p:sp>
        <p:nvSpPr>
          <p:cNvPr id="5" name="Google Shape;1257;p183">
            <a:extLst>
              <a:ext uri="{FF2B5EF4-FFF2-40B4-BE49-F238E27FC236}">
                <a16:creationId xmlns:a16="http://schemas.microsoft.com/office/drawing/2014/main" id="{CC71BC49-3DEE-BE7E-4557-709787C0506D}"/>
              </a:ext>
            </a:extLst>
          </p:cNvPr>
          <p:cNvSpPr/>
          <p:nvPr/>
        </p:nvSpPr>
        <p:spPr>
          <a:xfrm>
            <a:off x="9651431" y="4537133"/>
            <a:ext cx="1927582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Ind. química</a:t>
            </a:r>
            <a:endParaRPr/>
          </a:p>
        </p:txBody>
      </p:sp>
      <p:pic>
        <p:nvPicPr>
          <p:cNvPr id="2" name="image6.png">
            <a:extLst>
              <a:ext uri="{FF2B5EF4-FFF2-40B4-BE49-F238E27FC236}">
                <a16:creationId xmlns:a16="http://schemas.microsoft.com/office/drawing/2014/main" id="{E16D8950-5FE7-A219-5912-E292301CED6F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3" name="image8.png">
            <a:extLst>
              <a:ext uri="{FF2B5EF4-FFF2-40B4-BE49-F238E27FC236}">
                <a16:creationId xmlns:a16="http://schemas.microsoft.com/office/drawing/2014/main" id="{14B4C7BD-AA44-E45E-B849-39C117759548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7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6DE0912F-6A35-CBDA-4B9F-4F727F03D977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>
          <a:xfrm>
            <a:off x="10135175" y="182845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" name="Google Shape;1350;p186"/>
          <p:cNvSpPr txBox="1"/>
          <p:nvPr/>
        </p:nvSpPr>
        <p:spPr>
          <a:xfrm>
            <a:off x="1321105" y="828856"/>
            <a:ext cx="4665000" cy="2878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b="1" i="1" u="none" strike="noStrike" cap="none">
                <a:solidFill>
                  <a:srgbClr val="4472C4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Evolução da Movimentação por Tipo de Movimentação</a:t>
            </a:r>
            <a:endParaRPr/>
          </a:p>
        </p:txBody>
      </p:sp>
      <p:sp>
        <p:nvSpPr>
          <p:cNvPr id="1351" name="Google Shape;1351;p18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pt-BR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44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352" name="Google Shape;1352;p186"/>
          <p:cNvCxnSpPr/>
          <p:nvPr/>
        </p:nvCxnSpPr>
        <p:spPr>
          <a:xfrm rot="10800000">
            <a:off x="6096000" y="959888"/>
            <a:ext cx="0" cy="4361412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1353" name="Google Shape;1353;p186"/>
          <p:cNvSpPr txBox="1"/>
          <p:nvPr/>
        </p:nvSpPr>
        <p:spPr>
          <a:xfrm>
            <a:off x="6158954" y="834463"/>
            <a:ext cx="4779558" cy="2878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b="1" i="1" u="none" strike="noStrike" cap="none">
                <a:solidFill>
                  <a:srgbClr val="4472C4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Principais produtos movimentados no longo curso</a:t>
            </a:r>
            <a:endParaRPr/>
          </a:p>
        </p:txBody>
      </p:sp>
      <p:sp>
        <p:nvSpPr>
          <p:cNvPr id="1354" name="Google Shape;1354;p186"/>
          <p:cNvSpPr/>
          <p:nvPr/>
        </p:nvSpPr>
        <p:spPr>
          <a:xfrm>
            <a:off x="6158954" y="1133296"/>
            <a:ext cx="2376219" cy="25179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36000" tIns="18000" rIns="36000" bIns="180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t-BR" sz="1400" b="1" i="1" u="none" strike="noStrike" cap="none">
                <a:solidFill>
                  <a:srgbClr val="E7E6E6"/>
                </a:solidFill>
                <a:latin typeface="Arial"/>
                <a:ea typeface="Arial"/>
                <a:cs typeface="Arial"/>
                <a:sym typeface="Arial"/>
              </a:rPr>
              <a:t>2024, Milhões de toneladas</a:t>
            </a:r>
            <a:endParaRPr sz="1400" b="1" i="1" u="none" strike="noStrike" cap="none" baseline="30000">
              <a:solidFill>
                <a:srgbClr val="E7E6E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5" name="Google Shape;1355;p186"/>
          <p:cNvSpPr/>
          <p:nvPr/>
        </p:nvSpPr>
        <p:spPr>
          <a:xfrm>
            <a:off x="1330090" y="1121817"/>
            <a:ext cx="829321" cy="25179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36000" tIns="18000" rIns="36000" bIns="180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t-BR" sz="1400" b="1" i="1" u="none" strike="noStrike" cap="none">
                <a:solidFill>
                  <a:srgbClr val="E7E6E6"/>
                </a:solidFill>
                <a:latin typeface="Arial"/>
                <a:ea typeface="Arial"/>
                <a:cs typeface="Arial"/>
                <a:sym typeface="Arial"/>
              </a:rPr>
              <a:t>Mil </a:t>
            </a:r>
            <a:r>
              <a:rPr lang="pt-BR" sz="1400" b="1" i="1" u="none" strike="noStrike" cap="none" err="1">
                <a:solidFill>
                  <a:srgbClr val="E7E6E6"/>
                </a:solidFill>
                <a:latin typeface="Arial"/>
                <a:ea typeface="Arial"/>
                <a:cs typeface="Arial"/>
                <a:sym typeface="Arial"/>
              </a:rPr>
              <a:t>TEUs</a:t>
            </a:r>
            <a:endParaRPr sz="1400" b="1" i="1" u="none" strike="noStrike" cap="none" baseline="30000">
              <a:solidFill>
                <a:srgbClr val="E7E6E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6" name="Google Shape;1356;p186"/>
          <p:cNvSpPr txBox="1"/>
          <p:nvPr/>
        </p:nvSpPr>
        <p:spPr>
          <a:xfrm>
            <a:off x="1330090" y="330092"/>
            <a:ext cx="9388539" cy="3494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t-BR" sz="20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EVOLUÇÃO DA MOVIMENTAÇÃO DE CONTÊINERES DO TERMINAL TVV EM VITÓRIA-ES</a:t>
            </a:r>
            <a:endParaRPr sz="1600"/>
          </a:p>
        </p:txBody>
      </p:sp>
      <p:cxnSp>
        <p:nvCxnSpPr>
          <p:cNvPr id="1360" name="Google Shape;1360;p186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61" name="Google Shape;1361;p186"/>
          <p:cNvSpPr txBox="1"/>
          <p:nvPr/>
        </p:nvSpPr>
        <p:spPr>
          <a:xfrm>
            <a:off x="645273" y="5584935"/>
            <a:ext cx="9036249" cy="457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b" anchorCtr="0">
            <a:spAutoFit/>
          </a:bodyPr>
          <a:lstStyle/>
          <a:p>
            <a:pPr marL="228600" marR="0" lvl="0" indent="-228600" algn="l" rtl="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pt-BR" sz="900">
                <a:solidFill>
                  <a:srgbClr val="38638A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Outros inclui: produtos de cimento (1,3%), produtos cerâmicos (0,5%). </a:t>
            </a:r>
          </a:p>
          <a:p>
            <a:pPr marL="228600" marR="0" lvl="0" indent="-228600" algn="l" rtl="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pt-BR" sz="900">
                <a:solidFill>
                  <a:srgbClr val="38638A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2) Outros inclui: ind. Têxtil (8,3%), ind. siderúrgica e metalúrgica (2,8%), produtos de cimento (2,8%), material plástico(2,2%), entre outros</a:t>
            </a:r>
            <a:endParaRPr>
              <a:solidFill>
                <a:srgbClr val="38638A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38638A"/>
                </a:solidFill>
                <a:latin typeface="Calibri"/>
                <a:ea typeface="Calibri"/>
                <a:cs typeface="Calibri"/>
                <a:sym typeface="Calibri"/>
              </a:rPr>
              <a:t>Fonte: ANTAQ.</a:t>
            </a:r>
            <a:endParaRPr sz="900">
              <a:solidFill>
                <a:srgbClr val="38638A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362" name="Google Shape;1362;p186"/>
          <p:cNvGraphicFramePr/>
          <p:nvPr>
            <p:extLst>
              <p:ext uri="{D42A27DB-BD31-4B8C-83A1-F6EECF244321}">
                <p14:modId xmlns:p14="http://schemas.microsoft.com/office/powerpoint/2010/main" val="106992168"/>
              </p:ext>
            </p:extLst>
          </p:nvPr>
        </p:nvGraphicFramePr>
        <p:xfrm>
          <a:off x="1343315" y="1422026"/>
          <a:ext cx="4099820" cy="309440"/>
        </p:xfrm>
        <a:graphic>
          <a:graphicData uri="http://schemas.openxmlformats.org/drawingml/2006/table">
            <a:tbl>
              <a:tblPr firstRow="1" bandRow="1">
                <a:noFill/>
                <a:tableStyleId>{BDF0B664-1F9F-4123-BBF7-D8A67C0D4E9B}</a:tableStyleId>
              </a:tblPr>
              <a:tblGrid>
                <a:gridCol w="4099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99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99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99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99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099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099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0998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0998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0998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47515">
                <a:tc gridSpan="10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700" b="1" i="0" u="none" strike="noStrike" cap="none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Uso de capacidade</a:t>
                      </a:r>
                      <a:endParaRPr lang="pt-BR" sz="2000">
                        <a:solidFill>
                          <a:schemeClr val="bg1"/>
                        </a:solidFill>
                      </a:endParaRPr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4202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000"/>
                        <a:t>45,6%</a:t>
                      </a:r>
                      <a:endParaRPr sz="1000"/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000"/>
                        <a:t>41,1%</a:t>
                      </a:r>
                      <a:endParaRPr sz="1000"/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000"/>
                        <a:t>43,1%</a:t>
                      </a:r>
                      <a:endParaRPr sz="1000"/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000"/>
                        <a:t>46,7%</a:t>
                      </a:r>
                      <a:endParaRPr sz="1000"/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000"/>
                        <a:t>50,3%</a:t>
                      </a:r>
                      <a:endParaRPr sz="1000"/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000"/>
                        <a:t>49,4%</a:t>
                      </a:r>
                      <a:endParaRPr sz="1000"/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000"/>
                        <a:t>53,7%</a:t>
                      </a:r>
                      <a:endParaRPr sz="1000"/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000"/>
                        <a:t>50,0%</a:t>
                      </a:r>
                      <a:endParaRPr sz="1000"/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000"/>
                        <a:t>59,0%</a:t>
                      </a:r>
                      <a:endParaRPr sz="1000"/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000"/>
                        <a:t>79,4%</a:t>
                      </a:r>
                      <a:endParaRPr sz="1000"/>
                    </a:p>
                  </a:txBody>
                  <a:tcPr marL="9525" marR="9525" marT="9525" marB="0" anchor="b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cxnSp>
        <p:nvCxnSpPr>
          <p:cNvPr id="1363" name="Google Shape;1363;p186"/>
          <p:cNvCxnSpPr/>
          <p:nvPr/>
        </p:nvCxnSpPr>
        <p:spPr>
          <a:xfrm>
            <a:off x="1414473" y="1912624"/>
            <a:ext cx="4069619" cy="0"/>
          </a:xfrm>
          <a:prstGeom prst="straightConnector1">
            <a:avLst/>
          </a:prstGeom>
          <a:solidFill>
            <a:schemeClr val="accent1"/>
          </a:solidFill>
          <a:ln w="19050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1364" name="Google Shape;1364;p186"/>
          <p:cNvSpPr/>
          <p:nvPr/>
        </p:nvSpPr>
        <p:spPr>
          <a:xfrm>
            <a:off x="1782090" y="1719314"/>
            <a:ext cx="3157489" cy="15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0" anchor="ctr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Capacidade estimada do terminal 350 mil TEUs/ano</a:t>
            </a:r>
            <a:endParaRPr sz="1000" b="1" baseline="30000">
              <a:solidFill>
                <a:schemeClr val="accent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graphicFrame>
        <p:nvGraphicFramePr>
          <p:cNvPr id="1366" name="Google Shape;1366;p186"/>
          <p:cNvGraphicFramePr/>
          <p:nvPr>
            <p:extLst>
              <p:ext uri="{D42A27DB-BD31-4B8C-83A1-F6EECF244321}">
                <p14:modId xmlns:p14="http://schemas.microsoft.com/office/powerpoint/2010/main" val="407125624"/>
              </p:ext>
            </p:extLst>
          </p:nvPr>
        </p:nvGraphicFramePr>
        <p:xfrm>
          <a:off x="7059753" y="1763454"/>
          <a:ext cx="2704129" cy="37504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67" name="Google Shape;1367;p186"/>
          <p:cNvSpPr/>
          <p:nvPr/>
        </p:nvSpPr>
        <p:spPr>
          <a:xfrm>
            <a:off x="6829302" y="4692601"/>
            <a:ext cx="750526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Outros</a:t>
            </a:r>
            <a:r>
              <a:rPr lang="pt-BR" sz="1100" baseline="300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sz="11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8" name="Google Shape;1368;p186"/>
          <p:cNvSpPr/>
          <p:nvPr/>
        </p:nvSpPr>
        <p:spPr>
          <a:xfrm>
            <a:off x="9681522" y="2581495"/>
            <a:ext cx="652743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Outros²</a:t>
            </a:r>
            <a:endParaRPr/>
          </a:p>
        </p:txBody>
      </p:sp>
      <p:sp>
        <p:nvSpPr>
          <p:cNvPr id="1369" name="Google Shape;1369;p186"/>
          <p:cNvSpPr/>
          <p:nvPr/>
        </p:nvSpPr>
        <p:spPr>
          <a:xfrm>
            <a:off x="9681522" y="3786729"/>
            <a:ext cx="2269479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Equipamentos industrias</a:t>
            </a:r>
            <a:endParaRPr/>
          </a:p>
        </p:txBody>
      </p:sp>
      <p:sp>
        <p:nvSpPr>
          <p:cNvPr id="1370" name="Google Shape;1370;p186"/>
          <p:cNvSpPr/>
          <p:nvPr/>
        </p:nvSpPr>
        <p:spPr>
          <a:xfrm>
            <a:off x="9681522" y="4568093"/>
            <a:ext cx="1545278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Veículos e autopeças</a:t>
            </a:r>
            <a:endParaRPr/>
          </a:p>
        </p:txBody>
      </p:sp>
      <p:sp>
        <p:nvSpPr>
          <p:cNvPr id="1371" name="Google Shape;1371;p186"/>
          <p:cNvSpPr/>
          <p:nvPr/>
        </p:nvSpPr>
        <p:spPr>
          <a:xfrm>
            <a:off x="5945459" y="4879602"/>
            <a:ext cx="178446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Rocha Beneficiada (98%)</a:t>
            </a:r>
            <a:endParaRPr/>
          </a:p>
        </p:txBody>
      </p:sp>
      <p:sp>
        <p:nvSpPr>
          <p:cNvPr id="1372" name="Google Shape;1372;p186"/>
          <p:cNvSpPr/>
          <p:nvPr/>
        </p:nvSpPr>
        <p:spPr>
          <a:xfrm>
            <a:off x="9681522" y="3118408"/>
            <a:ext cx="1278387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rgbClr val="5B9BD5"/>
                </a:solidFill>
                <a:latin typeface="Calibri"/>
                <a:ea typeface="Calibri"/>
                <a:cs typeface="Calibri"/>
                <a:sym typeface="Calibri"/>
              </a:rPr>
              <a:t>Eletroeletrônicos</a:t>
            </a:r>
            <a:endParaRPr/>
          </a:p>
        </p:txBody>
      </p:sp>
      <p:sp>
        <p:nvSpPr>
          <p:cNvPr id="1373" name="Google Shape;1373;p186"/>
          <p:cNvSpPr/>
          <p:nvPr/>
        </p:nvSpPr>
        <p:spPr>
          <a:xfrm>
            <a:off x="9681522" y="3391607"/>
            <a:ext cx="1282723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Ind. Química</a:t>
            </a:r>
            <a:endParaRPr/>
          </a:p>
        </p:txBody>
      </p:sp>
      <p:grpSp>
        <p:nvGrpSpPr>
          <p:cNvPr id="31" name="Google Shape;1146;p180"/>
          <p:cNvGrpSpPr/>
          <p:nvPr/>
        </p:nvGrpSpPr>
        <p:grpSpPr>
          <a:xfrm>
            <a:off x="10655747" y="1519927"/>
            <a:ext cx="1124137" cy="581698"/>
            <a:chOff x="8303349" y="210197"/>
            <a:chExt cx="1124137" cy="581698"/>
          </a:xfrm>
        </p:grpSpPr>
        <p:sp>
          <p:nvSpPr>
            <p:cNvPr id="32" name="Google Shape;1147;p180"/>
            <p:cNvSpPr/>
            <p:nvPr/>
          </p:nvSpPr>
          <p:spPr>
            <a:xfrm>
              <a:off x="8303349" y="222840"/>
              <a:ext cx="304162" cy="161925"/>
            </a:xfrm>
            <a:prstGeom prst="rect">
              <a:avLst/>
            </a:prstGeom>
            <a:solidFill>
              <a:srgbClr val="4472C4"/>
            </a:solidFill>
            <a:ln w="9525" cap="flat" cmpd="sng">
              <a:solidFill>
                <a:srgbClr val="0E284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Arial"/>
                <a:buNone/>
              </a:pPr>
              <a:endPara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1148;p180"/>
            <p:cNvSpPr/>
            <p:nvPr/>
          </p:nvSpPr>
          <p:spPr>
            <a:xfrm>
              <a:off x="8303349" y="415040"/>
              <a:ext cx="304162" cy="161925"/>
            </a:xfrm>
            <a:prstGeom prst="rect">
              <a:avLst/>
            </a:prstGeom>
            <a:solidFill>
              <a:srgbClr val="E97132"/>
            </a:solidFill>
            <a:ln w="9525" cap="flat" cmpd="sng">
              <a:solidFill>
                <a:srgbClr val="0E284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Arial"/>
                <a:buNone/>
              </a:pPr>
              <a:endPara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1149;p180"/>
            <p:cNvSpPr/>
            <p:nvPr/>
          </p:nvSpPr>
          <p:spPr>
            <a:xfrm>
              <a:off x="8672653" y="210197"/>
              <a:ext cx="754833" cy="5816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342900" marR="0" lvl="0" indent="-342900" algn="l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E2841"/>
                </a:buClr>
                <a:buSzPts val="1050"/>
                <a:buFont typeface="Arial"/>
                <a:buNone/>
              </a:pPr>
              <a:r>
                <a:rPr lang="pt-BR" sz="1050" b="0" i="0" u="none" strike="noStrike" cap="none">
                  <a:solidFill>
                    <a:srgbClr val="0E2841"/>
                  </a:solidFill>
                  <a:latin typeface="Arial"/>
                  <a:ea typeface="Arial"/>
                  <a:cs typeface="Arial"/>
                  <a:sym typeface="Arial"/>
                </a:rPr>
                <a:t>Exportação</a:t>
              </a:r>
              <a:endParaRPr/>
            </a:p>
            <a:p>
              <a:pPr marL="342900" marR="0" lvl="0" indent="-342900" algn="l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E2841"/>
                </a:buClr>
                <a:buSzPts val="1050"/>
                <a:buFont typeface="Arial"/>
                <a:buNone/>
              </a:pPr>
              <a:r>
                <a:rPr lang="pt-BR" sz="1050" b="0" i="0" u="none" strike="noStrike" cap="none">
                  <a:solidFill>
                    <a:srgbClr val="0E2841"/>
                  </a:solidFill>
                  <a:latin typeface="Arial"/>
                  <a:ea typeface="Arial"/>
                  <a:cs typeface="Arial"/>
                  <a:sym typeface="Arial"/>
                </a:rPr>
                <a:t>Importação</a:t>
              </a:r>
              <a:endParaRPr/>
            </a:p>
            <a:p>
              <a:pPr marL="342900" marR="0" lvl="0" indent="-342900" algn="l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E2841"/>
                </a:buClr>
                <a:buSzPts val="1050"/>
                <a:buFont typeface="Arial"/>
                <a:buNone/>
              </a:pPr>
              <a:r>
                <a:rPr lang="pt-BR" sz="1050" b="0" i="0" u="none" strike="noStrike" cap="none">
                  <a:solidFill>
                    <a:srgbClr val="0E2841"/>
                  </a:solidFill>
                  <a:latin typeface="Arial"/>
                  <a:ea typeface="Arial"/>
                  <a:cs typeface="Arial"/>
                  <a:sym typeface="Arial"/>
                </a:rPr>
                <a:t>Cabotagem</a:t>
              </a:r>
              <a:endParaRPr/>
            </a:p>
          </p:txBody>
        </p:sp>
        <p:sp>
          <p:nvSpPr>
            <p:cNvPr id="35" name="Google Shape;1150;p180"/>
            <p:cNvSpPr/>
            <p:nvPr/>
          </p:nvSpPr>
          <p:spPr>
            <a:xfrm>
              <a:off x="8303349" y="612028"/>
              <a:ext cx="304162" cy="161925"/>
            </a:xfrm>
            <a:prstGeom prst="rect">
              <a:avLst/>
            </a:prstGeom>
            <a:solidFill>
              <a:srgbClr val="A5A5A5"/>
            </a:solidFill>
            <a:ln w="9525" cap="flat" cmpd="sng">
              <a:solidFill>
                <a:srgbClr val="0E284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Arial"/>
                <a:buNone/>
              </a:pPr>
              <a:endPara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36" name="Google Shape;1325;p185"/>
          <p:cNvGraphicFramePr/>
          <p:nvPr>
            <p:extLst>
              <p:ext uri="{D42A27DB-BD31-4B8C-83A1-F6EECF244321}">
                <p14:modId xmlns:p14="http://schemas.microsoft.com/office/powerpoint/2010/main" val="1535864435"/>
              </p:ext>
            </p:extLst>
          </p:nvPr>
        </p:nvGraphicFramePr>
        <p:xfrm>
          <a:off x="1352840" y="1464184"/>
          <a:ext cx="4121727" cy="39822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2" name="image6.png">
            <a:extLst>
              <a:ext uri="{FF2B5EF4-FFF2-40B4-BE49-F238E27FC236}">
                <a16:creationId xmlns:a16="http://schemas.microsoft.com/office/drawing/2014/main" id="{A891729A-4413-7589-CD07-6F10A89C273F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3" name="image8.png">
            <a:extLst>
              <a:ext uri="{FF2B5EF4-FFF2-40B4-BE49-F238E27FC236}">
                <a16:creationId xmlns:a16="http://schemas.microsoft.com/office/drawing/2014/main" id="{E9A3F0CA-8C7B-175E-DCA9-8CDBB6348959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B838CD19-75F2-13E4-8CAC-8BD8C308E2E5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>
          <a:xfrm>
            <a:off x="10334265" y="200895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6">
          <a:extLst>
            <a:ext uri="{FF2B5EF4-FFF2-40B4-BE49-F238E27FC236}">
              <a16:creationId xmlns:a16="http://schemas.microsoft.com/office/drawing/2014/main" id="{9D1C5F51-C86E-E1CB-44C7-9ECBB5EE71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" name="Google Shape;1388;p187">
            <a:extLst>
              <a:ext uri="{FF2B5EF4-FFF2-40B4-BE49-F238E27FC236}">
                <a16:creationId xmlns:a16="http://schemas.microsoft.com/office/drawing/2014/main" id="{88B9EBB5-3F88-FE0F-F987-3239EF87478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3980783" y="6652682"/>
            <a:ext cx="214802" cy="180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45</a:t>
            </a:fld>
            <a:endParaRPr>
              <a:solidFill>
                <a:srgbClr val="00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392" name="Google Shape;1392;p187">
            <a:extLst>
              <a:ext uri="{FF2B5EF4-FFF2-40B4-BE49-F238E27FC236}">
                <a16:creationId xmlns:a16="http://schemas.microsoft.com/office/drawing/2014/main" id="{811EFBDB-A04E-708F-3AAB-BD5504127874}"/>
              </a:ext>
            </a:extLst>
          </p:cNvPr>
          <p:cNvSpPr txBox="1"/>
          <p:nvPr/>
        </p:nvSpPr>
        <p:spPr>
          <a:xfrm>
            <a:off x="618939" y="511884"/>
            <a:ext cx="9618000" cy="534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200" b="1" dirty="0">
                <a:solidFill>
                  <a:srgbClr val="0F5D99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INDICADORES PORTUÁRIOS</a:t>
            </a:r>
            <a:endParaRPr sz="2000" dirty="0"/>
          </a:p>
        </p:txBody>
      </p:sp>
      <p:cxnSp>
        <p:nvCxnSpPr>
          <p:cNvPr id="1417" name="Google Shape;1417;p187">
            <a:extLst>
              <a:ext uri="{FF2B5EF4-FFF2-40B4-BE49-F238E27FC236}">
                <a16:creationId xmlns:a16="http://schemas.microsoft.com/office/drawing/2014/main" id="{148A7601-BF14-4FB8-D171-9A0544CBFF9C}"/>
              </a:ext>
            </a:extLst>
          </p:cNvPr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19" name="Google Shape;1419;p187">
            <a:extLst>
              <a:ext uri="{FF2B5EF4-FFF2-40B4-BE49-F238E27FC236}">
                <a16:creationId xmlns:a16="http://schemas.microsoft.com/office/drawing/2014/main" id="{2AE76966-0A80-D6F1-92D5-B6ACB2BDD30E}"/>
              </a:ext>
            </a:extLst>
          </p:cNvPr>
          <p:cNvSpPr txBox="1"/>
          <p:nvPr/>
        </p:nvSpPr>
        <p:spPr>
          <a:xfrm>
            <a:off x="645273" y="5816510"/>
            <a:ext cx="2181047" cy="180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b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7355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Fonte: ANTAQ</a:t>
            </a:r>
            <a:endParaRPr/>
          </a:p>
        </p:txBody>
      </p:sp>
      <p:pic>
        <p:nvPicPr>
          <p:cNvPr id="2" name="image6.png" descr="Logotipo&#10;&#10;O conteúdo gerado por IA pode estar incorreto.">
            <a:extLst>
              <a:ext uri="{FF2B5EF4-FFF2-40B4-BE49-F238E27FC236}">
                <a16:creationId xmlns:a16="http://schemas.microsoft.com/office/drawing/2014/main" id="{4167BBD4-739C-83AE-4303-2DFA247D2AF8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 descr="Logotipo&#10;&#10;O conteúdo gerado por IA pode estar incorreto.">
            <a:extLst>
              <a:ext uri="{FF2B5EF4-FFF2-40B4-BE49-F238E27FC236}">
                <a16:creationId xmlns:a16="http://schemas.microsoft.com/office/drawing/2014/main" id="{C96C3010-FA35-6362-1BCF-72F042D075BB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6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F71A5A1C-3FB6-F52C-5422-0B0FA11598C7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10394776" y="199493"/>
            <a:ext cx="1670400" cy="835200"/>
          </a:xfrm>
          <a:prstGeom prst="rect">
            <a:avLst/>
          </a:prstGeom>
          <a:ln/>
        </p:spPr>
      </p:pic>
      <p:graphicFrame>
        <p:nvGraphicFramePr>
          <p:cNvPr id="14" name="Diagrama 13">
            <a:extLst>
              <a:ext uri="{FF2B5EF4-FFF2-40B4-BE49-F238E27FC236}">
                <a16:creationId xmlns:a16="http://schemas.microsoft.com/office/drawing/2014/main" id="{A19DB751-3A5C-0654-9F38-77447DBE624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08530491"/>
              </p:ext>
            </p:extLst>
          </p:nvPr>
        </p:nvGraphicFramePr>
        <p:xfrm>
          <a:off x="1247775" y="1647823"/>
          <a:ext cx="9915525" cy="39979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88557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B8527D82-F0AF-4D85-84F7-DE2E21BC8D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graphicEl>
                                              <a:dgm id="{B8527D82-F0AF-4D85-84F7-DE2E21BC8D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80E2541B-C44B-4119-86FC-DCE46EB98E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graphicEl>
                                              <a:dgm id="{80E2541B-C44B-4119-86FC-DCE46EB98E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4924EF13-75EB-41DF-944D-FE5437426E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graphicEl>
                                              <a:dgm id="{4924EF13-75EB-41DF-944D-FE5437426E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9BFD944E-A6E8-4331-8407-013C810617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graphicEl>
                                              <a:dgm id="{9BFD944E-A6E8-4331-8407-013C810617D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CA7EAB66-8B20-4E9C-AB62-3CEFA54198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graphicEl>
                                              <a:dgm id="{CA7EAB66-8B20-4E9C-AB62-3CEFA54198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17A811E8-B019-449D-A7F3-153141375F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>
                                            <p:graphicEl>
                                              <a:dgm id="{17A811E8-B019-449D-A7F3-153141375F7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D5BFB3EC-22DC-4B94-92E7-55C742B57C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>
                                            <p:graphicEl>
                                              <a:dgm id="{D5BFB3EC-22DC-4B94-92E7-55C742B57C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CD7AD7A3-B92F-4931-8DDA-B68FA2F71B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>
                                            <p:graphicEl>
                                              <a:dgm id="{CD7AD7A3-B92F-4931-8DDA-B68FA2F71B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Sub>
          <a:bldDgm bld="one"/>
        </p:bldSub>
      </p:bldGraphic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" name="Google Shape;1387;p187"/>
          <p:cNvSpPr/>
          <p:nvPr/>
        </p:nvSpPr>
        <p:spPr>
          <a:xfrm>
            <a:off x="6243442" y="1100240"/>
            <a:ext cx="4629884" cy="53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 b="1" i="1">
                <a:solidFill>
                  <a:srgbClr val="4472C4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Principais indicadores operacionais da movimentação de contêineres do terminal BTP - SP</a:t>
            </a:r>
            <a:endParaRPr/>
          </a:p>
        </p:txBody>
      </p:sp>
      <p:sp>
        <p:nvSpPr>
          <p:cNvPr id="1388" name="Google Shape;1388;p187"/>
          <p:cNvSpPr txBox="1">
            <a:spLocks noGrp="1"/>
          </p:cNvSpPr>
          <p:nvPr>
            <p:ph type="sldNum" idx="12"/>
          </p:nvPr>
        </p:nvSpPr>
        <p:spPr>
          <a:xfrm>
            <a:off x="13980783" y="6652682"/>
            <a:ext cx="214802" cy="180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46</a:t>
            </a:fld>
            <a:endParaRPr>
              <a:solidFill>
                <a:srgbClr val="00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389" name="Google Shape;1389;p187"/>
          <p:cNvSpPr/>
          <p:nvPr/>
        </p:nvSpPr>
        <p:spPr>
          <a:xfrm>
            <a:off x="1416051" y="1100240"/>
            <a:ext cx="4433250" cy="53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 b="1" i="1">
                <a:solidFill>
                  <a:srgbClr val="4472C4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Infraestrutura portuária para a movimentação de contêineres do Terminal BTP</a:t>
            </a:r>
            <a:endParaRPr/>
          </a:p>
        </p:txBody>
      </p:sp>
      <p:cxnSp>
        <p:nvCxnSpPr>
          <p:cNvPr id="1390" name="Google Shape;1390;p187"/>
          <p:cNvCxnSpPr/>
          <p:nvPr/>
        </p:nvCxnSpPr>
        <p:spPr>
          <a:xfrm rot="10800000">
            <a:off x="6096000" y="1185385"/>
            <a:ext cx="0" cy="451242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1391" name="Google Shape;1391;p187"/>
          <p:cNvSpPr txBox="1"/>
          <p:nvPr/>
        </p:nvSpPr>
        <p:spPr>
          <a:xfrm>
            <a:off x="2587966" y="3948284"/>
            <a:ext cx="401934" cy="226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Berço 102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(12m)</a:t>
            </a:r>
            <a:endParaRPr sz="6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392" name="Google Shape;1392;p187"/>
          <p:cNvSpPr txBox="1"/>
          <p:nvPr/>
        </p:nvSpPr>
        <p:spPr>
          <a:xfrm>
            <a:off x="1431000" y="417692"/>
            <a:ext cx="9618000" cy="6572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 b="1">
                <a:solidFill>
                  <a:srgbClr val="0F5D99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PRINCIPAIS INDICADORES OPERACIONAIS PARA A MOVIMENTAÇÃO DE CONTÊINER DO TERMINAL BTP - SP</a:t>
            </a:r>
            <a:endParaRPr/>
          </a:p>
        </p:txBody>
      </p:sp>
      <p:sp>
        <p:nvSpPr>
          <p:cNvPr id="1393" name="Google Shape;1393;p187"/>
          <p:cNvSpPr txBox="1"/>
          <p:nvPr/>
        </p:nvSpPr>
        <p:spPr>
          <a:xfrm>
            <a:off x="2614591" y="4329382"/>
            <a:ext cx="401934" cy="226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Berço 101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(12m)</a:t>
            </a:r>
            <a:endParaRPr/>
          </a:p>
        </p:txBody>
      </p:sp>
      <p:sp>
        <p:nvSpPr>
          <p:cNvPr id="1394" name="Google Shape;1394;p187"/>
          <p:cNvSpPr txBox="1"/>
          <p:nvPr/>
        </p:nvSpPr>
        <p:spPr>
          <a:xfrm>
            <a:off x="2730485" y="4786199"/>
            <a:ext cx="401934" cy="226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Berço 100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(15m)</a:t>
            </a:r>
            <a:endParaRPr sz="6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395" name="Google Shape;1395;p187"/>
          <p:cNvSpPr txBox="1"/>
          <p:nvPr/>
        </p:nvSpPr>
        <p:spPr>
          <a:xfrm>
            <a:off x="2788933" y="5251568"/>
            <a:ext cx="401934" cy="226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Berço 99</a:t>
            </a:r>
            <a:endParaRPr sz="6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(15m)</a:t>
            </a:r>
            <a:endParaRPr sz="6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pic>
        <p:nvPicPr>
          <p:cNvPr id="1399" name="Google Shape;1399;p18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16052" y="1696410"/>
            <a:ext cx="4366177" cy="3680734"/>
          </a:xfrm>
          <a:prstGeom prst="rect">
            <a:avLst/>
          </a:prstGeom>
          <a:noFill/>
          <a:ln>
            <a:noFill/>
          </a:ln>
        </p:spPr>
      </p:pic>
      <p:sp>
        <p:nvSpPr>
          <p:cNvPr id="1400" name="Google Shape;1400;p187"/>
          <p:cNvSpPr/>
          <p:nvPr/>
        </p:nvSpPr>
        <p:spPr>
          <a:xfrm>
            <a:off x="2690333" y="2836622"/>
            <a:ext cx="2044479" cy="921387"/>
          </a:xfrm>
          <a:custGeom>
            <a:avLst/>
            <a:gdLst/>
            <a:ahLst/>
            <a:cxnLst/>
            <a:rect l="l" t="t" r="r" b="b"/>
            <a:pathLst>
              <a:path w="3721980" h="1677388" extrusionOk="0">
                <a:moveTo>
                  <a:pt x="1022" y="1675449"/>
                </a:moveTo>
                <a:lnTo>
                  <a:pt x="2287021" y="1677388"/>
                </a:lnTo>
                <a:lnTo>
                  <a:pt x="2417096" y="1617784"/>
                </a:lnTo>
                <a:lnTo>
                  <a:pt x="2504888" y="1505165"/>
                </a:lnTo>
                <a:cubicBezTo>
                  <a:pt x="2504932" y="1384443"/>
                  <a:pt x="2504975" y="1263721"/>
                  <a:pt x="2505019" y="1142999"/>
                </a:cubicBezTo>
                <a:lnTo>
                  <a:pt x="2927050" y="175846"/>
                </a:lnTo>
                <a:lnTo>
                  <a:pt x="3709566" y="149469"/>
                </a:lnTo>
                <a:lnTo>
                  <a:pt x="3721980" y="1941"/>
                </a:lnTo>
                <a:lnTo>
                  <a:pt x="1022" y="0"/>
                </a:lnTo>
                <a:cubicBezTo>
                  <a:pt x="4556" y="558483"/>
                  <a:pt x="-2512" y="1116966"/>
                  <a:pt x="1022" y="1675449"/>
                </a:cubicBezTo>
                <a:close/>
              </a:path>
            </a:pathLst>
          </a:custGeom>
          <a:solidFill>
            <a:srgbClr val="FF0000">
              <a:alpha val="29803"/>
            </a:srgbClr>
          </a:solidFill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401" name="Google Shape;1401;p187"/>
          <p:cNvCxnSpPr/>
          <p:nvPr/>
        </p:nvCxnSpPr>
        <p:spPr>
          <a:xfrm>
            <a:off x="2676333" y="2578337"/>
            <a:ext cx="2042923" cy="8155"/>
          </a:xfrm>
          <a:prstGeom prst="straightConnector1">
            <a:avLst/>
          </a:prstGeom>
          <a:solidFill>
            <a:schemeClr val="accent1"/>
          </a:solidFill>
          <a:ln w="28575" cap="flat" cmpd="sng">
            <a:solidFill>
              <a:schemeClr val="lt1"/>
            </a:solidFill>
            <a:prstDash val="solid"/>
            <a:round/>
            <a:headEnd type="triangle" w="med" len="med"/>
            <a:tailEnd type="triangle" w="med" len="med"/>
          </a:ln>
        </p:spPr>
      </p:cxnSp>
      <p:sp>
        <p:nvSpPr>
          <p:cNvPr id="1402" name="Google Shape;1402;p187"/>
          <p:cNvSpPr txBox="1"/>
          <p:nvPr/>
        </p:nvSpPr>
        <p:spPr>
          <a:xfrm>
            <a:off x="3402873" y="2377076"/>
            <a:ext cx="766844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Cais 1.108 m</a:t>
            </a:r>
            <a:endParaRPr/>
          </a:p>
        </p:txBody>
      </p:sp>
      <p:sp>
        <p:nvSpPr>
          <p:cNvPr id="1403" name="Google Shape;1403;p187"/>
          <p:cNvSpPr txBox="1"/>
          <p:nvPr/>
        </p:nvSpPr>
        <p:spPr>
          <a:xfrm>
            <a:off x="3291728" y="3150963"/>
            <a:ext cx="347550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BTP</a:t>
            </a:r>
            <a:endParaRPr/>
          </a:p>
        </p:txBody>
      </p:sp>
      <p:sp>
        <p:nvSpPr>
          <p:cNvPr id="1404" name="Google Shape;1404;p187"/>
          <p:cNvSpPr/>
          <p:nvPr/>
        </p:nvSpPr>
        <p:spPr>
          <a:xfrm>
            <a:off x="4908112" y="3877965"/>
            <a:ext cx="874005" cy="305828"/>
          </a:xfrm>
          <a:custGeom>
            <a:avLst/>
            <a:gdLst/>
            <a:ahLst/>
            <a:cxnLst/>
            <a:rect l="l" t="t" r="r" b="b"/>
            <a:pathLst>
              <a:path w="874005" h="305828" extrusionOk="0">
                <a:moveTo>
                  <a:pt x="0" y="305828"/>
                </a:moveTo>
                <a:cubicBezTo>
                  <a:pt x="55696" y="237891"/>
                  <a:pt x="86299" y="190764"/>
                  <a:pt x="132202" y="144248"/>
                </a:cubicBezTo>
                <a:cubicBezTo>
                  <a:pt x="178105" y="97732"/>
                  <a:pt x="227681" y="50604"/>
                  <a:pt x="275421" y="26734"/>
                </a:cubicBezTo>
                <a:cubicBezTo>
                  <a:pt x="323161" y="2864"/>
                  <a:pt x="348868" y="4700"/>
                  <a:pt x="418641" y="1028"/>
                </a:cubicBezTo>
                <a:cubicBezTo>
                  <a:pt x="488415" y="-2644"/>
                  <a:pt x="694062" y="4701"/>
                  <a:pt x="694062" y="4701"/>
                </a:cubicBezTo>
                <a:lnTo>
                  <a:pt x="874005" y="4701"/>
                </a:lnTo>
              </a:path>
            </a:pathLst>
          </a:custGeom>
          <a:noFill/>
          <a:ln w="38100" cap="flat" cmpd="sng">
            <a:solidFill>
              <a:srgbClr val="833C0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5" name="Google Shape;1405;p187"/>
          <p:cNvSpPr txBox="1"/>
          <p:nvPr/>
        </p:nvSpPr>
        <p:spPr>
          <a:xfrm>
            <a:off x="3123713" y="2159257"/>
            <a:ext cx="1325165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Calados 14,2 à 15,0m</a:t>
            </a:r>
            <a:endParaRPr/>
          </a:p>
        </p:txBody>
      </p:sp>
      <p:sp>
        <p:nvSpPr>
          <p:cNvPr id="1406" name="Google Shape;1406;p187"/>
          <p:cNvSpPr txBox="1"/>
          <p:nvPr/>
        </p:nvSpPr>
        <p:spPr>
          <a:xfrm>
            <a:off x="2839768" y="2686803"/>
            <a:ext cx="401934" cy="13401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Berço 1</a:t>
            </a:r>
            <a:endParaRPr/>
          </a:p>
        </p:txBody>
      </p:sp>
      <p:sp>
        <p:nvSpPr>
          <p:cNvPr id="1407" name="Google Shape;1407;p187"/>
          <p:cNvSpPr txBox="1"/>
          <p:nvPr/>
        </p:nvSpPr>
        <p:spPr>
          <a:xfrm>
            <a:off x="3512643" y="2676914"/>
            <a:ext cx="401934" cy="13401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Berço 2</a:t>
            </a:r>
            <a:endParaRPr sz="600">
              <a:solidFill>
                <a:schemeClr val="dk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408" name="Google Shape;1408;p187"/>
          <p:cNvSpPr txBox="1"/>
          <p:nvPr/>
        </p:nvSpPr>
        <p:spPr>
          <a:xfrm>
            <a:off x="4169717" y="2664039"/>
            <a:ext cx="401934" cy="13401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Berço 3</a:t>
            </a:r>
            <a:endParaRPr/>
          </a:p>
        </p:txBody>
      </p:sp>
      <p:grpSp>
        <p:nvGrpSpPr>
          <p:cNvPr id="1409" name="Google Shape;1409;p187"/>
          <p:cNvGrpSpPr/>
          <p:nvPr/>
        </p:nvGrpSpPr>
        <p:grpSpPr>
          <a:xfrm>
            <a:off x="4076152" y="4964780"/>
            <a:ext cx="2283617" cy="438061"/>
            <a:chOff x="9844549" y="417692"/>
            <a:chExt cx="2283617" cy="479771"/>
          </a:xfrm>
        </p:grpSpPr>
        <p:sp>
          <p:nvSpPr>
            <p:cNvPr id="1410" name="Google Shape;1410;p187"/>
            <p:cNvSpPr/>
            <p:nvPr/>
          </p:nvSpPr>
          <p:spPr>
            <a:xfrm>
              <a:off x="9844549" y="417692"/>
              <a:ext cx="1917644" cy="479771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20625" tIns="20625" rIns="20625" bIns="206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1411" name="Google Shape;1411;p187"/>
            <p:cNvSpPr/>
            <p:nvPr/>
          </p:nvSpPr>
          <p:spPr>
            <a:xfrm>
              <a:off x="10266965" y="478882"/>
              <a:ext cx="1861201" cy="1348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1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800" b="0" i="0" u="none" strike="noStrike" cap="none">
                  <a:solidFill>
                    <a:srgbClr val="07355F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Berços dedicados à contêiner</a:t>
              </a:r>
              <a:endParaRPr/>
            </a:p>
          </p:txBody>
        </p:sp>
        <p:sp>
          <p:nvSpPr>
            <p:cNvPr id="1412" name="Google Shape;1412;p187"/>
            <p:cNvSpPr/>
            <p:nvPr/>
          </p:nvSpPr>
          <p:spPr>
            <a:xfrm>
              <a:off x="9906000" y="453194"/>
              <a:ext cx="252000" cy="180478"/>
            </a:xfrm>
            <a:prstGeom prst="rect">
              <a:avLst/>
            </a:prstGeom>
            <a:solidFill>
              <a:schemeClr val="lt1">
                <a:alpha val="26666"/>
              </a:schemeClr>
            </a:solidFill>
            <a:ln w="19050" cap="flat" cmpd="sng">
              <a:solidFill>
                <a:srgbClr val="FF3300"/>
              </a:solidFill>
              <a:prstDash val="dash"/>
              <a:miter lim="400000"/>
              <a:headEnd type="none" w="sm" len="sm"/>
              <a:tailEnd type="none" w="sm" len="sm"/>
            </a:ln>
          </p:spPr>
          <p:txBody>
            <a:bodyPr spcFirstLastPara="1" wrap="square" lIns="20625" tIns="20625" rIns="20625" bIns="20625" anchor="ctr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1413" name="Google Shape;1413;p187"/>
            <p:cNvSpPr/>
            <p:nvPr/>
          </p:nvSpPr>
          <p:spPr>
            <a:xfrm>
              <a:off x="9906000" y="678191"/>
              <a:ext cx="252000" cy="153888"/>
            </a:xfrm>
            <a:prstGeom prst="rect">
              <a:avLst/>
            </a:prstGeom>
            <a:solidFill>
              <a:schemeClr val="accent2">
                <a:alpha val="26666"/>
              </a:schemeClr>
            </a:solidFill>
            <a:ln w="25400" cap="flat" cmpd="sng">
              <a:solidFill>
                <a:srgbClr val="FF3300"/>
              </a:solidFill>
              <a:prstDash val="dash"/>
              <a:miter lim="400000"/>
              <a:headEnd type="none" w="sm" len="sm"/>
              <a:tailEnd type="none" w="sm" len="sm"/>
            </a:ln>
          </p:spPr>
          <p:txBody>
            <a:bodyPr spcFirstLastPara="1" wrap="square" lIns="20625" tIns="20625" rIns="20625" bIns="206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1414" name="Google Shape;1414;p187"/>
            <p:cNvSpPr/>
            <p:nvPr/>
          </p:nvSpPr>
          <p:spPr>
            <a:xfrm>
              <a:off x="10266965" y="679720"/>
              <a:ext cx="1861201" cy="1348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342900" marR="0" lvl="0" indent="-34290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800" b="0">
                  <a:solidFill>
                    <a:srgbClr val="07355F"/>
                  </a:solidFill>
                  <a:latin typeface="Arial"/>
                  <a:ea typeface="Arial"/>
                  <a:cs typeface="Arial"/>
                  <a:sym typeface="Arial"/>
                </a:rPr>
                <a:t>Carga geral/Contêiner</a:t>
              </a:r>
              <a:endParaRPr/>
            </a:p>
          </p:txBody>
        </p:sp>
      </p:grpSp>
      <p:cxnSp>
        <p:nvCxnSpPr>
          <p:cNvPr id="1417" name="Google Shape;1417;p187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19" name="Google Shape;1419;p187"/>
          <p:cNvSpPr txBox="1"/>
          <p:nvPr/>
        </p:nvSpPr>
        <p:spPr>
          <a:xfrm>
            <a:off x="645273" y="5816510"/>
            <a:ext cx="2181047" cy="180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b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7355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Fonte: ANTAQ</a:t>
            </a:r>
            <a:endParaRPr/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6544690"/>
              </p:ext>
            </p:extLst>
          </p:nvPr>
        </p:nvGraphicFramePr>
        <p:xfrm>
          <a:off x="6292860" y="1714169"/>
          <a:ext cx="4629883" cy="3773395"/>
        </p:xfrm>
        <a:graphic>
          <a:graphicData uri="http://schemas.openxmlformats.org/drawingml/2006/table">
            <a:tbl>
              <a:tblPr/>
              <a:tblGrid>
                <a:gridCol w="8887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2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43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56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99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8019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FFFFFF"/>
                          </a:solidFill>
                          <a:effectLst/>
                          <a:latin typeface="Roboto Condensed" panose="020B0604020202020204" charset="0"/>
                        </a:rPr>
                        <a:t>Indicador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355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FFFFFF"/>
                          </a:solidFill>
                          <a:effectLst/>
                          <a:latin typeface="Roboto Condensed" panose="020B0604020202020204" charset="0"/>
                        </a:rPr>
                        <a:t>Ano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355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FFFFFF"/>
                          </a:solidFill>
                          <a:effectLst/>
                          <a:latin typeface="Roboto Condensed" panose="020B0604020202020204" charset="0"/>
                        </a:rPr>
                        <a:t>BTP 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355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FFFFFF"/>
                          </a:solidFill>
                          <a:effectLst/>
                          <a:latin typeface="Roboto Condensed" panose="020B0604020202020204" charset="0"/>
                        </a:rPr>
                        <a:t>BTP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355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FFFFFF"/>
                          </a:solidFill>
                          <a:effectLst/>
                          <a:latin typeface="Roboto Condensed" panose="020B0604020202020204" charset="0"/>
                        </a:rPr>
                        <a:t>BTP 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355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71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Consignação média (unidades/navio)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1.452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1.557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1.311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7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1.361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1.487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1.348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7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1.450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1.682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1.462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11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pt-BR" sz="1000" b="0" i="0" u="none" strike="noStrike" cap="non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  <a:ea typeface="+mn-ea"/>
                          <a:cs typeface="+mn-cs"/>
                          <a:sym typeface="Arial"/>
                        </a:rPr>
                        <a:t>média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pt-BR" sz="1000" b="0" i="0" u="none" strike="noStrike" cap="non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  <a:ea typeface="+mn-ea"/>
                          <a:cs typeface="+mn-cs"/>
                          <a:sym typeface="Arial"/>
                        </a:rPr>
                        <a:t>1.421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pt-BR" sz="1000" b="0" i="0" u="none" strike="noStrike" cap="non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  <a:ea typeface="+mn-ea"/>
                          <a:cs typeface="+mn-cs"/>
                          <a:sym typeface="Arial"/>
                        </a:rPr>
                        <a:t>1.374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pt-BR" sz="1000" b="0" i="0" u="none" strike="noStrike" cap="non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  <a:ea typeface="+mn-ea"/>
                          <a:cs typeface="+mn-cs"/>
                          <a:sym typeface="Arial"/>
                        </a:rPr>
                        <a:t>1.374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71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Taxa de ocupação de berço (%)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69,90%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74,50%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69,20%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007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76,50%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76,60%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72,60%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007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53,40%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82,70%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75,40%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911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média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pt-BR" sz="1000" b="0" i="0" u="none" strike="noStrike" cap="non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  <a:ea typeface="+mn-ea"/>
                          <a:cs typeface="+mn-cs"/>
                          <a:sym typeface="Arial"/>
                        </a:rPr>
                        <a:t>67%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pt-BR" sz="1000" b="0" i="0" u="none" strike="noStrike" cap="non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  <a:ea typeface="+mn-ea"/>
                          <a:cs typeface="+mn-cs"/>
                          <a:sym typeface="Arial"/>
                        </a:rPr>
                        <a:t>78%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pt-BR" sz="1000" b="0" i="0" u="none" strike="noStrike" cap="non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  <a:ea typeface="+mn-ea"/>
                          <a:cs typeface="+mn-cs"/>
                          <a:sym typeface="Arial"/>
                        </a:rPr>
                        <a:t>72%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9111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Tempo de espera para atracação (hr)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15,1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14,6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007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19,2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17,2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17,8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007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43,4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47,2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41,4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911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média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pt-BR" sz="1000" b="0" i="0" u="none" strike="noStrike" cap="non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  <a:ea typeface="+mn-ea"/>
                          <a:cs typeface="+mn-cs"/>
                          <a:sym typeface="Arial"/>
                        </a:rPr>
                        <a:t>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pt-BR" sz="1000" b="0" i="0" u="none" strike="noStrike" cap="non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  <a:ea typeface="+mn-ea"/>
                          <a:cs typeface="+mn-cs"/>
                          <a:sym typeface="Arial"/>
                        </a:rPr>
                        <a:t>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pt-BR" sz="1000" b="0" i="0" u="none" strike="noStrike" cap="non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  <a:ea typeface="+mn-ea"/>
                          <a:cs typeface="+mn-cs"/>
                          <a:sym typeface="Arial"/>
                        </a:rPr>
                        <a:t>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9111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Prancha média operacional (unidades/</a:t>
                      </a:r>
                      <a:r>
                        <a:rPr lang="pt-BR" sz="1000" b="1" i="0" u="none" strike="noStrike" err="1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hr</a:t>
                      </a:r>
                      <a:r>
                        <a:rPr lang="pt-BR" sz="1000" b="1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007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007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7911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média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pt-BR" sz="1000" b="0" i="0" u="none" strike="noStrike" cap="non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  <a:ea typeface="+mn-ea"/>
                          <a:cs typeface="+mn-cs"/>
                          <a:sym typeface="Arial"/>
                        </a:rPr>
                        <a:t>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pt-BR" sz="1000" b="0" i="0" u="none" strike="noStrike" cap="non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  <a:ea typeface="+mn-ea"/>
                          <a:cs typeface="+mn-cs"/>
                          <a:sym typeface="Arial"/>
                        </a:rPr>
                        <a:t>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pt-BR" sz="1000" b="0" i="0" u="none" strike="noStrike" cap="non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  <a:ea typeface="+mn-ea"/>
                          <a:cs typeface="+mn-cs"/>
                          <a:sym typeface="Arial"/>
                        </a:rPr>
                        <a:t>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pic>
        <p:nvPicPr>
          <p:cNvPr id="2" name="image6.png">
            <a:extLst>
              <a:ext uri="{FF2B5EF4-FFF2-40B4-BE49-F238E27FC236}">
                <a16:creationId xmlns:a16="http://schemas.microsoft.com/office/drawing/2014/main" id="{46DCAFD2-7969-312A-B33E-B6087D5F2EC0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A13C9F64-8774-831B-71EA-23BBA8603E96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6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22921562-90C2-C5F7-F532-1D03904A8374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394776" y="199493"/>
            <a:ext cx="1670400" cy="835200"/>
          </a:xfrm>
          <a:prstGeom prst="rect">
            <a:avLst/>
          </a:prstGeom>
          <a:ln/>
        </p:spPr>
      </p:pic>
      <p:sp>
        <p:nvSpPr>
          <p:cNvPr id="5" name="Google Shape;1481;p189">
            <a:extLst>
              <a:ext uri="{FF2B5EF4-FFF2-40B4-BE49-F238E27FC236}">
                <a16:creationId xmlns:a16="http://schemas.microsoft.com/office/drawing/2014/main" id="{72071BFB-CD36-155E-15BF-F2A6A94D2532}"/>
              </a:ext>
            </a:extLst>
          </p:cNvPr>
          <p:cNvSpPr/>
          <p:nvPr/>
        </p:nvSpPr>
        <p:spPr>
          <a:xfrm>
            <a:off x="8380885" y="2398396"/>
            <a:ext cx="354997" cy="156046"/>
          </a:xfrm>
          <a:prstGeom prst="rect">
            <a:avLst/>
          </a:prstGeom>
          <a:solidFill>
            <a:schemeClr val="accent2">
              <a:alpha val="26666"/>
            </a:schemeClr>
          </a:solidFill>
          <a:ln w="25400" cap="flat" cmpd="sng">
            <a:noFill/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7" name="Google Shape;1481;p189">
            <a:extLst>
              <a:ext uri="{FF2B5EF4-FFF2-40B4-BE49-F238E27FC236}">
                <a16:creationId xmlns:a16="http://schemas.microsoft.com/office/drawing/2014/main" id="{5C819B37-897C-4AA5-7C56-9010A4FD9B0F}"/>
              </a:ext>
            </a:extLst>
          </p:cNvPr>
          <p:cNvSpPr/>
          <p:nvPr/>
        </p:nvSpPr>
        <p:spPr>
          <a:xfrm>
            <a:off x="8332364" y="3219292"/>
            <a:ext cx="354997" cy="156046"/>
          </a:xfrm>
          <a:prstGeom prst="rect">
            <a:avLst/>
          </a:prstGeom>
          <a:solidFill>
            <a:schemeClr val="accent2">
              <a:alpha val="26666"/>
            </a:schemeClr>
          </a:solidFill>
          <a:ln w="25400" cap="flat" cmpd="sng">
            <a:noFill/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8" name="Google Shape;1481;p189">
            <a:extLst>
              <a:ext uri="{FF2B5EF4-FFF2-40B4-BE49-F238E27FC236}">
                <a16:creationId xmlns:a16="http://schemas.microsoft.com/office/drawing/2014/main" id="{C0A24D30-72DA-E03A-A240-463CBC7D9DD5}"/>
              </a:ext>
            </a:extLst>
          </p:cNvPr>
          <p:cNvSpPr/>
          <p:nvPr/>
        </p:nvSpPr>
        <p:spPr>
          <a:xfrm>
            <a:off x="8362596" y="4134783"/>
            <a:ext cx="354997" cy="156046"/>
          </a:xfrm>
          <a:prstGeom prst="rect">
            <a:avLst/>
          </a:prstGeom>
          <a:solidFill>
            <a:schemeClr val="accent2">
              <a:alpha val="26666"/>
            </a:schemeClr>
          </a:solidFill>
          <a:ln w="25400" cap="flat" cmpd="sng">
            <a:noFill/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9" name="Google Shape;1481;p189">
            <a:extLst>
              <a:ext uri="{FF2B5EF4-FFF2-40B4-BE49-F238E27FC236}">
                <a16:creationId xmlns:a16="http://schemas.microsoft.com/office/drawing/2014/main" id="{7A08EBEB-B084-8877-FEE9-FE9C6F24EFE2}"/>
              </a:ext>
            </a:extLst>
          </p:cNvPr>
          <p:cNvSpPr/>
          <p:nvPr/>
        </p:nvSpPr>
        <p:spPr>
          <a:xfrm>
            <a:off x="9248486" y="3192372"/>
            <a:ext cx="354997" cy="156046"/>
          </a:xfrm>
          <a:prstGeom prst="rect">
            <a:avLst/>
          </a:prstGeom>
          <a:solidFill>
            <a:schemeClr val="accent2">
              <a:alpha val="26666"/>
            </a:schemeClr>
          </a:solidFill>
          <a:ln w="25400" cap="flat" cmpd="sng">
            <a:noFill/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0" name="Google Shape;1481;p189">
            <a:extLst>
              <a:ext uri="{FF2B5EF4-FFF2-40B4-BE49-F238E27FC236}">
                <a16:creationId xmlns:a16="http://schemas.microsoft.com/office/drawing/2014/main" id="{D3FC648B-D8AB-72A6-C559-EB1591B64224}"/>
              </a:ext>
            </a:extLst>
          </p:cNvPr>
          <p:cNvSpPr/>
          <p:nvPr/>
        </p:nvSpPr>
        <p:spPr>
          <a:xfrm>
            <a:off x="10287331" y="3180688"/>
            <a:ext cx="354997" cy="156046"/>
          </a:xfrm>
          <a:prstGeom prst="rect">
            <a:avLst/>
          </a:prstGeom>
          <a:solidFill>
            <a:schemeClr val="accent2">
              <a:alpha val="26666"/>
            </a:schemeClr>
          </a:solidFill>
          <a:ln w="25400" cap="flat" cmpd="sng">
            <a:noFill/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1" name="Google Shape;1481;p189">
            <a:extLst>
              <a:ext uri="{FF2B5EF4-FFF2-40B4-BE49-F238E27FC236}">
                <a16:creationId xmlns:a16="http://schemas.microsoft.com/office/drawing/2014/main" id="{9A91C0B2-2462-859E-BAD3-CDF185CB6D73}"/>
              </a:ext>
            </a:extLst>
          </p:cNvPr>
          <p:cNvSpPr/>
          <p:nvPr/>
        </p:nvSpPr>
        <p:spPr>
          <a:xfrm>
            <a:off x="9287672" y="4134783"/>
            <a:ext cx="354997" cy="156046"/>
          </a:xfrm>
          <a:prstGeom prst="rect">
            <a:avLst/>
          </a:prstGeom>
          <a:solidFill>
            <a:schemeClr val="accent2">
              <a:alpha val="26666"/>
            </a:schemeClr>
          </a:solidFill>
          <a:ln w="25400" cap="flat" cmpd="sng">
            <a:noFill/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2" name="Google Shape;1481;p189">
            <a:extLst>
              <a:ext uri="{FF2B5EF4-FFF2-40B4-BE49-F238E27FC236}">
                <a16:creationId xmlns:a16="http://schemas.microsoft.com/office/drawing/2014/main" id="{192C9847-13C2-8B9C-5390-27DE15B9C79A}"/>
              </a:ext>
            </a:extLst>
          </p:cNvPr>
          <p:cNvSpPr/>
          <p:nvPr/>
        </p:nvSpPr>
        <p:spPr>
          <a:xfrm>
            <a:off x="10326517" y="4123891"/>
            <a:ext cx="354997" cy="156046"/>
          </a:xfrm>
          <a:prstGeom prst="rect">
            <a:avLst/>
          </a:prstGeom>
          <a:solidFill>
            <a:schemeClr val="accent2">
              <a:alpha val="26666"/>
            </a:schemeClr>
          </a:solidFill>
          <a:ln w="25400" cap="flat" cmpd="sng">
            <a:noFill/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3" name="Google Shape;1481;p189">
            <a:extLst>
              <a:ext uri="{FF2B5EF4-FFF2-40B4-BE49-F238E27FC236}">
                <a16:creationId xmlns:a16="http://schemas.microsoft.com/office/drawing/2014/main" id="{B0ECD30A-C666-66BB-5FB2-46B41E315A78}"/>
              </a:ext>
            </a:extLst>
          </p:cNvPr>
          <p:cNvSpPr/>
          <p:nvPr/>
        </p:nvSpPr>
        <p:spPr>
          <a:xfrm>
            <a:off x="9235091" y="5054892"/>
            <a:ext cx="354997" cy="156046"/>
          </a:xfrm>
          <a:prstGeom prst="rect">
            <a:avLst/>
          </a:prstGeom>
          <a:solidFill>
            <a:schemeClr val="accent2">
              <a:alpha val="26666"/>
            </a:schemeClr>
          </a:solidFill>
          <a:ln w="25400" cap="flat" cmpd="sng">
            <a:noFill/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4" name="Google Shape;1481;p189">
            <a:extLst>
              <a:ext uri="{FF2B5EF4-FFF2-40B4-BE49-F238E27FC236}">
                <a16:creationId xmlns:a16="http://schemas.microsoft.com/office/drawing/2014/main" id="{91C3A26F-A7E7-77F6-B377-FE68D4B74895}"/>
              </a:ext>
            </a:extLst>
          </p:cNvPr>
          <p:cNvSpPr/>
          <p:nvPr/>
        </p:nvSpPr>
        <p:spPr>
          <a:xfrm>
            <a:off x="10273936" y="5044000"/>
            <a:ext cx="354997" cy="156046"/>
          </a:xfrm>
          <a:prstGeom prst="rect">
            <a:avLst/>
          </a:prstGeom>
          <a:solidFill>
            <a:schemeClr val="accent2">
              <a:alpha val="26666"/>
            </a:schemeClr>
          </a:solidFill>
          <a:ln w="25400" cap="flat" cmpd="sng">
            <a:noFill/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2204332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" name="Google Shape;1429;p188"/>
          <p:cNvSpPr/>
          <p:nvPr/>
        </p:nvSpPr>
        <p:spPr>
          <a:xfrm>
            <a:off x="6243442" y="1096970"/>
            <a:ext cx="4629884" cy="53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 b="1" i="1" dirty="0">
                <a:solidFill>
                  <a:srgbClr val="4472C4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Principais indicadores operacionais da movimentação de contêineres do terminal </a:t>
            </a:r>
            <a:r>
              <a:rPr lang="pt-BR" sz="1600" b="1" i="1" dirty="0" err="1">
                <a:solidFill>
                  <a:srgbClr val="4472C4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Tecon</a:t>
            </a:r>
            <a:r>
              <a:rPr lang="pt-BR" sz="1600" b="1" i="1" dirty="0">
                <a:solidFill>
                  <a:srgbClr val="4472C4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Santos Brasil - SP</a:t>
            </a:r>
            <a:endParaRPr dirty="0"/>
          </a:p>
        </p:txBody>
      </p:sp>
      <p:sp>
        <p:nvSpPr>
          <p:cNvPr id="1430" name="Google Shape;1430;p188"/>
          <p:cNvSpPr/>
          <p:nvPr/>
        </p:nvSpPr>
        <p:spPr>
          <a:xfrm>
            <a:off x="1416051" y="1096970"/>
            <a:ext cx="4433250" cy="53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 b="1" i="1">
                <a:solidFill>
                  <a:srgbClr val="4472C4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Infraestrutura portuária para a movimentação de contêineres do Terminal Tecon Santos Brasil</a:t>
            </a:r>
            <a:endParaRPr/>
          </a:p>
        </p:txBody>
      </p:sp>
      <p:cxnSp>
        <p:nvCxnSpPr>
          <p:cNvPr id="1431" name="Google Shape;1431;p188"/>
          <p:cNvCxnSpPr/>
          <p:nvPr/>
        </p:nvCxnSpPr>
        <p:spPr>
          <a:xfrm rot="10800000">
            <a:off x="6096000" y="1185385"/>
            <a:ext cx="0" cy="451242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1432" name="Google Shape;1432;p188"/>
          <p:cNvSpPr txBox="1"/>
          <p:nvPr/>
        </p:nvSpPr>
        <p:spPr>
          <a:xfrm>
            <a:off x="1431000" y="417692"/>
            <a:ext cx="9618000" cy="6572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 b="1" dirty="0">
                <a:solidFill>
                  <a:srgbClr val="0F5D99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PRINCIPAIS INDICADORES OPERACIONAIS PARA A MOVIMENTAÇÃO DE CONTÊINER DO TERMINAL TECON SANTOS BRASIL - SP</a:t>
            </a:r>
            <a:endParaRPr dirty="0"/>
          </a:p>
        </p:txBody>
      </p:sp>
      <p:pic>
        <p:nvPicPr>
          <p:cNvPr id="1436" name="Google Shape;1436;p188"/>
          <p:cNvPicPr preferRelativeResize="0"/>
          <p:nvPr/>
        </p:nvPicPr>
        <p:blipFill rotWithShape="1">
          <a:blip r:embed="rId3">
            <a:alphaModFix/>
          </a:blip>
          <a:srcRect l="6134" t="8009" r="8050" b="10455"/>
          <a:stretch/>
        </p:blipFill>
        <p:spPr>
          <a:xfrm>
            <a:off x="1433170" y="1669870"/>
            <a:ext cx="4419600" cy="363211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37" name="Google Shape;1437;p188"/>
          <p:cNvCxnSpPr/>
          <p:nvPr/>
        </p:nvCxnSpPr>
        <p:spPr>
          <a:xfrm rot="10800000" flipH="1">
            <a:off x="2999405" y="4247199"/>
            <a:ext cx="1538288" cy="28575"/>
          </a:xfrm>
          <a:prstGeom prst="straightConnector1">
            <a:avLst/>
          </a:prstGeom>
          <a:solidFill>
            <a:schemeClr val="accent1"/>
          </a:solidFill>
          <a:ln w="28575" cap="flat" cmpd="sng">
            <a:solidFill>
              <a:schemeClr val="lt1"/>
            </a:solidFill>
            <a:prstDash val="solid"/>
            <a:round/>
            <a:headEnd type="triangle" w="med" len="med"/>
            <a:tailEnd type="triangle" w="med" len="med"/>
          </a:ln>
        </p:spPr>
      </p:cxnSp>
      <p:sp>
        <p:nvSpPr>
          <p:cNvPr id="1438" name="Google Shape;1438;p188"/>
          <p:cNvSpPr txBox="1"/>
          <p:nvPr/>
        </p:nvSpPr>
        <p:spPr>
          <a:xfrm>
            <a:off x="3399374" y="4325422"/>
            <a:ext cx="766844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Cais 978 m</a:t>
            </a:r>
            <a:endParaRPr/>
          </a:p>
        </p:txBody>
      </p:sp>
      <p:sp>
        <p:nvSpPr>
          <p:cNvPr id="1439" name="Google Shape;1439;p188"/>
          <p:cNvSpPr txBox="1"/>
          <p:nvPr/>
        </p:nvSpPr>
        <p:spPr>
          <a:xfrm>
            <a:off x="2549348" y="3424399"/>
            <a:ext cx="319798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TEV</a:t>
            </a:r>
            <a:endParaRPr/>
          </a:p>
        </p:txBody>
      </p:sp>
      <p:sp>
        <p:nvSpPr>
          <p:cNvPr id="1440" name="Google Shape;1440;p188"/>
          <p:cNvSpPr/>
          <p:nvPr/>
        </p:nvSpPr>
        <p:spPr>
          <a:xfrm rot="-163137">
            <a:off x="2975496" y="3028010"/>
            <a:ext cx="1643643" cy="922516"/>
          </a:xfrm>
          <a:custGeom>
            <a:avLst/>
            <a:gdLst/>
            <a:ahLst/>
            <a:cxnLst/>
            <a:rect l="l" t="t" r="r" b="b"/>
            <a:pathLst>
              <a:path w="2778370" h="1538654" extrusionOk="0">
                <a:moveTo>
                  <a:pt x="26377" y="0"/>
                </a:moveTo>
                <a:lnTo>
                  <a:pt x="0" y="1477108"/>
                </a:lnTo>
                <a:lnTo>
                  <a:pt x="2549770" y="1538654"/>
                </a:lnTo>
                <a:lnTo>
                  <a:pt x="2549770" y="958362"/>
                </a:lnTo>
                <a:lnTo>
                  <a:pt x="2743200" y="597877"/>
                </a:lnTo>
                <a:lnTo>
                  <a:pt x="2778370" y="404446"/>
                </a:lnTo>
                <a:lnTo>
                  <a:pt x="1362808" y="386862"/>
                </a:lnTo>
                <a:lnTo>
                  <a:pt x="1371600" y="17585"/>
                </a:lnTo>
                <a:lnTo>
                  <a:pt x="26377" y="0"/>
                </a:lnTo>
                <a:close/>
              </a:path>
            </a:pathLst>
          </a:custGeom>
          <a:solidFill>
            <a:srgbClr val="FF0000">
              <a:alpha val="29803"/>
            </a:srgbClr>
          </a:solidFill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1" name="Google Shape;1441;p188"/>
          <p:cNvSpPr txBox="1"/>
          <p:nvPr/>
        </p:nvSpPr>
        <p:spPr>
          <a:xfrm>
            <a:off x="3503977" y="3443790"/>
            <a:ext cx="533400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TECON</a:t>
            </a:r>
            <a:endParaRPr/>
          </a:p>
        </p:txBody>
      </p:sp>
      <p:sp>
        <p:nvSpPr>
          <p:cNvPr id="1442" name="Google Shape;1442;p188"/>
          <p:cNvSpPr txBox="1"/>
          <p:nvPr/>
        </p:nvSpPr>
        <p:spPr>
          <a:xfrm>
            <a:off x="3134734" y="4517679"/>
            <a:ext cx="1325165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Calados 13,6 à 14,2m</a:t>
            </a:r>
            <a:endParaRPr/>
          </a:p>
        </p:txBody>
      </p:sp>
      <p:sp>
        <p:nvSpPr>
          <p:cNvPr id="1443" name="Google Shape;1443;p188"/>
          <p:cNvSpPr txBox="1"/>
          <p:nvPr/>
        </p:nvSpPr>
        <p:spPr>
          <a:xfrm>
            <a:off x="2844054" y="4014568"/>
            <a:ext cx="401934" cy="13401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Berço 1</a:t>
            </a:r>
            <a:endParaRPr/>
          </a:p>
        </p:txBody>
      </p:sp>
      <p:sp>
        <p:nvSpPr>
          <p:cNvPr id="1444" name="Google Shape;1444;p188"/>
          <p:cNvSpPr txBox="1"/>
          <p:nvPr/>
        </p:nvSpPr>
        <p:spPr>
          <a:xfrm>
            <a:off x="3428009" y="4020597"/>
            <a:ext cx="401934" cy="13401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Berço 2</a:t>
            </a:r>
            <a:endParaRPr sz="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5" name="Google Shape;1445;p188"/>
          <p:cNvSpPr txBox="1"/>
          <p:nvPr/>
        </p:nvSpPr>
        <p:spPr>
          <a:xfrm>
            <a:off x="4039952" y="4036925"/>
            <a:ext cx="401934" cy="13401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Berço 3</a:t>
            </a:r>
            <a:endParaRPr/>
          </a:p>
        </p:txBody>
      </p:sp>
      <p:sp>
        <p:nvSpPr>
          <p:cNvPr id="1446" name="Google Shape;1446;p188"/>
          <p:cNvSpPr/>
          <p:nvPr/>
        </p:nvSpPr>
        <p:spPr>
          <a:xfrm>
            <a:off x="3844136" y="4787357"/>
            <a:ext cx="1917644" cy="43806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20625" tIns="20625" rIns="20625" bIns="206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447" name="Google Shape;1447;p188"/>
          <p:cNvSpPr/>
          <p:nvPr/>
        </p:nvSpPr>
        <p:spPr>
          <a:xfrm>
            <a:off x="4266553" y="4843227"/>
            <a:ext cx="1861201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Berços dedicados à contêiner</a:t>
            </a:r>
            <a:endParaRPr/>
          </a:p>
        </p:txBody>
      </p:sp>
      <p:sp>
        <p:nvSpPr>
          <p:cNvPr id="1448" name="Google Shape;1448;p188"/>
          <p:cNvSpPr/>
          <p:nvPr/>
        </p:nvSpPr>
        <p:spPr>
          <a:xfrm>
            <a:off x="3905587" y="4819772"/>
            <a:ext cx="252000" cy="164788"/>
          </a:xfrm>
          <a:prstGeom prst="rect">
            <a:avLst/>
          </a:prstGeom>
          <a:solidFill>
            <a:schemeClr val="lt1">
              <a:alpha val="26666"/>
            </a:schemeClr>
          </a:solidFill>
          <a:ln w="19050" cap="flat" cmpd="sng">
            <a:solidFill>
              <a:srgbClr val="FF3300"/>
            </a:solidFill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449" name="Google Shape;1449;p188"/>
          <p:cNvSpPr/>
          <p:nvPr/>
        </p:nvSpPr>
        <p:spPr>
          <a:xfrm>
            <a:off x="3905587" y="5025209"/>
            <a:ext cx="252000" cy="140509"/>
          </a:xfrm>
          <a:prstGeom prst="rect">
            <a:avLst/>
          </a:prstGeom>
          <a:solidFill>
            <a:schemeClr val="accent2">
              <a:alpha val="26666"/>
            </a:schemeClr>
          </a:solidFill>
          <a:ln w="25400" cap="flat" cmpd="sng">
            <a:solidFill>
              <a:srgbClr val="FF3300"/>
            </a:solidFill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450" name="Google Shape;1450;p188"/>
          <p:cNvSpPr/>
          <p:nvPr/>
        </p:nvSpPr>
        <p:spPr>
          <a:xfrm>
            <a:off x="4266553" y="5026605"/>
            <a:ext cx="1861201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 b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Carga geral/Contêiner</a:t>
            </a:r>
            <a:endParaRPr/>
          </a:p>
        </p:txBody>
      </p:sp>
      <p:cxnSp>
        <p:nvCxnSpPr>
          <p:cNvPr id="1453" name="Google Shape;1453;p188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55" name="Google Shape;1455;p188"/>
          <p:cNvSpPr txBox="1"/>
          <p:nvPr/>
        </p:nvSpPr>
        <p:spPr>
          <a:xfrm>
            <a:off x="645273" y="5816510"/>
            <a:ext cx="2181047" cy="180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b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7355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Fonte: ANTAQ</a:t>
            </a:r>
            <a:endParaRPr/>
          </a:p>
        </p:txBody>
      </p:sp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7128533"/>
              </p:ext>
            </p:extLst>
          </p:nvPr>
        </p:nvGraphicFramePr>
        <p:xfrm>
          <a:off x="6334125" y="1669870"/>
          <a:ext cx="4895850" cy="3730803"/>
        </p:xfrm>
        <a:graphic>
          <a:graphicData uri="http://schemas.openxmlformats.org/drawingml/2006/table">
            <a:tbl>
              <a:tblPr/>
              <a:tblGrid>
                <a:gridCol w="9791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9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91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91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91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4315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FFFFFF"/>
                          </a:solidFill>
                          <a:effectLst/>
                          <a:latin typeface="Roboto Condensed" panose="020B0604020202020204" charset="0"/>
                        </a:rPr>
                        <a:t>Indicador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355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FFFFFF"/>
                          </a:solidFill>
                          <a:effectLst/>
                          <a:latin typeface="Roboto Condensed" panose="020B0604020202020204" charset="0"/>
                        </a:rPr>
                        <a:t>Ano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355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FFFFFF"/>
                          </a:solidFill>
                          <a:effectLst/>
                          <a:latin typeface="Roboto Condensed" panose="020B0604020202020204" charset="0"/>
                        </a:rPr>
                        <a:t>TECON 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355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FFFFFF"/>
                          </a:solidFill>
                          <a:effectLst/>
                          <a:latin typeface="Roboto Condensed" panose="020B0604020202020204" charset="0"/>
                        </a:rPr>
                        <a:t>TECON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355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FFFFFF"/>
                          </a:solidFill>
                          <a:effectLst/>
                          <a:latin typeface="Roboto Condensed" panose="020B0604020202020204" charset="0"/>
                        </a:rPr>
                        <a:t>TECON 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355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3710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Consignação média (unidades/navio)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989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1.854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1.444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371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1.053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1.645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1.359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7604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pt-BR" sz="1000" b="0" i="0" u="none" strike="noStrike" cap="non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  <a:ea typeface="+mn-ea"/>
                          <a:cs typeface="+mn-cs"/>
                          <a:sym typeface="Arial"/>
                        </a:rPr>
                        <a:t>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pt-BR" sz="1000" b="0" i="0" u="none" strike="noStrike" cap="non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  <a:ea typeface="+mn-ea"/>
                          <a:cs typeface="+mn-cs"/>
                          <a:sym typeface="Arial"/>
                        </a:rPr>
                        <a:t>1.092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pt-BR" sz="1000" b="0" i="0" u="none" strike="noStrike" cap="non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  <a:ea typeface="+mn-ea"/>
                          <a:cs typeface="+mn-cs"/>
                          <a:sym typeface="Arial"/>
                        </a:rPr>
                        <a:t>1.362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pt-BR" sz="1000" b="0" i="0" u="none" strike="noStrike" cap="non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  <a:ea typeface="+mn-ea"/>
                          <a:cs typeface="+mn-cs"/>
                          <a:sym typeface="Arial"/>
                        </a:rPr>
                        <a:t>1.557 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249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média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1.045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1.620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1.402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3710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Taxa de ocupação de berço (%)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59,30%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70,00%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67,30%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371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60,30%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68,50%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67,10%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371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54,40%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79,90%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80,90%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9249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média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58,00%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72,80%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71,77%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9249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Tempo de espera para atracação (hr)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21,9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12,3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15,5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371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9,4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9,6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10,5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371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30,2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40,2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69249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média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69249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Prancha média operacional (unidades/hr)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7371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7371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69249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média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pic>
        <p:nvPicPr>
          <p:cNvPr id="3" name="image6.png">
            <a:extLst>
              <a:ext uri="{FF2B5EF4-FFF2-40B4-BE49-F238E27FC236}">
                <a16:creationId xmlns:a16="http://schemas.microsoft.com/office/drawing/2014/main" id="{87B9BA20-27EC-F8CE-5ADD-C29577079FFB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49BF3B71-350D-2C94-8E74-5ED793A61ADC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6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7032497B-7493-FEDF-1FC2-F5233B01CC7B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394775" y="233223"/>
            <a:ext cx="1670400" cy="835200"/>
          </a:xfrm>
          <a:prstGeom prst="rect">
            <a:avLst/>
          </a:prstGeom>
          <a:ln/>
        </p:spPr>
      </p:pic>
      <p:sp>
        <p:nvSpPr>
          <p:cNvPr id="5" name="Google Shape;1481;p189">
            <a:extLst>
              <a:ext uri="{FF2B5EF4-FFF2-40B4-BE49-F238E27FC236}">
                <a16:creationId xmlns:a16="http://schemas.microsoft.com/office/drawing/2014/main" id="{69654594-9F75-0677-C911-696BF4588490}"/>
              </a:ext>
            </a:extLst>
          </p:cNvPr>
          <p:cNvSpPr/>
          <p:nvPr/>
        </p:nvSpPr>
        <p:spPr>
          <a:xfrm>
            <a:off x="8611764" y="4120992"/>
            <a:ext cx="354997" cy="156046"/>
          </a:xfrm>
          <a:prstGeom prst="rect">
            <a:avLst/>
          </a:prstGeom>
          <a:solidFill>
            <a:schemeClr val="accent2">
              <a:alpha val="26666"/>
            </a:schemeClr>
          </a:solidFill>
          <a:ln w="25400" cap="flat" cmpd="sng">
            <a:noFill/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7" name="Google Shape;1481;p189">
            <a:extLst>
              <a:ext uri="{FF2B5EF4-FFF2-40B4-BE49-F238E27FC236}">
                <a16:creationId xmlns:a16="http://schemas.microsoft.com/office/drawing/2014/main" id="{959A62F7-5DBA-52E2-3859-6E4F21A7C49C}"/>
              </a:ext>
            </a:extLst>
          </p:cNvPr>
          <p:cNvSpPr/>
          <p:nvPr/>
        </p:nvSpPr>
        <p:spPr>
          <a:xfrm>
            <a:off x="9527886" y="4094072"/>
            <a:ext cx="354997" cy="156046"/>
          </a:xfrm>
          <a:prstGeom prst="rect">
            <a:avLst/>
          </a:prstGeom>
          <a:solidFill>
            <a:schemeClr val="accent2">
              <a:alpha val="26666"/>
            </a:schemeClr>
          </a:solidFill>
          <a:ln w="25400" cap="flat" cmpd="sng">
            <a:noFill/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8" name="Google Shape;1481;p189">
            <a:extLst>
              <a:ext uri="{FF2B5EF4-FFF2-40B4-BE49-F238E27FC236}">
                <a16:creationId xmlns:a16="http://schemas.microsoft.com/office/drawing/2014/main" id="{700EDE40-2B3E-E5A5-A8A0-155A67A5DE9C}"/>
              </a:ext>
            </a:extLst>
          </p:cNvPr>
          <p:cNvSpPr/>
          <p:nvPr/>
        </p:nvSpPr>
        <p:spPr>
          <a:xfrm>
            <a:off x="10566731" y="4082388"/>
            <a:ext cx="354997" cy="156046"/>
          </a:xfrm>
          <a:prstGeom prst="rect">
            <a:avLst/>
          </a:prstGeom>
          <a:solidFill>
            <a:schemeClr val="accent2">
              <a:alpha val="26666"/>
            </a:schemeClr>
          </a:solidFill>
          <a:ln w="25400" cap="flat" cmpd="sng">
            <a:noFill/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" name="Google Shape;1464;p18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19354" y="1712231"/>
            <a:ext cx="4356429" cy="3442794"/>
          </a:xfrm>
          <a:prstGeom prst="rect">
            <a:avLst/>
          </a:prstGeom>
          <a:noFill/>
          <a:ln>
            <a:noFill/>
          </a:ln>
        </p:spPr>
      </p:pic>
      <p:sp>
        <p:nvSpPr>
          <p:cNvPr id="1465" name="Google Shape;1465;p189"/>
          <p:cNvSpPr txBox="1"/>
          <p:nvPr/>
        </p:nvSpPr>
        <p:spPr>
          <a:xfrm>
            <a:off x="3968959" y="4279102"/>
            <a:ext cx="293515" cy="13401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20625" tIns="20625" rIns="20625" bIns="20625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600">
              <a:solidFill>
                <a:schemeClr val="dk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466" name="Google Shape;1466;p189"/>
          <p:cNvSpPr/>
          <p:nvPr/>
        </p:nvSpPr>
        <p:spPr>
          <a:xfrm>
            <a:off x="6243442" y="1096970"/>
            <a:ext cx="4629884" cy="53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 b="1" i="1">
                <a:solidFill>
                  <a:srgbClr val="4472C4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Principais indicadores operacionais da movimentação de contêineres do terminal TUP DP WORLD - SP</a:t>
            </a:r>
            <a:endParaRPr/>
          </a:p>
        </p:txBody>
      </p:sp>
      <p:sp>
        <p:nvSpPr>
          <p:cNvPr id="1467" name="Google Shape;1467;p189"/>
          <p:cNvSpPr txBox="1">
            <a:spLocks noGrp="1"/>
          </p:cNvSpPr>
          <p:nvPr>
            <p:ph type="sldNum" idx="12"/>
          </p:nvPr>
        </p:nvSpPr>
        <p:spPr>
          <a:xfrm>
            <a:off x="13980783" y="6652682"/>
            <a:ext cx="214802" cy="180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48</a:t>
            </a:fld>
            <a:endParaRPr>
              <a:solidFill>
                <a:srgbClr val="00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468" name="Google Shape;1468;p189"/>
          <p:cNvSpPr/>
          <p:nvPr/>
        </p:nvSpPr>
        <p:spPr>
          <a:xfrm>
            <a:off x="1416051" y="1096970"/>
            <a:ext cx="4433250" cy="53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 b="1" i="1">
                <a:solidFill>
                  <a:srgbClr val="4472C4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Infraestrutura portuária para a movimentação de contêineres do Terminal TUP DP WORLD </a:t>
            </a:r>
            <a:endParaRPr/>
          </a:p>
        </p:txBody>
      </p:sp>
      <p:cxnSp>
        <p:nvCxnSpPr>
          <p:cNvPr id="1469" name="Google Shape;1469;p189"/>
          <p:cNvCxnSpPr/>
          <p:nvPr/>
        </p:nvCxnSpPr>
        <p:spPr>
          <a:xfrm rot="10800000">
            <a:off x="6096000" y="1185385"/>
            <a:ext cx="0" cy="451242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1470" name="Google Shape;1470;p189"/>
          <p:cNvSpPr txBox="1"/>
          <p:nvPr/>
        </p:nvSpPr>
        <p:spPr>
          <a:xfrm>
            <a:off x="1431000" y="417692"/>
            <a:ext cx="9618000" cy="6572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 b="1">
                <a:solidFill>
                  <a:srgbClr val="0F5D99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PRINCIPAIS INDICADORES OPERACIONAIS PARA A MOVIMENTAÇÃO DE CONTÊINER DO TERMINAL TUP DP WORLD - SP</a:t>
            </a:r>
            <a:endParaRPr/>
          </a:p>
        </p:txBody>
      </p:sp>
      <p:sp>
        <p:nvSpPr>
          <p:cNvPr id="1473" name="Google Shape;1473;p189"/>
          <p:cNvSpPr txBox="1"/>
          <p:nvPr/>
        </p:nvSpPr>
        <p:spPr>
          <a:xfrm>
            <a:off x="634383" y="5801918"/>
            <a:ext cx="5749615" cy="180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b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7355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Fonte: ANTAQ.</a:t>
            </a:r>
            <a:endParaRPr/>
          </a:p>
        </p:txBody>
      </p:sp>
      <p:sp>
        <p:nvSpPr>
          <p:cNvPr id="1474" name="Google Shape;1474;p189"/>
          <p:cNvSpPr/>
          <p:nvPr/>
        </p:nvSpPr>
        <p:spPr>
          <a:xfrm rot="7317965">
            <a:off x="2886303" y="3628291"/>
            <a:ext cx="868527" cy="763996"/>
          </a:xfrm>
          <a:custGeom>
            <a:avLst/>
            <a:gdLst/>
            <a:ahLst/>
            <a:cxnLst/>
            <a:rect l="l" t="t" r="r" b="b"/>
            <a:pathLst>
              <a:path w="1297397" h="1141249" extrusionOk="0">
                <a:moveTo>
                  <a:pt x="673100" y="0"/>
                </a:moveTo>
                <a:lnTo>
                  <a:pt x="0" y="429895"/>
                </a:lnTo>
                <a:lnTo>
                  <a:pt x="399344" y="1077518"/>
                </a:lnTo>
                <a:lnTo>
                  <a:pt x="521457" y="1141249"/>
                </a:lnTo>
                <a:lnTo>
                  <a:pt x="969167" y="1018458"/>
                </a:lnTo>
                <a:lnTo>
                  <a:pt x="1140605" y="1042094"/>
                </a:lnTo>
                <a:lnTo>
                  <a:pt x="1297397" y="953749"/>
                </a:lnTo>
                <a:lnTo>
                  <a:pt x="673100" y="0"/>
                </a:lnTo>
                <a:close/>
              </a:path>
            </a:pathLst>
          </a:custGeom>
          <a:solidFill>
            <a:srgbClr val="FF0000">
              <a:alpha val="29803"/>
            </a:srgbClr>
          </a:solidFill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5" name="Google Shape;1475;p189"/>
          <p:cNvSpPr txBox="1"/>
          <p:nvPr/>
        </p:nvSpPr>
        <p:spPr>
          <a:xfrm>
            <a:off x="2931396" y="3767996"/>
            <a:ext cx="70972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Pátio contêiner</a:t>
            </a:r>
            <a:endParaRPr/>
          </a:p>
        </p:txBody>
      </p:sp>
      <p:sp>
        <p:nvSpPr>
          <p:cNvPr id="1476" name="Google Shape;1476;p189"/>
          <p:cNvSpPr/>
          <p:nvPr/>
        </p:nvSpPr>
        <p:spPr>
          <a:xfrm>
            <a:off x="3919538" y="3427893"/>
            <a:ext cx="297656" cy="226343"/>
          </a:xfrm>
          <a:custGeom>
            <a:avLst/>
            <a:gdLst/>
            <a:ahLst/>
            <a:cxnLst/>
            <a:rect l="l" t="t" r="r" b="b"/>
            <a:pathLst>
              <a:path w="297656" h="264319" extrusionOk="0">
                <a:moveTo>
                  <a:pt x="0" y="135732"/>
                </a:moveTo>
                <a:lnTo>
                  <a:pt x="178593" y="264319"/>
                </a:lnTo>
                <a:lnTo>
                  <a:pt x="297656" y="119063"/>
                </a:lnTo>
                <a:lnTo>
                  <a:pt x="190500" y="38100"/>
                </a:lnTo>
                <a:lnTo>
                  <a:pt x="164306" y="33338"/>
                </a:lnTo>
                <a:lnTo>
                  <a:pt x="109537" y="0"/>
                </a:lnTo>
                <a:lnTo>
                  <a:pt x="0" y="135732"/>
                </a:lnTo>
                <a:close/>
              </a:path>
            </a:pathLst>
          </a:custGeom>
          <a:noFill/>
          <a:ln w="12700" cap="flat" cmpd="sng">
            <a:solidFill>
              <a:schemeClr val="lt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grpSp>
        <p:nvGrpSpPr>
          <p:cNvPr id="1477" name="Google Shape;1477;p189"/>
          <p:cNvGrpSpPr/>
          <p:nvPr/>
        </p:nvGrpSpPr>
        <p:grpSpPr>
          <a:xfrm>
            <a:off x="4022202" y="1800917"/>
            <a:ext cx="2283617" cy="438061"/>
            <a:chOff x="2637636" y="4660356"/>
            <a:chExt cx="2283617" cy="438061"/>
          </a:xfrm>
        </p:grpSpPr>
        <p:sp>
          <p:nvSpPr>
            <p:cNvPr id="1478" name="Google Shape;1478;p189"/>
            <p:cNvSpPr/>
            <p:nvPr/>
          </p:nvSpPr>
          <p:spPr>
            <a:xfrm>
              <a:off x="2637636" y="4660356"/>
              <a:ext cx="1677127" cy="438061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20625" tIns="20625" rIns="20625" bIns="206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1479" name="Google Shape;1479;p189"/>
            <p:cNvSpPr/>
            <p:nvPr/>
          </p:nvSpPr>
          <p:spPr>
            <a:xfrm>
              <a:off x="3060052" y="4716226"/>
              <a:ext cx="1861201" cy="12311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1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800" b="0" i="0" u="none" strike="noStrike" cap="none">
                  <a:solidFill>
                    <a:srgbClr val="07355F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Berços dedicados à contêiner</a:t>
              </a:r>
              <a:endParaRPr/>
            </a:p>
          </p:txBody>
        </p:sp>
        <p:sp>
          <p:nvSpPr>
            <p:cNvPr id="1480" name="Google Shape;1480;p189"/>
            <p:cNvSpPr/>
            <p:nvPr/>
          </p:nvSpPr>
          <p:spPr>
            <a:xfrm>
              <a:off x="2699087" y="4692772"/>
              <a:ext cx="252000" cy="164788"/>
            </a:xfrm>
            <a:prstGeom prst="rect">
              <a:avLst/>
            </a:prstGeom>
            <a:solidFill>
              <a:schemeClr val="lt1">
                <a:alpha val="26666"/>
              </a:schemeClr>
            </a:solidFill>
            <a:ln w="19050" cap="flat" cmpd="sng">
              <a:solidFill>
                <a:srgbClr val="FF3300"/>
              </a:solidFill>
              <a:prstDash val="dash"/>
              <a:miter lim="400000"/>
              <a:headEnd type="none" w="sm" len="sm"/>
              <a:tailEnd type="none" w="sm" len="sm"/>
            </a:ln>
          </p:spPr>
          <p:txBody>
            <a:bodyPr spcFirstLastPara="1" wrap="square" lIns="20625" tIns="20625" rIns="20625" bIns="20625" anchor="ctr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1481" name="Google Shape;1481;p189"/>
            <p:cNvSpPr/>
            <p:nvPr/>
          </p:nvSpPr>
          <p:spPr>
            <a:xfrm>
              <a:off x="2699087" y="4898208"/>
              <a:ext cx="252000" cy="140509"/>
            </a:xfrm>
            <a:prstGeom prst="rect">
              <a:avLst/>
            </a:prstGeom>
            <a:solidFill>
              <a:schemeClr val="accent2">
                <a:alpha val="26666"/>
              </a:schemeClr>
            </a:solidFill>
            <a:ln w="25400" cap="flat" cmpd="sng">
              <a:solidFill>
                <a:srgbClr val="FF3300"/>
              </a:solidFill>
              <a:prstDash val="dash"/>
              <a:miter lim="400000"/>
              <a:headEnd type="none" w="sm" len="sm"/>
              <a:tailEnd type="none" w="sm" len="sm"/>
            </a:ln>
          </p:spPr>
          <p:txBody>
            <a:bodyPr spcFirstLastPara="1" wrap="square" lIns="20625" tIns="20625" rIns="20625" bIns="206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1482" name="Google Shape;1482;p189"/>
            <p:cNvSpPr/>
            <p:nvPr/>
          </p:nvSpPr>
          <p:spPr>
            <a:xfrm>
              <a:off x="3060052" y="4899604"/>
              <a:ext cx="1861201" cy="12311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342900" marR="0" lvl="0" indent="-34290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800" b="0">
                  <a:solidFill>
                    <a:srgbClr val="07355F"/>
                  </a:solidFill>
                  <a:latin typeface="Arial"/>
                  <a:ea typeface="Arial"/>
                  <a:cs typeface="Arial"/>
                  <a:sym typeface="Arial"/>
                </a:rPr>
                <a:t>Carga geral/Contêiner</a:t>
              </a:r>
              <a:endParaRPr/>
            </a:p>
          </p:txBody>
        </p:sp>
      </p:grpSp>
      <p:sp>
        <p:nvSpPr>
          <p:cNvPr id="1483" name="Google Shape;1483;p189"/>
          <p:cNvSpPr txBox="1"/>
          <p:nvPr/>
        </p:nvSpPr>
        <p:spPr>
          <a:xfrm>
            <a:off x="2899950" y="4281110"/>
            <a:ext cx="352592" cy="13401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Berço 1</a:t>
            </a:r>
            <a:endParaRPr/>
          </a:p>
        </p:txBody>
      </p:sp>
      <p:sp>
        <p:nvSpPr>
          <p:cNvPr id="1484" name="Google Shape;1484;p189"/>
          <p:cNvSpPr txBox="1"/>
          <p:nvPr/>
        </p:nvSpPr>
        <p:spPr>
          <a:xfrm>
            <a:off x="3271655" y="4281110"/>
            <a:ext cx="342763" cy="13401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Berço 2</a:t>
            </a:r>
            <a:endParaRPr sz="600">
              <a:solidFill>
                <a:schemeClr val="dk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485" name="Google Shape;1485;p189"/>
          <p:cNvSpPr txBox="1"/>
          <p:nvPr/>
        </p:nvSpPr>
        <p:spPr>
          <a:xfrm>
            <a:off x="2923598" y="4470362"/>
            <a:ext cx="68255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Cais Contêiner 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653 m</a:t>
            </a:r>
            <a:endParaRPr/>
          </a:p>
        </p:txBody>
      </p:sp>
      <p:sp>
        <p:nvSpPr>
          <p:cNvPr id="1486" name="Google Shape;1486;p189"/>
          <p:cNvSpPr txBox="1"/>
          <p:nvPr/>
        </p:nvSpPr>
        <p:spPr>
          <a:xfrm>
            <a:off x="2628354" y="4968933"/>
            <a:ext cx="1325165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Calado 14,2</a:t>
            </a:r>
            <a:endParaRPr/>
          </a:p>
        </p:txBody>
      </p:sp>
      <p:cxnSp>
        <p:nvCxnSpPr>
          <p:cNvPr id="1487" name="Google Shape;1487;p189"/>
          <p:cNvCxnSpPr/>
          <p:nvPr/>
        </p:nvCxnSpPr>
        <p:spPr>
          <a:xfrm rot="10800000" flipH="1">
            <a:off x="2852281" y="4465684"/>
            <a:ext cx="781050" cy="19049"/>
          </a:xfrm>
          <a:prstGeom prst="straightConnector1">
            <a:avLst/>
          </a:prstGeom>
          <a:solidFill>
            <a:schemeClr val="accent1"/>
          </a:solidFill>
          <a:ln w="28575" cap="flat" cmpd="sng">
            <a:solidFill>
              <a:schemeClr val="lt1"/>
            </a:solidFill>
            <a:prstDash val="solid"/>
            <a:round/>
            <a:headEnd type="triangle" w="med" len="med"/>
            <a:tailEnd type="triangle" w="med" len="med"/>
          </a:ln>
        </p:spPr>
      </p:cxnSp>
      <p:sp>
        <p:nvSpPr>
          <p:cNvPr id="1492" name="Google Shape;1492;p189"/>
          <p:cNvSpPr txBox="1"/>
          <p:nvPr/>
        </p:nvSpPr>
        <p:spPr>
          <a:xfrm>
            <a:off x="3641121" y="4281110"/>
            <a:ext cx="293515" cy="13401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20625" tIns="20625" rIns="20625" bIns="20625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Berço 3</a:t>
            </a:r>
            <a:endParaRPr sz="600">
              <a:solidFill>
                <a:schemeClr val="dk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493" name="Google Shape;1493;p189"/>
          <p:cNvSpPr txBox="1"/>
          <p:nvPr/>
        </p:nvSpPr>
        <p:spPr>
          <a:xfrm>
            <a:off x="3961339" y="4281110"/>
            <a:ext cx="293515" cy="134010"/>
          </a:xfrm>
          <a:prstGeom prst="rect">
            <a:avLst/>
          </a:prstGeom>
          <a:solidFill>
            <a:schemeClr val="accent2">
              <a:alpha val="26666"/>
            </a:schemeClr>
          </a:solidFill>
          <a:ln w="12700" cap="flat" cmpd="sng">
            <a:solidFill>
              <a:srgbClr val="FF0000"/>
            </a:solidFill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Berço 4</a:t>
            </a:r>
            <a:endParaRPr sz="600">
              <a:solidFill>
                <a:schemeClr val="dk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cxnSp>
        <p:nvCxnSpPr>
          <p:cNvPr id="1494" name="Google Shape;1494;p189"/>
          <p:cNvCxnSpPr/>
          <p:nvPr/>
        </p:nvCxnSpPr>
        <p:spPr>
          <a:xfrm rot="10800000" flipH="1">
            <a:off x="3638003" y="4462678"/>
            <a:ext cx="521602" cy="8035"/>
          </a:xfrm>
          <a:prstGeom prst="straightConnector1">
            <a:avLst/>
          </a:prstGeom>
          <a:solidFill>
            <a:schemeClr val="accent1"/>
          </a:solidFill>
          <a:ln w="28575" cap="flat" cmpd="sng">
            <a:solidFill>
              <a:schemeClr val="lt1"/>
            </a:solidFill>
            <a:prstDash val="solid"/>
            <a:round/>
            <a:headEnd type="triangle" w="med" len="med"/>
            <a:tailEnd type="triangle" w="med" len="med"/>
          </a:ln>
        </p:spPr>
      </p:cxnSp>
      <p:sp>
        <p:nvSpPr>
          <p:cNvPr id="1495" name="Google Shape;1495;p189"/>
          <p:cNvSpPr txBox="1"/>
          <p:nvPr/>
        </p:nvSpPr>
        <p:spPr>
          <a:xfrm>
            <a:off x="3748890" y="4514694"/>
            <a:ext cx="546625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Novo Cais 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Celulose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446 m</a:t>
            </a:r>
            <a:endParaRPr/>
          </a:p>
        </p:txBody>
      </p:sp>
      <p:sp>
        <p:nvSpPr>
          <p:cNvPr id="1496" name="Google Shape;1496;p189"/>
          <p:cNvSpPr txBox="1"/>
          <p:nvPr/>
        </p:nvSpPr>
        <p:spPr>
          <a:xfrm>
            <a:off x="3646392" y="4283998"/>
            <a:ext cx="293515" cy="134010"/>
          </a:xfrm>
          <a:prstGeom prst="rect">
            <a:avLst/>
          </a:prstGeom>
          <a:solidFill>
            <a:schemeClr val="accent2">
              <a:alpha val="26666"/>
            </a:schemeClr>
          </a:solidFill>
          <a:ln w="12700" cap="flat" cmpd="sng">
            <a:solidFill>
              <a:srgbClr val="FF0000"/>
            </a:solidFill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600">
              <a:solidFill>
                <a:schemeClr val="dk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cxnSp>
        <p:nvCxnSpPr>
          <p:cNvPr id="1499" name="Google Shape;1499;p189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7739794"/>
              </p:ext>
            </p:extLst>
          </p:nvPr>
        </p:nvGraphicFramePr>
        <p:xfrm>
          <a:off x="6243442" y="1719487"/>
          <a:ext cx="5009880" cy="3675458"/>
        </p:xfrm>
        <a:graphic>
          <a:graphicData uri="http://schemas.openxmlformats.org/drawingml/2006/table">
            <a:tbl>
              <a:tblPr/>
              <a:tblGrid>
                <a:gridCol w="1001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1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19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19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19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9943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FFFFFF"/>
                          </a:solidFill>
                          <a:effectLst/>
                          <a:latin typeface="Roboto Condensed" panose="020B0604020202020204" charset="0"/>
                        </a:rPr>
                        <a:t>Indicador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355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FFFFFF"/>
                          </a:solidFill>
                          <a:effectLst/>
                          <a:latin typeface="Roboto Condensed" panose="020B0604020202020204" charset="0"/>
                        </a:rPr>
                        <a:t>Ano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355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FFFFFF"/>
                          </a:solidFill>
                          <a:effectLst/>
                          <a:latin typeface="Roboto Condensed" panose="020B0604020202020204" charset="0"/>
                        </a:rPr>
                        <a:t>Berço 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355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FFFFFF"/>
                          </a:solidFill>
                          <a:effectLst/>
                          <a:latin typeface="Roboto Condensed" panose="020B0604020202020204" charset="0"/>
                        </a:rPr>
                        <a:t>Berço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355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FFFFFF"/>
                          </a:solidFill>
                          <a:effectLst/>
                          <a:latin typeface="Roboto Condensed" panose="020B0604020202020204" charset="0"/>
                        </a:rPr>
                        <a:t>Berço 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355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555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 dirty="0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Consignação média (unidades/navio)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981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1.067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634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0555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955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951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446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436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1.298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1.137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390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436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média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1078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1051,667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490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0555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 dirty="0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Taxa de ocupação de berço (%)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69,10%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71,30%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65,30%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0555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73,60%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76,70%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46,00%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0555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88,00%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85,30%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58,40%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436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média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76,9%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77,8%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56,6%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4360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 dirty="0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Tempo de espera para atracação (</a:t>
                      </a:r>
                      <a:r>
                        <a:rPr lang="pt-BR" sz="1000" b="1" i="0" u="none" strike="noStrike" dirty="0" err="1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hr</a:t>
                      </a:r>
                      <a:r>
                        <a:rPr lang="pt-BR" sz="1000" b="1" i="0" u="none" strike="noStrike" dirty="0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18,1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21,2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26,7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0555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24,8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24,3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27,7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0555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44,9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38,4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28,8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6436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média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29,3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28,0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27,7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64360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 dirty="0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Prancha média operacional (unidades/</a:t>
                      </a:r>
                      <a:r>
                        <a:rPr lang="pt-BR" sz="1000" b="1" i="0" u="none" strike="noStrike" dirty="0" err="1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hr</a:t>
                      </a:r>
                      <a:r>
                        <a:rPr lang="pt-BR" sz="1000" b="1" i="0" u="none" strike="noStrike" dirty="0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70555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70555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6436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média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53,3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55,7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 dirty="0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28,7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pic>
        <p:nvPicPr>
          <p:cNvPr id="2" name="image6.png">
            <a:extLst>
              <a:ext uri="{FF2B5EF4-FFF2-40B4-BE49-F238E27FC236}">
                <a16:creationId xmlns:a16="http://schemas.microsoft.com/office/drawing/2014/main" id="{1B662A16-622B-A02E-2871-3938D8271863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3" name="image8.png">
            <a:extLst>
              <a:ext uri="{FF2B5EF4-FFF2-40B4-BE49-F238E27FC236}">
                <a16:creationId xmlns:a16="http://schemas.microsoft.com/office/drawing/2014/main" id="{13A92C12-FC93-F138-0348-C462607E088C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6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5FC8C0C5-0079-4E1A-0FD3-9BDD0A67045A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418122" y="194959"/>
            <a:ext cx="1670400" cy="835200"/>
          </a:xfrm>
          <a:prstGeom prst="rect">
            <a:avLst/>
          </a:prstGeom>
          <a:ln/>
        </p:spPr>
      </p:pic>
      <p:sp>
        <p:nvSpPr>
          <p:cNvPr id="5" name="Google Shape;1481;p189">
            <a:extLst>
              <a:ext uri="{FF2B5EF4-FFF2-40B4-BE49-F238E27FC236}">
                <a16:creationId xmlns:a16="http://schemas.microsoft.com/office/drawing/2014/main" id="{D956ECDE-30BE-6419-B7B6-F8ABE1C58A54}"/>
              </a:ext>
            </a:extLst>
          </p:cNvPr>
          <p:cNvSpPr/>
          <p:nvPr/>
        </p:nvSpPr>
        <p:spPr>
          <a:xfrm>
            <a:off x="8611764" y="4120992"/>
            <a:ext cx="354997" cy="156046"/>
          </a:xfrm>
          <a:prstGeom prst="rect">
            <a:avLst/>
          </a:prstGeom>
          <a:solidFill>
            <a:schemeClr val="accent2">
              <a:alpha val="26666"/>
            </a:schemeClr>
          </a:solidFill>
          <a:ln w="25400" cap="flat" cmpd="sng">
            <a:noFill/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7" name="Google Shape;1481;p189">
            <a:extLst>
              <a:ext uri="{FF2B5EF4-FFF2-40B4-BE49-F238E27FC236}">
                <a16:creationId xmlns:a16="http://schemas.microsoft.com/office/drawing/2014/main" id="{CB29E5BE-3203-031F-377C-8A939AFDC088}"/>
              </a:ext>
            </a:extLst>
          </p:cNvPr>
          <p:cNvSpPr/>
          <p:nvPr/>
        </p:nvSpPr>
        <p:spPr>
          <a:xfrm>
            <a:off x="9527886" y="4094072"/>
            <a:ext cx="354997" cy="156046"/>
          </a:xfrm>
          <a:prstGeom prst="rect">
            <a:avLst/>
          </a:prstGeom>
          <a:solidFill>
            <a:schemeClr val="accent2">
              <a:alpha val="26666"/>
            </a:schemeClr>
          </a:solidFill>
          <a:ln w="25400" cap="flat" cmpd="sng">
            <a:noFill/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8" name="Google Shape;1481;p189">
            <a:extLst>
              <a:ext uri="{FF2B5EF4-FFF2-40B4-BE49-F238E27FC236}">
                <a16:creationId xmlns:a16="http://schemas.microsoft.com/office/drawing/2014/main" id="{E34AB025-1078-F7F9-A984-86D3E706D6B2}"/>
              </a:ext>
            </a:extLst>
          </p:cNvPr>
          <p:cNvSpPr/>
          <p:nvPr/>
        </p:nvSpPr>
        <p:spPr>
          <a:xfrm>
            <a:off x="10566731" y="4082388"/>
            <a:ext cx="354997" cy="156046"/>
          </a:xfrm>
          <a:prstGeom prst="rect">
            <a:avLst/>
          </a:prstGeom>
          <a:solidFill>
            <a:schemeClr val="accent2">
              <a:alpha val="26666"/>
            </a:schemeClr>
          </a:solidFill>
          <a:ln w="25400" cap="flat" cmpd="sng">
            <a:noFill/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9" name="Google Shape;1509;p190"/>
          <p:cNvGrpSpPr/>
          <p:nvPr/>
        </p:nvGrpSpPr>
        <p:grpSpPr>
          <a:xfrm>
            <a:off x="1430670" y="1674740"/>
            <a:ext cx="4641386" cy="4086290"/>
            <a:chOff x="287670" y="1674740"/>
            <a:chExt cx="4641386" cy="3437686"/>
          </a:xfrm>
        </p:grpSpPr>
        <p:pic>
          <p:nvPicPr>
            <p:cNvPr id="1510" name="Google Shape;1510;p19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87670" y="1674740"/>
              <a:ext cx="4641386" cy="343768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11" name="Google Shape;1511;p190"/>
            <p:cNvSpPr txBox="1"/>
            <p:nvPr/>
          </p:nvSpPr>
          <p:spPr>
            <a:xfrm>
              <a:off x="1151058" y="3278427"/>
              <a:ext cx="381091" cy="1553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200" b="1">
                  <a:solidFill>
                    <a:srgbClr val="FFFFFF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STSA</a:t>
              </a:r>
              <a:endParaRPr/>
            </a:p>
          </p:txBody>
        </p:sp>
        <p:sp>
          <p:nvSpPr>
            <p:cNvPr id="1512" name="Google Shape;1512;p190"/>
            <p:cNvSpPr txBox="1"/>
            <p:nvPr/>
          </p:nvSpPr>
          <p:spPr>
            <a:xfrm>
              <a:off x="1108241" y="3060459"/>
              <a:ext cx="466726" cy="1553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200" b="1">
                  <a:solidFill>
                    <a:srgbClr val="FFFFFF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Área 1</a:t>
              </a:r>
              <a:endParaRPr/>
            </a:p>
          </p:txBody>
        </p:sp>
        <p:sp>
          <p:nvSpPr>
            <p:cNvPr id="1513" name="Google Shape;1513;p190"/>
            <p:cNvSpPr txBox="1"/>
            <p:nvPr/>
          </p:nvSpPr>
          <p:spPr>
            <a:xfrm>
              <a:off x="3350417" y="2229059"/>
              <a:ext cx="466726" cy="1553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200" b="1">
                  <a:solidFill>
                    <a:srgbClr val="FFFFFF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Área 2</a:t>
              </a:r>
              <a:endParaRPr/>
            </a:p>
          </p:txBody>
        </p:sp>
        <p:sp>
          <p:nvSpPr>
            <p:cNvPr id="1514" name="Google Shape;1514;p190"/>
            <p:cNvSpPr txBox="1"/>
            <p:nvPr/>
          </p:nvSpPr>
          <p:spPr>
            <a:xfrm>
              <a:off x="3378992" y="2455470"/>
              <a:ext cx="381091" cy="1553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200" b="1">
                  <a:solidFill>
                    <a:srgbClr val="FFFFFF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STSA</a:t>
              </a:r>
              <a:endParaRPr/>
            </a:p>
          </p:txBody>
        </p:sp>
        <p:sp>
          <p:nvSpPr>
            <p:cNvPr id="1515" name="Google Shape;1515;p190"/>
            <p:cNvSpPr txBox="1"/>
            <p:nvPr/>
          </p:nvSpPr>
          <p:spPr>
            <a:xfrm>
              <a:off x="1880809" y="4010115"/>
              <a:ext cx="401934" cy="112739"/>
            </a:xfrm>
            <a:prstGeom prst="rect">
              <a:avLst/>
            </a:prstGeom>
            <a:solidFill>
              <a:schemeClr val="lt1"/>
            </a:solidFill>
            <a:ln w="12700" cap="flat" cmpd="sng">
              <a:solidFill>
                <a:srgbClr val="FF0000"/>
              </a:solidFill>
              <a:prstDash val="dash"/>
              <a:miter lim="400000"/>
              <a:headEnd type="none" w="sm" len="sm"/>
              <a:tailEnd type="none" w="sm" len="sm"/>
            </a:ln>
          </p:spPr>
          <p:txBody>
            <a:bodyPr spcFirstLastPara="1" wrap="square" lIns="20625" tIns="20625" rIns="20625" bIns="20625" anchor="ctr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600">
                  <a:solidFill>
                    <a:schemeClr val="dk1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Berço 301</a:t>
              </a:r>
              <a:endParaRPr/>
            </a:p>
          </p:txBody>
        </p:sp>
        <p:sp>
          <p:nvSpPr>
            <p:cNvPr id="1516" name="Google Shape;1516;p190"/>
            <p:cNvSpPr txBox="1"/>
            <p:nvPr/>
          </p:nvSpPr>
          <p:spPr>
            <a:xfrm>
              <a:off x="1374000" y="4003389"/>
              <a:ext cx="401934" cy="112739"/>
            </a:xfrm>
            <a:prstGeom prst="rect">
              <a:avLst/>
            </a:prstGeom>
            <a:solidFill>
              <a:schemeClr val="lt1"/>
            </a:solidFill>
            <a:ln w="12700" cap="flat" cmpd="sng">
              <a:solidFill>
                <a:srgbClr val="FF0000"/>
              </a:solidFill>
              <a:prstDash val="dash"/>
              <a:miter lim="400000"/>
              <a:headEnd type="none" w="sm" len="sm"/>
              <a:tailEnd type="none" w="sm" len="sm"/>
            </a:ln>
          </p:spPr>
          <p:txBody>
            <a:bodyPr spcFirstLastPara="1" wrap="square" lIns="20625" tIns="20625" rIns="20625" bIns="20625" anchor="ctr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600">
                  <a:solidFill>
                    <a:schemeClr val="dk1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Berço 302</a:t>
              </a:r>
              <a:endParaRPr/>
            </a:p>
          </p:txBody>
        </p:sp>
        <p:sp>
          <p:nvSpPr>
            <p:cNvPr id="1517" name="Google Shape;1517;p190"/>
            <p:cNvSpPr txBox="1"/>
            <p:nvPr/>
          </p:nvSpPr>
          <p:spPr>
            <a:xfrm>
              <a:off x="849250" y="4010115"/>
              <a:ext cx="401934" cy="112739"/>
            </a:xfrm>
            <a:prstGeom prst="rect">
              <a:avLst/>
            </a:prstGeom>
            <a:solidFill>
              <a:schemeClr val="lt1"/>
            </a:solidFill>
            <a:ln w="12700" cap="flat" cmpd="sng">
              <a:solidFill>
                <a:srgbClr val="FF0000"/>
              </a:solidFill>
              <a:prstDash val="dash"/>
              <a:miter lim="400000"/>
              <a:headEnd type="none" w="sm" len="sm"/>
              <a:tailEnd type="none" w="sm" len="sm"/>
            </a:ln>
          </p:spPr>
          <p:txBody>
            <a:bodyPr spcFirstLastPara="1" wrap="square" lIns="20625" tIns="20625" rIns="20625" bIns="20625" anchor="ctr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600">
                  <a:solidFill>
                    <a:schemeClr val="dk1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Berço 303</a:t>
              </a:r>
              <a:endParaRPr/>
            </a:p>
          </p:txBody>
        </p:sp>
      </p:grpSp>
      <p:sp>
        <p:nvSpPr>
          <p:cNvPr id="1518" name="Google Shape;1518;p190"/>
          <p:cNvSpPr/>
          <p:nvPr/>
        </p:nvSpPr>
        <p:spPr>
          <a:xfrm>
            <a:off x="4420965" y="5428676"/>
            <a:ext cx="1034419" cy="72804"/>
          </a:xfrm>
          <a:prstGeom prst="rect">
            <a:avLst/>
          </a:prstGeom>
          <a:solidFill>
            <a:srgbClr val="101C2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9" name="Google Shape;1519;p190"/>
          <p:cNvSpPr/>
          <p:nvPr/>
        </p:nvSpPr>
        <p:spPr>
          <a:xfrm>
            <a:off x="6243442" y="1096970"/>
            <a:ext cx="4629884" cy="53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 b="1" i="1">
                <a:solidFill>
                  <a:srgbClr val="4472C4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Principais indicadores operacionais da movimentação de contêineres do terminal Sepetiba TECON - RJ</a:t>
            </a:r>
            <a:endParaRPr/>
          </a:p>
        </p:txBody>
      </p:sp>
      <p:sp>
        <p:nvSpPr>
          <p:cNvPr id="1520" name="Google Shape;1520;p190"/>
          <p:cNvSpPr txBox="1">
            <a:spLocks noGrp="1"/>
          </p:cNvSpPr>
          <p:nvPr>
            <p:ph type="sldNum" idx="12"/>
          </p:nvPr>
        </p:nvSpPr>
        <p:spPr>
          <a:xfrm>
            <a:off x="13980783" y="6652682"/>
            <a:ext cx="214802" cy="180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49</a:t>
            </a:fld>
            <a:endParaRPr>
              <a:solidFill>
                <a:srgbClr val="00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521" name="Google Shape;1521;p190"/>
          <p:cNvSpPr/>
          <p:nvPr/>
        </p:nvSpPr>
        <p:spPr>
          <a:xfrm>
            <a:off x="1416051" y="1096970"/>
            <a:ext cx="4433250" cy="53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 b="1" i="1">
                <a:solidFill>
                  <a:srgbClr val="4472C4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Infraestrutura portuária para a movimentação de contêineres do Terminal Sepetiba TECON</a:t>
            </a:r>
            <a:endParaRPr/>
          </a:p>
        </p:txBody>
      </p:sp>
      <p:cxnSp>
        <p:nvCxnSpPr>
          <p:cNvPr id="1522" name="Google Shape;1522;p190"/>
          <p:cNvCxnSpPr/>
          <p:nvPr/>
        </p:nvCxnSpPr>
        <p:spPr>
          <a:xfrm rot="10800000">
            <a:off x="6096000" y="1185385"/>
            <a:ext cx="0" cy="451242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1523" name="Google Shape;1523;p190"/>
          <p:cNvSpPr txBox="1"/>
          <p:nvPr/>
        </p:nvSpPr>
        <p:spPr>
          <a:xfrm>
            <a:off x="1431000" y="417692"/>
            <a:ext cx="9618000" cy="6572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 b="1">
                <a:solidFill>
                  <a:srgbClr val="0F5D99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PRINCIPAIS INDICADORES OPERACIONAIS PARA A MOVIMENTAÇÃO DE CONTÊINER DO TERMINAL SEPETIBA TECON</a:t>
            </a:r>
            <a:endParaRPr/>
          </a:p>
        </p:txBody>
      </p:sp>
      <p:grpSp>
        <p:nvGrpSpPr>
          <p:cNvPr id="1526" name="Google Shape;1526;p190"/>
          <p:cNvGrpSpPr/>
          <p:nvPr/>
        </p:nvGrpSpPr>
        <p:grpSpPr>
          <a:xfrm>
            <a:off x="4076152" y="5210441"/>
            <a:ext cx="2283617" cy="436470"/>
            <a:chOff x="9844549" y="417692"/>
            <a:chExt cx="2283617" cy="479771"/>
          </a:xfrm>
        </p:grpSpPr>
        <p:sp>
          <p:nvSpPr>
            <p:cNvPr id="1527" name="Google Shape;1527;p190"/>
            <p:cNvSpPr/>
            <p:nvPr/>
          </p:nvSpPr>
          <p:spPr>
            <a:xfrm>
              <a:off x="9844549" y="417692"/>
              <a:ext cx="1917644" cy="479771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20625" tIns="20625" rIns="20625" bIns="206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1528" name="Google Shape;1528;p190"/>
            <p:cNvSpPr/>
            <p:nvPr/>
          </p:nvSpPr>
          <p:spPr>
            <a:xfrm>
              <a:off x="10266965" y="478882"/>
              <a:ext cx="1861201" cy="1353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1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800" b="0" i="0" u="none" strike="noStrike" cap="none">
                  <a:solidFill>
                    <a:srgbClr val="07355F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Berços dedicados à contêiner</a:t>
              </a:r>
              <a:endParaRPr/>
            </a:p>
          </p:txBody>
        </p:sp>
        <p:sp>
          <p:nvSpPr>
            <p:cNvPr id="1529" name="Google Shape;1529;p190"/>
            <p:cNvSpPr/>
            <p:nvPr/>
          </p:nvSpPr>
          <p:spPr>
            <a:xfrm>
              <a:off x="9906000" y="452867"/>
              <a:ext cx="252000" cy="181136"/>
            </a:xfrm>
            <a:prstGeom prst="rect">
              <a:avLst/>
            </a:prstGeom>
            <a:solidFill>
              <a:schemeClr val="lt1">
                <a:alpha val="26666"/>
              </a:schemeClr>
            </a:solidFill>
            <a:ln w="19050" cap="flat" cmpd="sng">
              <a:solidFill>
                <a:srgbClr val="FF3300"/>
              </a:solidFill>
              <a:prstDash val="dash"/>
              <a:miter lim="400000"/>
              <a:headEnd type="none" w="sm" len="sm"/>
              <a:tailEnd type="none" w="sm" len="sm"/>
            </a:ln>
          </p:spPr>
          <p:txBody>
            <a:bodyPr spcFirstLastPara="1" wrap="square" lIns="20625" tIns="20625" rIns="20625" bIns="20625" anchor="ctr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1530" name="Google Shape;1530;p190"/>
            <p:cNvSpPr/>
            <p:nvPr/>
          </p:nvSpPr>
          <p:spPr>
            <a:xfrm>
              <a:off x="9906000" y="678191"/>
              <a:ext cx="252000" cy="153888"/>
            </a:xfrm>
            <a:prstGeom prst="rect">
              <a:avLst/>
            </a:prstGeom>
            <a:solidFill>
              <a:schemeClr val="accent2">
                <a:alpha val="26666"/>
              </a:schemeClr>
            </a:solidFill>
            <a:ln w="25400" cap="flat" cmpd="sng">
              <a:solidFill>
                <a:srgbClr val="FF3300"/>
              </a:solidFill>
              <a:prstDash val="dash"/>
              <a:miter lim="400000"/>
              <a:headEnd type="none" w="sm" len="sm"/>
              <a:tailEnd type="none" w="sm" len="sm"/>
            </a:ln>
          </p:spPr>
          <p:txBody>
            <a:bodyPr spcFirstLastPara="1" wrap="square" lIns="20625" tIns="20625" rIns="20625" bIns="206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1531" name="Google Shape;1531;p190"/>
            <p:cNvSpPr/>
            <p:nvPr/>
          </p:nvSpPr>
          <p:spPr>
            <a:xfrm>
              <a:off x="10266965" y="679720"/>
              <a:ext cx="1861201" cy="1353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342900" marR="0" lvl="0" indent="-34290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800" b="0">
                  <a:solidFill>
                    <a:srgbClr val="07355F"/>
                  </a:solidFill>
                  <a:latin typeface="Arial"/>
                  <a:ea typeface="Arial"/>
                  <a:cs typeface="Arial"/>
                  <a:sym typeface="Arial"/>
                </a:rPr>
                <a:t>Carga geral/Contêiner</a:t>
              </a:r>
              <a:endParaRPr/>
            </a:p>
          </p:txBody>
        </p:sp>
      </p:grpSp>
      <p:cxnSp>
        <p:nvCxnSpPr>
          <p:cNvPr id="1533" name="Google Shape;1533;p190"/>
          <p:cNvCxnSpPr/>
          <p:nvPr/>
        </p:nvCxnSpPr>
        <p:spPr>
          <a:xfrm>
            <a:off x="1837703" y="4731901"/>
            <a:ext cx="1429372" cy="0"/>
          </a:xfrm>
          <a:prstGeom prst="straightConnector1">
            <a:avLst/>
          </a:prstGeom>
          <a:solidFill>
            <a:schemeClr val="accent1"/>
          </a:solidFill>
          <a:ln w="28575" cap="flat" cmpd="sng">
            <a:solidFill>
              <a:schemeClr val="lt1"/>
            </a:solidFill>
            <a:prstDash val="solid"/>
            <a:round/>
            <a:headEnd type="triangle" w="med" len="med"/>
            <a:tailEnd type="triangle" w="med" len="med"/>
          </a:ln>
        </p:spPr>
      </p:cxnSp>
      <p:sp>
        <p:nvSpPr>
          <p:cNvPr id="1534" name="Google Shape;1534;p190"/>
          <p:cNvSpPr txBox="1"/>
          <p:nvPr/>
        </p:nvSpPr>
        <p:spPr>
          <a:xfrm>
            <a:off x="2168967" y="4787333"/>
            <a:ext cx="766844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Cais 810 m</a:t>
            </a:r>
            <a:endParaRPr/>
          </a:p>
        </p:txBody>
      </p:sp>
      <p:sp>
        <p:nvSpPr>
          <p:cNvPr id="1535" name="Google Shape;1535;p190"/>
          <p:cNvSpPr txBox="1"/>
          <p:nvPr/>
        </p:nvSpPr>
        <p:spPr>
          <a:xfrm>
            <a:off x="1982703" y="4921955"/>
            <a:ext cx="1139372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Calado 13,0m~15,4m</a:t>
            </a:r>
            <a:endParaRPr/>
          </a:p>
        </p:txBody>
      </p:sp>
      <p:cxnSp>
        <p:nvCxnSpPr>
          <p:cNvPr id="1538" name="Google Shape;1538;p190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540" name="Google Shape;1540;p190"/>
          <p:cNvSpPr txBox="1"/>
          <p:nvPr/>
        </p:nvSpPr>
        <p:spPr>
          <a:xfrm>
            <a:off x="645273" y="5816510"/>
            <a:ext cx="2181047" cy="180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b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7355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Fonte: ANTAQ</a:t>
            </a:r>
            <a:endParaRPr/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119858"/>
              </p:ext>
            </p:extLst>
          </p:nvPr>
        </p:nvGraphicFramePr>
        <p:xfrm>
          <a:off x="6243442" y="1853410"/>
          <a:ext cx="4986533" cy="3907619"/>
        </p:xfrm>
        <a:graphic>
          <a:graphicData uri="http://schemas.openxmlformats.org/drawingml/2006/table">
            <a:tbl>
              <a:tblPr/>
              <a:tblGrid>
                <a:gridCol w="11955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51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72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57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827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53349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FFFFFF"/>
                          </a:solidFill>
                          <a:effectLst/>
                          <a:latin typeface="Roboto Condensed" panose="020B0604020202020204" charset="0"/>
                        </a:rPr>
                        <a:t>Indicador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355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FFFFFF"/>
                          </a:solidFill>
                          <a:effectLst/>
                          <a:latin typeface="Roboto Condensed" panose="020B0604020202020204" charset="0"/>
                        </a:rPr>
                        <a:t>Ano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355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FFFFFF"/>
                          </a:solidFill>
                          <a:effectLst/>
                          <a:latin typeface="Roboto Condensed" panose="020B0604020202020204" charset="0"/>
                        </a:rPr>
                        <a:t>301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355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FFFFFF"/>
                          </a:solidFill>
                          <a:effectLst/>
                          <a:latin typeface="Roboto Condensed" panose="020B0604020202020204" charset="0"/>
                        </a:rPr>
                        <a:t>302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355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FFFFFF"/>
                          </a:solidFill>
                          <a:effectLst/>
                          <a:latin typeface="Roboto Condensed" panose="020B0604020202020204" charset="0"/>
                        </a:rPr>
                        <a:t>303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355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7852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Consignação média (unidades/navio)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---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471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439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7852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---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521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431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7852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110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715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699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852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média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110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569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523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852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Taxa de ocupação de berço (%)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---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52,90%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43,30%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852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---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45,80%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46,10%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7852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69,30%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49,80%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49,60%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7852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média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69,3%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49,5%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46,3%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2171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Tempo de espera para atracação (hr)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---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9,1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7852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---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5,3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8,6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07852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3,5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16,4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07852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média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3,5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10,27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11,73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22171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07355F"/>
                          </a:solidFill>
                          <a:effectLst/>
                          <a:latin typeface="Roboto Condensed" panose="020B0604020202020204" charset="0"/>
                        </a:rPr>
                        <a:t>Prancha média operacional (unidades/hr)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---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07852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---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07852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07852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média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pic>
        <p:nvPicPr>
          <p:cNvPr id="2" name="image6.png">
            <a:extLst>
              <a:ext uri="{FF2B5EF4-FFF2-40B4-BE49-F238E27FC236}">
                <a16:creationId xmlns:a16="http://schemas.microsoft.com/office/drawing/2014/main" id="{79A97D0F-45C1-D422-EBED-C9CB3606DBFA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82FF4942-9031-23A0-CA49-B5BDB9616803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6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75B8A3E0-A6B8-492C-8796-34377D955FE4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460395" y="225104"/>
            <a:ext cx="1670400" cy="835200"/>
          </a:xfrm>
          <a:prstGeom prst="rect">
            <a:avLst/>
          </a:prstGeom>
          <a:ln/>
        </p:spPr>
      </p:pic>
      <p:sp>
        <p:nvSpPr>
          <p:cNvPr id="7" name="Google Shape;1481;p189">
            <a:extLst>
              <a:ext uri="{FF2B5EF4-FFF2-40B4-BE49-F238E27FC236}">
                <a16:creationId xmlns:a16="http://schemas.microsoft.com/office/drawing/2014/main" id="{93E51937-B0D0-11D4-65C4-CA1FC0632081}"/>
              </a:ext>
            </a:extLst>
          </p:cNvPr>
          <p:cNvSpPr/>
          <p:nvPr/>
        </p:nvSpPr>
        <p:spPr>
          <a:xfrm>
            <a:off x="9311986" y="4436972"/>
            <a:ext cx="354997" cy="156046"/>
          </a:xfrm>
          <a:prstGeom prst="rect">
            <a:avLst/>
          </a:prstGeom>
          <a:solidFill>
            <a:schemeClr val="accent2">
              <a:alpha val="26666"/>
            </a:schemeClr>
          </a:solidFill>
          <a:ln w="25400" cap="flat" cmpd="sng">
            <a:noFill/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8" name="Google Shape;1481;p189">
            <a:extLst>
              <a:ext uri="{FF2B5EF4-FFF2-40B4-BE49-F238E27FC236}">
                <a16:creationId xmlns:a16="http://schemas.microsoft.com/office/drawing/2014/main" id="{F1EC5055-D875-6B2F-2A63-56A0AE03241D}"/>
              </a:ext>
            </a:extLst>
          </p:cNvPr>
          <p:cNvSpPr/>
          <p:nvPr/>
        </p:nvSpPr>
        <p:spPr>
          <a:xfrm>
            <a:off x="10376231" y="4425288"/>
            <a:ext cx="354997" cy="156046"/>
          </a:xfrm>
          <a:prstGeom prst="rect">
            <a:avLst/>
          </a:prstGeom>
          <a:solidFill>
            <a:schemeClr val="accent2">
              <a:alpha val="26666"/>
            </a:schemeClr>
          </a:solidFill>
          <a:ln w="25400" cap="flat" cmpd="sng">
            <a:noFill/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9" name="Google Shape;1481;p189">
            <a:extLst>
              <a:ext uri="{FF2B5EF4-FFF2-40B4-BE49-F238E27FC236}">
                <a16:creationId xmlns:a16="http://schemas.microsoft.com/office/drawing/2014/main" id="{08CC3824-D148-AD85-829F-6D8F99584DD1}"/>
              </a:ext>
            </a:extLst>
          </p:cNvPr>
          <p:cNvSpPr/>
          <p:nvPr/>
        </p:nvSpPr>
        <p:spPr>
          <a:xfrm>
            <a:off x="9178361" y="2648514"/>
            <a:ext cx="354997" cy="156046"/>
          </a:xfrm>
          <a:prstGeom prst="rect">
            <a:avLst/>
          </a:prstGeom>
          <a:solidFill>
            <a:schemeClr val="accent2">
              <a:alpha val="26666"/>
            </a:schemeClr>
          </a:solidFill>
          <a:ln w="25400" cap="flat" cmpd="sng">
            <a:noFill/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0" name="Google Shape;1481;p189">
            <a:extLst>
              <a:ext uri="{FF2B5EF4-FFF2-40B4-BE49-F238E27FC236}">
                <a16:creationId xmlns:a16="http://schemas.microsoft.com/office/drawing/2014/main" id="{7EB13014-73A9-9C7F-E2E3-5943A7A98B8E}"/>
              </a:ext>
            </a:extLst>
          </p:cNvPr>
          <p:cNvSpPr/>
          <p:nvPr/>
        </p:nvSpPr>
        <p:spPr>
          <a:xfrm>
            <a:off x="10376230" y="2669602"/>
            <a:ext cx="354997" cy="156046"/>
          </a:xfrm>
          <a:prstGeom prst="rect">
            <a:avLst/>
          </a:prstGeom>
          <a:solidFill>
            <a:schemeClr val="accent2">
              <a:alpha val="26666"/>
            </a:schemeClr>
          </a:solidFill>
          <a:ln w="25400" cap="flat" cmpd="sng">
            <a:noFill/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áfico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1011165"/>
              </p:ext>
            </p:extLst>
          </p:nvPr>
        </p:nvGraphicFramePr>
        <p:xfrm>
          <a:off x="8086961" y="2678039"/>
          <a:ext cx="3537126" cy="248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237" name="Google Shape;237;p5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38" name="Google Shape;238;p5"/>
          <p:cNvSpPr txBox="1">
            <a:spLocks noGrp="1"/>
          </p:cNvSpPr>
          <p:nvPr>
            <p:ph type="title"/>
          </p:nvPr>
        </p:nvSpPr>
        <p:spPr>
          <a:xfrm>
            <a:off x="645273" y="30297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None/>
            </a:pPr>
            <a:r>
              <a:rPr lang="pt-BR" b="1">
                <a:solidFill>
                  <a:srgbClr val="13435E"/>
                </a:solidFill>
              </a:rPr>
              <a:t>Diagnóstico da Infraestrutura do RJ</a:t>
            </a:r>
            <a:endParaRPr/>
          </a:p>
        </p:txBody>
      </p:sp>
      <p:sp>
        <p:nvSpPr>
          <p:cNvPr id="239" name="Google Shape;239;p5"/>
          <p:cNvSpPr/>
          <p:nvPr/>
        </p:nvSpPr>
        <p:spPr>
          <a:xfrm>
            <a:off x="620599" y="1590095"/>
            <a:ext cx="11038727" cy="340474"/>
          </a:xfrm>
          <a:prstGeom prst="roundRect">
            <a:avLst>
              <a:gd name="adj" fmla="val 16667"/>
            </a:avLst>
          </a:prstGeom>
          <a:solidFill>
            <a:srgbClr val="13435E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pt-BR" sz="14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Gargalos no Setor Rodoviário</a:t>
            </a:r>
            <a:endParaRPr sz="1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p5"/>
          <p:cNvSpPr/>
          <p:nvPr/>
        </p:nvSpPr>
        <p:spPr>
          <a:xfrm>
            <a:off x="1141928" y="5559706"/>
            <a:ext cx="2919389" cy="415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pt-BR" sz="105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¹ Extensão (km): 2013 -  2599 km; 2023 -  2805 km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pt-BR" sz="105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Fonte: CNT Rodovias (2013, 2023, 2024)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241" name="Google Shape;241;p5"/>
          <p:cNvGraphicFramePr/>
          <p:nvPr>
            <p:extLst>
              <p:ext uri="{D42A27DB-BD31-4B8C-83A1-F6EECF244321}">
                <p14:modId xmlns:p14="http://schemas.microsoft.com/office/powerpoint/2010/main" val="1109194547"/>
              </p:ext>
            </p:extLst>
          </p:nvPr>
        </p:nvGraphicFramePr>
        <p:xfrm>
          <a:off x="620599" y="2673671"/>
          <a:ext cx="3213272" cy="248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42" name="Google Shape;242;p5"/>
          <p:cNvGraphicFramePr/>
          <p:nvPr>
            <p:extLst>
              <p:ext uri="{D42A27DB-BD31-4B8C-83A1-F6EECF244321}">
                <p14:modId xmlns:p14="http://schemas.microsoft.com/office/powerpoint/2010/main" val="2691471300"/>
              </p:ext>
            </p:extLst>
          </p:nvPr>
        </p:nvGraphicFramePr>
        <p:xfrm>
          <a:off x="4233742" y="2682239"/>
          <a:ext cx="3453347" cy="248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43" name="Google Shape;243;p5"/>
          <p:cNvSpPr/>
          <p:nvPr/>
        </p:nvSpPr>
        <p:spPr>
          <a:xfrm>
            <a:off x="3739974" y="2014340"/>
            <a:ext cx="4414991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t-BR" sz="1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Evolução do Estado Geral¹ das rodovias do Rio de Janeiro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image6.png">
            <a:extLst>
              <a:ext uri="{FF2B5EF4-FFF2-40B4-BE49-F238E27FC236}">
                <a16:creationId xmlns:a16="http://schemas.microsoft.com/office/drawing/2014/main" id="{78FD65DE-BACE-7706-1E5E-04692A40388A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3" name="image8.png">
            <a:extLst>
              <a:ext uri="{FF2B5EF4-FFF2-40B4-BE49-F238E27FC236}">
                <a16:creationId xmlns:a16="http://schemas.microsoft.com/office/drawing/2014/main" id="{7A622FCA-723E-113C-42BA-D995D9B15000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0F00C260-779E-F696-4054-4D514C52BAD3}"/>
              </a:ext>
            </a:extLst>
          </p:cNvPr>
          <p:cNvPicPr/>
          <p:nvPr/>
        </p:nvPicPr>
        <p:blipFill>
          <a:blip r:embed="rId8"/>
          <a:srcRect/>
          <a:stretch>
            <a:fillRect/>
          </a:stretch>
        </p:blipFill>
        <p:spPr>
          <a:xfrm>
            <a:off x="10298819" y="551057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p:transition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9" name="Google Shape;1549;p191"/>
          <p:cNvGrpSpPr/>
          <p:nvPr/>
        </p:nvGrpSpPr>
        <p:grpSpPr>
          <a:xfrm>
            <a:off x="1502069" y="1691620"/>
            <a:ext cx="4558618" cy="4017687"/>
            <a:chOff x="293327" y="1196198"/>
            <a:chExt cx="4558618" cy="4017687"/>
          </a:xfrm>
        </p:grpSpPr>
        <p:pic>
          <p:nvPicPr>
            <p:cNvPr id="1550" name="Google Shape;1550;p191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93327" y="1196198"/>
              <a:ext cx="4558618" cy="401768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51" name="Google Shape;1551;p191"/>
            <p:cNvSpPr/>
            <p:nvPr/>
          </p:nvSpPr>
          <p:spPr>
            <a:xfrm>
              <a:off x="3212222" y="4933255"/>
              <a:ext cx="1034419" cy="72804"/>
            </a:xfrm>
            <a:prstGeom prst="rect">
              <a:avLst/>
            </a:prstGeom>
            <a:solidFill>
              <a:srgbClr val="101C2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52" name="Google Shape;1552;p191"/>
          <p:cNvSpPr/>
          <p:nvPr/>
        </p:nvSpPr>
        <p:spPr>
          <a:xfrm>
            <a:off x="6243442" y="1096970"/>
            <a:ext cx="4629884" cy="53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 b="1" i="1">
                <a:solidFill>
                  <a:srgbClr val="4472C4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Principais indicadores operacionais da movimentação de contêineres do terminal Tecon Multi-Rio- RJ</a:t>
            </a:r>
            <a:endParaRPr/>
          </a:p>
        </p:txBody>
      </p:sp>
      <p:sp>
        <p:nvSpPr>
          <p:cNvPr id="1553" name="Google Shape;1553;p19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b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</a:pPr>
            <a:fld id="{00000000-1234-1234-1234-123412341234}" type="slidenum">
              <a:rPr lang="pt-BR"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50</a:t>
            </a:fld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4" name="Google Shape;1554;p191"/>
          <p:cNvSpPr/>
          <p:nvPr/>
        </p:nvSpPr>
        <p:spPr>
          <a:xfrm>
            <a:off x="1416051" y="1096970"/>
            <a:ext cx="4433250" cy="53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 b="1" i="1">
                <a:solidFill>
                  <a:srgbClr val="4472C4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Infraestrutura portuária para a movimentação de contêineres do Terminal Multi-Rio</a:t>
            </a:r>
            <a:endParaRPr sz="1600" b="1" i="1">
              <a:solidFill>
                <a:srgbClr val="4472C4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cxnSp>
        <p:nvCxnSpPr>
          <p:cNvPr id="1555" name="Google Shape;1555;p191"/>
          <p:cNvCxnSpPr/>
          <p:nvPr/>
        </p:nvCxnSpPr>
        <p:spPr>
          <a:xfrm rot="10800000">
            <a:off x="6096000" y="1185385"/>
            <a:ext cx="0" cy="451242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1556" name="Google Shape;1556;p191"/>
          <p:cNvSpPr txBox="1"/>
          <p:nvPr/>
        </p:nvSpPr>
        <p:spPr>
          <a:xfrm>
            <a:off x="1431000" y="417692"/>
            <a:ext cx="9618000" cy="6572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 b="1">
                <a:solidFill>
                  <a:srgbClr val="0F5D99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PRINCIPAIS INDICADORES OPERACIONAIS PARA A MOVIMENTAÇÃO DE CONTÊINER DO TERMINAL TECON MULTI-RIO</a:t>
            </a:r>
            <a:endParaRPr/>
          </a:p>
        </p:txBody>
      </p:sp>
      <p:sp>
        <p:nvSpPr>
          <p:cNvPr id="1560" name="Google Shape;1560;p191"/>
          <p:cNvSpPr/>
          <p:nvPr/>
        </p:nvSpPr>
        <p:spPr>
          <a:xfrm>
            <a:off x="3483522" y="3582375"/>
            <a:ext cx="1149926" cy="597265"/>
          </a:xfrm>
          <a:custGeom>
            <a:avLst/>
            <a:gdLst/>
            <a:ahLst/>
            <a:cxnLst/>
            <a:rect l="l" t="t" r="r" b="b"/>
            <a:pathLst>
              <a:path w="4305119" h="2250830" extrusionOk="0">
                <a:moveTo>
                  <a:pt x="4305119" y="26377"/>
                </a:moveTo>
                <a:lnTo>
                  <a:pt x="4234780" y="2250830"/>
                </a:lnTo>
                <a:lnTo>
                  <a:pt x="0" y="2198592"/>
                </a:lnTo>
                <a:lnTo>
                  <a:pt x="35685" y="823373"/>
                </a:lnTo>
                <a:lnTo>
                  <a:pt x="1683975" y="834237"/>
                </a:lnTo>
                <a:lnTo>
                  <a:pt x="2335642" y="386861"/>
                </a:lnTo>
                <a:lnTo>
                  <a:pt x="2687334" y="281354"/>
                </a:lnTo>
                <a:lnTo>
                  <a:pt x="3109365" y="0"/>
                </a:lnTo>
                <a:lnTo>
                  <a:pt x="4305119" y="26377"/>
                </a:lnTo>
                <a:close/>
              </a:path>
            </a:pathLst>
          </a:custGeom>
          <a:solidFill>
            <a:srgbClr val="FF0000">
              <a:alpha val="29803"/>
            </a:srgbClr>
          </a:solidFill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108000" rIns="0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1" name="Google Shape;1561;p191"/>
          <p:cNvSpPr txBox="1"/>
          <p:nvPr/>
        </p:nvSpPr>
        <p:spPr>
          <a:xfrm>
            <a:off x="3925909" y="3763631"/>
            <a:ext cx="99011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TECON MultiRio</a:t>
            </a:r>
            <a:endParaRPr/>
          </a:p>
        </p:txBody>
      </p:sp>
      <p:grpSp>
        <p:nvGrpSpPr>
          <p:cNvPr id="1562" name="Google Shape;1562;p191"/>
          <p:cNvGrpSpPr/>
          <p:nvPr/>
        </p:nvGrpSpPr>
        <p:grpSpPr>
          <a:xfrm>
            <a:off x="4076152" y="5210441"/>
            <a:ext cx="2283617" cy="436470"/>
            <a:chOff x="9844549" y="417692"/>
            <a:chExt cx="2283617" cy="479771"/>
          </a:xfrm>
        </p:grpSpPr>
        <p:sp>
          <p:nvSpPr>
            <p:cNvPr id="1563" name="Google Shape;1563;p191"/>
            <p:cNvSpPr/>
            <p:nvPr/>
          </p:nvSpPr>
          <p:spPr>
            <a:xfrm>
              <a:off x="9844549" y="417692"/>
              <a:ext cx="1917644" cy="479771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20625" tIns="20625" rIns="20625" bIns="206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1564" name="Google Shape;1564;p191"/>
            <p:cNvSpPr/>
            <p:nvPr/>
          </p:nvSpPr>
          <p:spPr>
            <a:xfrm>
              <a:off x="10266965" y="478882"/>
              <a:ext cx="1861201" cy="1353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1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800" b="0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Berços dedicados à contêiner</a:t>
              </a:r>
              <a:endParaRPr/>
            </a:p>
          </p:txBody>
        </p:sp>
        <p:sp>
          <p:nvSpPr>
            <p:cNvPr id="1565" name="Google Shape;1565;p191"/>
            <p:cNvSpPr/>
            <p:nvPr/>
          </p:nvSpPr>
          <p:spPr>
            <a:xfrm>
              <a:off x="9906000" y="452867"/>
              <a:ext cx="252000" cy="181136"/>
            </a:xfrm>
            <a:prstGeom prst="rect">
              <a:avLst/>
            </a:prstGeom>
            <a:solidFill>
              <a:schemeClr val="lt1">
                <a:alpha val="26666"/>
              </a:schemeClr>
            </a:solidFill>
            <a:ln w="19050" cap="flat" cmpd="sng">
              <a:solidFill>
                <a:srgbClr val="FF3300"/>
              </a:solidFill>
              <a:prstDash val="dash"/>
              <a:miter lim="400000"/>
              <a:headEnd type="none" w="sm" len="sm"/>
              <a:tailEnd type="none" w="sm" len="sm"/>
            </a:ln>
          </p:spPr>
          <p:txBody>
            <a:bodyPr spcFirstLastPara="1" wrap="square" lIns="20625" tIns="20625" rIns="20625" bIns="20625" anchor="ctr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1566" name="Google Shape;1566;p191"/>
            <p:cNvSpPr/>
            <p:nvPr/>
          </p:nvSpPr>
          <p:spPr>
            <a:xfrm>
              <a:off x="9906000" y="678191"/>
              <a:ext cx="252000" cy="153888"/>
            </a:xfrm>
            <a:prstGeom prst="rect">
              <a:avLst/>
            </a:prstGeom>
            <a:solidFill>
              <a:schemeClr val="accent2">
                <a:alpha val="26666"/>
              </a:schemeClr>
            </a:solidFill>
            <a:ln w="25400" cap="flat" cmpd="sng">
              <a:solidFill>
                <a:srgbClr val="FF3300"/>
              </a:solidFill>
              <a:prstDash val="dash"/>
              <a:miter lim="400000"/>
              <a:headEnd type="none" w="sm" len="sm"/>
              <a:tailEnd type="none" w="sm" len="sm"/>
            </a:ln>
          </p:spPr>
          <p:txBody>
            <a:bodyPr spcFirstLastPara="1" wrap="square" lIns="20625" tIns="20625" rIns="20625" bIns="206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1567" name="Google Shape;1567;p191"/>
            <p:cNvSpPr/>
            <p:nvPr/>
          </p:nvSpPr>
          <p:spPr>
            <a:xfrm>
              <a:off x="10266965" y="679720"/>
              <a:ext cx="1861201" cy="1353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342900" marR="0" lvl="0" indent="-34290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800" b="0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Carga geral/Contêiner</a:t>
              </a:r>
              <a:endParaRPr/>
            </a:p>
          </p:txBody>
        </p:sp>
      </p:grpSp>
      <p:sp>
        <p:nvSpPr>
          <p:cNvPr id="1568" name="Google Shape;1568;p191"/>
          <p:cNvSpPr txBox="1"/>
          <p:nvPr/>
        </p:nvSpPr>
        <p:spPr>
          <a:xfrm>
            <a:off x="3483522" y="4173163"/>
            <a:ext cx="401934" cy="13401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Berço 1</a:t>
            </a:r>
            <a:endParaRPr/>
          </a:p>
        </p:txBody>
      </p:sp>
      <p:sp>
        <p:nvSpPr>
          <p:cNvPr id="1569" name="Google Shape;1569;p191"/>
          <p:cNvSpPr txBox="1"/>
          <p:nvPr/>
        </p:nvSpPr>
        <p:spPr>
          <a:xfrm>
            <a:off x="3987668" y="4173163"/>
            <a:ext cx="401934" cy="13401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Berço 2</a:t>
            </a:r>
            <a:endParaRPr sz="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570" name="Google Shape;1570;p191"/>
          <p:cNvCxnSpPr/>
          <p:nvPr/>
        </p:nvCxnSpPr>
        <p:spPr>
          <a:xfrm>
            <a:off x="3431107" y="4435353"/>
            <a:ext cx="1093269" cy="11022"/>
          </a:xfrm>
          <a:prstGeom prst="straightConnector1">
            <a:avLst/>
          </a:prstGeom>
          <a:solidFill>
            <a:schemeClr val="accent1"/>
          </a:solidFill>
          <a:ln w="28575" cap="flat" cmpd="sng">
            <a:solidFill>
              <a:schemeClr val="lt1"/>
            </a:solidFill>
            <a:prstDash val="solid"/>
            <a:round/>
            <a:headEnd type="triangle" w="med" len="med"/>
            <a:tailEnd type="triangle" w="med" len="med"/>
          </a:ln>
        </p:spPr>
      </p:cxnSp>
      <p:sp>
        <p:nvSpPr>
          <p:cNvPr id="1571" name="Google Shape;1571;p191"/>
          <p:cNvSpPr txBox="1"/>
          <p:nvPr/>
        </p:nvSpPr>
        <p:spPr>
          <a:xfrm>
            <a:off x="3588379" y="4485169"/>
            <a:ext cx="766844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Cais 800 m</a:t>
            </a:r>
            <a:endParaRPr/>
          </a:p>
        </p:txBody>
      </p:sp>
      <p:sp>
        <p:nvSpPr>
          <p:cNvPr id="1572" name="Google Shape;1572;p191"/>
          <p:cNvSpPr txBox="1"/>
          <p:nvPr/>
        </p:nvSpPr>
        <p:spPr>
          <a:xfrm>
            <a:off x="3588380" y="4667633"/>
            <a:ext cx="766842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Calado 14,6m</a:t>
            </a:r>
            <a:endParaRPr/>
          </a:p>
        </p:txBody>
      </p:sp>
      <p:sp>
        <p:nvSpPr>
          <p:cNvPr id="1573" name="Google Shape;1573;p191"/>
          <p:cNvSpPr txBox="1"/>
          <p:nvPr/>
        </p:nvSpPr>
        <p:spPr>
          <a:xfrm>
            <a:off x="645273" y="5816510"/>
            <a:ext cx="2181047" cy="180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b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7355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Fonte: ANTAQ</a:t>
            </a:r>
            <a:endParaRPr/>
          </a:p>
        </p:txBody>
      </p:sp>
      <p:cxnSp>
        <p:nvCxnSpPr>
          <p:cNvPr id="1576" name="Google Shape;1576;p191"/>
          <p:cNvCxnSpPr/>
          <p:nvPr/>
        </p:nvCxnSpPr>
        <p:spPr>
          <a:xfrm>
            <a:off x="645273" y="6034047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5006291"/>
              </p:ext>
            </p:extLst>
          </p:nvPr>
        </p:nvGraphicFramePr>
        <p:xfrm>
          <a:off x="6243442" y="1708739"/>
          <a:ext cx="5110358" cy="3938169"/>
        </p:xfrm>
        <a:graphic>
          <a:graphicData uri="http://schemas.openxmlformats.org/drawingml/2006/table">
            <a:tbl>
              <a:tblPr/>
              <a:tblGrid>
                <a:gridCol w="10146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80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2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754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6111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FFFFFF"/>
                          </a:solidFill>
                          <a:effectLst/>
                          <a:latin typeface="Roboto Condensed" panose="020B0604020202020204" charset="0"/>
                        </a:rPr>
                        <a:t>Indicador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355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FFFFFF"/>
                          </a:solidFill>
                          <a:effectLst/>
                          <a:latin typeface="Roboto Condensed" panose="020B0604020202020204" charset="0"/>
                        </a:rPr>
                        <a:t>Ano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355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FFFFFF"/>
                          </a:solidFill>
                          <a:effectLst/>
                          <a:latin typeface="Roboto Condensed" panose="020B0604020202020204" charset="0"/>
                        </a:rPr>
                        <a:t>TECON - MULTI RIO 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355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FFFFFF"/>
                          </a:solidFill>
                          <a:effectLst/>
                          <a:latin typeface="Roboto Condensed" panose="020B0604020202020204" charset="0"/>
                        </a:rPr>
                        <a:t>TECON - MULTI RIO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355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9477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Consignação média (unidades/navio)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617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1.028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477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483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732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477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856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1.164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9477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média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652,00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974,67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9477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Taxa de ocupação de berço (%)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32,10%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57,00%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477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26,70%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58,10%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477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65,00%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72,60%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477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média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41,0%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63,0%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4690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Tempo de espera para atracação (hr)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6,6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4,9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9477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9,2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09477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11,1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13,1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09477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média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8,97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8,00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24690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Prancha média operacional (unidades/hr)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09477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09477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09477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média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41,67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62,67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pic>
        <p:nvPicPr>
          <p:cNvPr id="2" name="image6.png">
            <a:extLst>
              <a:ext uri="{FF2B5EF4-FFF2-40B4-BE49-F238E27FC236}">
                <a16:creationId xmlns:a16="http://schemas.microsoft.com/office/drawing/2014/main" id="{0C5D06D1-497E-F62F-C2E7-1D39A3863C55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5207FD33-2B53-B5BC-73A1-85A02FD01F11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6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136D04C6-AEFF-8D57-1A6C-88D4D49B98C5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475565" y="270957"/>
            <a:ext cx="1670400" cy="835200"/>
          </a:xfrm>
          <a:prstGeom prst="rect">
            <a:avLst/>
          </a:prstGeom>
          <a:ln/>
        </p:spPr>
      </p:pic>
      <p:sp>
        <p:nvSpPr>
          <p:cNvPr id="5" name="Google Shape;1481;p189">
            <a:extLst>
              <a:ext uri="{FF2B5EF4-FFF2-40B4-BE49-F238E27FC236}">
                <a16:creationId xmlns:a16="http://schemas.microsoft.com/office/drawing/2014/main" id="{E9A56A54-2886-0EE1-E84B-6398E0A5E734}"/>
              </a:ext>
            </a:extLst>
          </p:cNvPr>
          <p:cNvSpPr/>
          <p:nvPr/>
        </p:nvSpPr>
        <p:spPr>
          <a:xfrm>
            <a:off x="8969086" y="3357472"/>
            <a:ext cx="354997" cy="156046"/>
          </a:xfrm>
          <a:prstGeom prst="rect">
            <a:avLst/>
          </a:prstGeom>
          <a:solidFill>
            <a:schemeClr val="accent2">
              <a:alpha val="26666"/>
            </a:schemeClr>
          </a:solidFill>
          <a:ln w="25400" cap="flat" cmpd="sng">
            <a:noFill/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7" name="Google Shape;1481;p189">
            <a:extLst>
              <a:ext uri="{FF2B5EF4-FFF2-40B4-BE49-F238E27FC236}">
                <a16:creationId xmlns:a16="http://schemas.microsoft.com/office/drawing/2014/main" id="{E86EB4DA-CC8A-A0F2-EF60-1133CFF90CED}"/>
              </a:ext>
            </a:extLst>
          </p:cNvPr>
          <p:cNvSpPr/>
          <p:nvPr/>
        </p:nvSpPr>
        <p:spPr>
          <a:xfrm>
            <a:off x="10475565" y="3350977"/>
            <a:ext cx="354997" cy="156046"/>
          </a:xfrm>
          <a:prstGeom prst="rect">
            <a:avLst/>
          </a:prstGeom>
          <a:solidFill>
            <a:schemeClr val="accent2">
              <a:alpha val="26666"/>
            </a:schemeClr>
          </a:solidFill>
          <a:ln w="25400" cap="flat" cmpd="sng">
            <a:noFill/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8" name="Google Shape;1481;p189">
            <a:extLst>
              <a:ext uri="{FF2B5EF4-FFF2-40B4-BE49-F238E27FC236}">
                <a16:creationId xmlns:a16="http://schemas.microsoft.com/office/drawing/2014/main" id="{C1765302-C745-C5BB-3030-718F564037F0}"/>
              </a:ext>
            </a:extLst>
          </p:cNvPr>
          <p:cNvSpPr/>
          <p:nvPr/>
        </p:nvSpPr>
        <p:spPr>
          <a:xfrm>
            <a:off x="10460327" y="2519586"/>
            <a:ext cx="354997" cy="156046"/>
          </a:xfrm>
          <a:prstGeom prst="rect">
            <a:avLst/>
          </a:prstGeom>
          <a:solidFill>
            <a:schemeClr val="accent2">
              <a:alpha val="26666"/>
            </a:schemeClr>
          </a:solidFill>
          <a:ln w="25400" cap="flat" cmpd="sng">
            <a:noFill/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9" name="Google Shape;1481;p189">
            <a:extLst>
              <a:ext uri="{FF2B5EF4-FFF2-40B4-BE49-F238E27FC236}">
                <a16:creationId xmlns:a16="http://schemas.microsoft.com/office/drawing/2014/main" id="{AF276927-0855-1917-3B48-E4CC4AFA4B12}"/>
              </a:ext>
            </a:extLst>
          </p:cNvPr>
          <p:cNvSpPr/>
          <p:nvPr/>
        </p:nvSpPr>
        <p:spPr>
          <a:xfrm>
            <a:off x="8964010" y="2517763"/>
            <a:ext cx="354997" cy="156046"/>
          </a:xfrm>
          <a:prstGeom prst="rect">
            <a:avLst/>
          </a:prstGeom>
          <a:solidFill>
            <a:schemeClr val="accent2">
              <a:alpha val="26666"/>
            </a:schemeClr>
          </a:solidFill>
          <a:ln w="25400" cap="flat" cmpd="sng">
            <a:noFill/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0" name="Google Shape;1481;p189">
            <a:extLst>
              <a:ext uri="{FF2B5EF4-FFF2-40B4-BE49-F238E27FC236}">
                <a16:creationId xmlns:a16="http://schemas.microsoft.com/office/drawing/2014/main" id="{6C34BE46-118A-03A6-E5BD-6FB75C4AC2D1}"/>
              </a:ext>
            </a:extLst>
          </p:cNvPr>
          <p:cNvSpPr/>
          <p:nvPr/>
        </p:nvSpPr>
        <p:spPr>
          <a:xfrm>
            <a:off x="8964010" y="4290329"/>
            <a:ext cx="354997" cy="156046"/>
          </a:xfrm>
          <a:prstGeom prst="rect">
            <a:avLst/>
          </a:prstGeom>
          <a:solidFill>
            <a:schemeClr val="accent2">
              <a:alpha val="26666"/>
            </a:schemeClr>
          </a:solidFill>
          <a:ln w="25400" cap="flat" cmpd="sng">
            <a:noFill/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1" name="Google Shape;1481;p189">
            <a:extLst>
              <a:ext uri="{FF2B5EF4-FFF2-40B4-BE49-F238E27FC236}">
                <a16:creationId xmlns:a16="http://schemas.microsoft.com/office/drawing/2014/main" id="{C5407E9C-190C-D071-5E04-D47BE1822624}"/>
              </a:ext>
            </a:extLst>
          </p:cNvPr>
          <p:cNvSpPr/>
          <p:nvPr/>
        </p:nvSpPr>
        <p:spPr>
          <a:xfrm>
            <a:off x="10457534" y="4290329"/>
            <a:ext cx="354997" cy="156046"/>
          </a:xfrm>
          <a:prstGeom prst="rect">
            <a:avLst/>
          </a:prstGeom>
          <a:solidFill>
            <a:schemeClr val="accent2">
              <a:alpha val="26666"/>
            </a:schemeClr>
          </a:solidFill>
          <a:ln w="25400" cap="flat" cmpd="sng">
            <a:noFill/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2" name="Google Shape;1481;p189">
            <a:extLst>
              <a:ext uri="{FF2B5EF4-FFF2-40B4-BE49-F238E27FC236}">
                <a16:creationId xmlns:a16="http://schemas.microsoft.com/office/drawing/2014/main" id="{310D87F2-94A2-E05C-4E45-829A0B0CBED6}"/>
              </a:ext>
            </a:extLst>
          </p:cNvPr>
          <p:cNvSpPr/>
          <p:nvPr/>
        </p:nvSpPr>
        <p:spPr>
          <a:xfrm>
            <a:off x="8964010" y="5233173"/>
            <a:ext cx="354997" cy="156046"/>
          </a:xfrm>
          <a:prstGeom prst="rect">
            <a:avLst/>
          </a:prstGeom>
          <a:solidFill>
            <a:schemeClr val="accent2">
              <a:alpha val="26666"/>
            </a:schemeClr>
          </a:solidFill>
          <a:ln w="25400" cap="flat" cmpd="sng">
            <a:noFill/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3" name="Google Shape;1481;p189">
            <a:extLst>
              <a:ext uri="{FF2B5EF4-FFF2-40B4-BE49-F238E27FC236}">
                <a16:creationId xmlns:a16="http://schemas.microsoft.com/office/drawing/2014/main" id="{F48A3A1C-8E4B-C754-1B86-E811A1E43B12}"/>
              </a:ext>
            </a:extLst>
          </p:cNvPr>
          <p:cNvSpPr/>
          <p:nvPr/>
        </p:nvSpPr>
        <p:spPr>
          <a:xfrm>
            <a:off x="10457533" y="5233173"/>
            <a:ext cx="354997" cy="156046"/>
          </a:xfrm>
          <a:prstGeom prst="rect">
            <a:avLst/>
          </a:prstGeom>
          <a:solidFill>
            <a:schemeClr val="accent2">
              <a:alpha val="26666"/>
            </a:schemeClr>
          </a:solidFill>
          <a:ln w="25400" cap="flat" cmpd="sng">
            <a:noFill/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6" name="Google Shape;1586;p192"/>
          <p:cNvGrpSpPr/>
          <p:nvPr/>
        </p:nvGrpSpPr>
        <p:grpSpPr>
          <a:xfrm>
            <a:off x="1425320" y="1663338"/>
            <a:ext cx="4558618" cy="4017687"/>
            <a:chOff x="293327" y="1196198"/>
            <a:chExt cx="4558618" cy="4017687"/>
          </a:xfrm>
        </p:grpSpPr>
        <p:pic>
          <p:nvPicPr>
            <p:cNvPr id="1587" name="Google Shape;1587;p192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93327" y="1196198"/>
              <a:ext cx="4558618" cy="401768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88" name="Google Shape;1588;p192"/>
            <p:cNvSpPr/>
            <p:nvPr/>
          </p:nvSpPr>
          <p:spPr>
            <a:xfrm>
              <a:off x="3212222" y="4933255"/>
              <a:ext cx="1034419" cy="72804"/>
            </a:xfrm>
            <a:prstGeom prst="rect">
              <a:avLst/>
            </a:prstGeom>
            <a:solidFill>
              <a:srgbClr val="101C2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89" name="Google Shape;1589;p192"/>
          <p:cNvSpPr/>
          <p:nvPr/>
        </p:nvSpPr>
        <p:spPr>
          <a:xfrm>
            <a:off x="6243442" y="1096970"/>
            <a:ext cx="4629884" cy="53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 b="1" i="1">
                <a:solidFill>
                  <a:srgbClr val="4472C4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Principais indicadores operacionais da movimentação de contêineres do terminal Rio Brasil - RJ</a:t>
            </a:r>
            <a:endParaRPr/>
          </a:p>
        </p:txBody>
      </p:sp>
      <p:sp>
        <p:nvSpPr>
          <p:cNvPr id="1590" name="Google Shape;1590;p192"/>
          <p:cNvSpPr/>
          <p:nvPr/>
        </p:nvSpPr>
        <p:spPr>
          <a:xfrm>
            <a:off x="1416051" y="1096970"/>
            <a:ext cx="4433250" cy="53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 b="1" i="1">
                <a:solidFill>
                  <a:srgbClr val="4472C4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Infraestrutura portuária para a movimentação de contêineres do Terminal Rio Brasil</a:t>
            </a:r>
            <a:endParaRPr/>
          </a:p>
        </p:txBody>
      </p:sp>
      <p:cxnSp>
        <p:nvCxnSpPr>
          <p:cNvPr id="1591" name="Google Shape;1591;p192"/>
          <p:cNvCxnSpPr/>
          <p:nvPr/>
        </p:nvCxnSpPr>
        <p:spPr>
          <a:xfrm rot="10800000">
            <a:off x="6096000" y="1185385"/>
            <a:ext cx="0" cy="451242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1592" name="Google Shape;1592;p192"/>
          <p:cNvSpPr txBox="1"/>
          <p:nvPr/>
        </p:nvSpPr>
        <p:spPr>
          <a:xfrm>
            <a:off x="4561468" y="4175174"/>
            <a:ext cx="401934" cy="13401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Berço 1</a:t>
            </a:r>
            <a:endParaRPr/>
          </a:p>
        </p:txBody>
      </p:sp>
      <p:sp>
        <p:nvSpPr>
          <p:cNvPr id="1593" name="Google Shape;1593;p192"/>
          <p:cNvSpPr txBox="1"/>
          <p:nvPr/>
        </p:nvSpPr>
        <p:spPr>
          <a:xfrm>
            <a:off x="2529518" y="3782729"/>
            <a:ext cx="401934" cy="226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Berço 103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(15m)</a:t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4" name="Google Shape;1594;p192"/>
          <p:cNvSpPr txBox="1"/>
          <p:nvPr/>
        </p:nvSpPr>
        <p:spPr>
          <a:xfrm>
            <a:off x="5071736" y="4188655"/>
            <a:ext cx="401934" cy="13401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Berço 2</a:t>
            </a:r>
            <a:endParaRPr/>
          </a:p>
        </p:txBody>
      </p:sp>
      <p:sp>
        <p:nvSpPr>
          <p:cNvPr id="1596" name="Google Shape;1596;p192"/>
          <p:cNvSpPr txBox="1"/>
          <p:nvPr/>
        </p:nvSpPr>
        <p:spPr>
          <a:xfrm>
            <a:off x="1431000" y="417692"/>
            <a:ext cx="9618000" cy="6572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 b="1">
                <a:solidFill>
                  <a:srgbClr val="0F5D99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PRINCIPAIS INDICADORES OPERACIONAIS PARA A MOVIMENTAÇÃO DE CONTÊINER DO TERMINAL RIO BRASIL</a:t>
            </a:r>
            <a:endParaRPr/>
          </a:p>
        </p:txBody>
      </p:sp>
      <p:grpSp>
        <p:nvGrpSpPr>
          <p:cNvPr id="1597" name="Google Shape;1597;p192"/>
          <p:cNvGrpSpPr/>
          <p:nvPr/>
        </p:nvGrpSpPr>
        <p:grpSpPr>
          <a:xfrm>
            <a:off x="3963287" y="5182159"/>
            <a:ext cx="2283617" cy="436470"/>
            <a:chOff x="9844549" y="417692"/>
            <a:chExt cx="2283617" cy="479771"/>
          </a:xfrm>
        </p:grpSpPr>
        <p:sp>
          <p:nvSpPr>
            <p:cNvPr id="1598" name="Google Shape;1598;p192"/>
            <p:cNvSpPr/>
            <p:nvPr/>
          </p:nvSpPr>
          <p:spPr>
            <a:xfrm>
              <a:off x="9844549" y="417692"/>
              <a:ext cx="1917644" cy="479771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20625" tIns="20625" rIns="20625" bIns="206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1599" name="Google Shape;1599;p192"/>
            <p:cNvSpPr/>
            <p:nvPr/>
          </p:nvSpPr>
          <p:spPr>
            <a:xfrm>
              <a:off x="10266965" y="478882"/>
              <a:ext cx="1861201" cy="1353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1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800" b="0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Berços dedicados à contêiner</a:t>
              </a:r>
              <a:endParaRPr/>
            </a:p>
          </p:txBody>
        </p:sp>
        <p:sp>
          <p:nvSpPr>
            <p:cNvPr id="1600" name="Google Shape;1600;p192"/>
            <p:cNvSpPr/>
            <p:nvPr/>
          </p:nvSpPr>
          <p:spPr>
            <a:xfrm>
              <a:off x="9906000" y="452867"/>
              <a:ext cx="252000" cy="181136"/>
            </a:xfrm>
            <a:prstGeom prst="rect">
              <a:avLst/>
            </a:prstGeom>
            <a:solidFill>
              <a:schemeClr val="lt1">
                <a:alpha val="26666"/>
              </a:schemeClr>
            </a:solidFill>
            <a:ln w="19050" cap="flat" cmpd="sng">
              <a:solidFill>
                <a:srgbClr val="FF3300"/>
              </a:solidFill>
              <a:prstDash val="dash"/>
              <a:miter lim="400000"/>
              <a:headEnd type="none" w="sm" len="sm"/>
              <a:tailEnd type="none" w="sm" len="sm"/>
            </a:ln>
          </p:spPr>
          <p:txBody>
            <a:bodyPr spcFirstLastPara="1" wrap="square" lIns="20625" tIns="20625" rIns="20625" bIns="20625" anchor="ctr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1601" name="Google Shape;1601;p192"/>
            <p:cNvSpPr/>
            <p:nvPr/>
          </p:nvSpPr>
          <p:spPr>
            <a:xfrm>
              <a:off x="9906000" y="678191"/>
              <a:ext cx="252000" cy="153888"/>
            </a:xfrm>
            <a:prstGeom prst="rect">
              <a:avLst/>
            </a:prstGeom>
            <a:solidFill>
              <a:schemeClr val="accent2">
                <a:alpha val="26666"/>
              </a:schemeClr>
            </a:solidFill>
            <a:ln w="25400" cap="flat" cmpd="sng">
              <a:solidFill>
                <a:srgbClr val="FF3300"/>
              </a:solidFill>
              <a:prstDash val="dash"/>
              <a:miter lim="400000"/>
              <a:headEnd type="none" w="sm" len="sm"/>
              <a:tailEnd type="none" w="sm" len="sm"/>
            </a:ln>
          </p:spPr>
          <p:txBody>
            <a:bodyPr spcFirstLastPara="1" wrap="square" lIns="20625" tIns="20625" rIns="20625" bIns="206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1602" name="Google Shape;1602;p192"/>
            <p:cNvSpPr/>
            <p:nvPr/>
          </p:nvSpPr>
          <p:spPr>
            <a:xfrm>
              <a:off x="10266965" y="679720"/>
              <a:ext cx="1861201" cy="1353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342900" marR="0" lvl="0" indent="-34290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800" b="0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Carga geral/Contêiner</a:t>
              </a:r>
              <a:endParaRPr/>
            </a:p>
          </p:txBody>
        </p:sp>
      </p:grpSp>
      <p:cxnSp>
        <p:nvCxnSpPr>
          <p:cNvPr id="1606" name="Google Shape;1606;p192"/>
          <p:cNvCxnSpPr/>
          <p:nvPr/>
        </p:nvCxnSpPr>
        <p:spPr>
          <a:xfrm>
            <a:off x="4561469" y="4706141"/>
            <a:ext cx="933227" cy="0"/>
          </a:xfrm>
          <a:prstGeom prst="straightConnector1">
            <a:avLst/>
          </a:prstGeom>
          <a:solidFill>
            <a:schemeClr val="accent1"/>
          </a:solidFill>
          <a:ln w="28575" cap="flat" cmpd="sng">
            <a:solidFill>
              <a:schemeClr val="lt1"/>
            </a:solidFill>
            <a:prstDash val="solid"/>
            <a:round/>
            <a:headEnd type="triangle" w="med" len="med"/>
            <a:tailEnd type="triangle" w="med" len="med"/>
          </a:ln>
        </p:spPr>
      </p:cxnSp>
      <p:sp>
        <p:nvSpPr>
          <p:cNvPr id="1607" name="Google Shape;1607;p192"/>
          <p:cNvSpPr txBox="1"/>
          <p:nvPr/>
        </p:nvSpPr>
        <p:spPr>
          <a:xfrm>
            <a:off x="4623846" y="4364425"/>
            <a:ext cx="766844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Cais 715 m</a:t>
            </a:r>
            <a:endParaRPr/>
          </a:p>
        </p:txBody>
      </p:sp>
      <p:sp>
        <p:nvSpPr>
          <p:cNvPr id="1608" name="Google Shape;1608;p192"/>
          <p:cNvSpPr/>
          <p:nvPr/>
        </p:nvSpPr>
        <p:spPr>
          <a:xfrm>
            <a:off x="4561469" y="3554093"/>
            <a:ext cx="963617" cy="587139"/>
          </a:xfrm>
          <a:custGeom>
            <a:avLst/>
            <a:gdLst/>
            <a:ahLst/>
            <a:cxnLst/>
            <a:rect l="l" t="t" r="r" b="b"/>
            <a:pathLst>
              <a:path w="3745523" h="2356338" extrusionOk="0">
                <a:moveTo>
                  <a:pt x="3745523" y="2356338"/>
                </a:moveTo>
                <a:lnTo>
                  <a:pt x="3736268" y="1948533"/>
                </a:lnTo>
                <a:lnTo>
                  <a:pt x="2892670" y="1949016"/>
                </a:lnTo>
                <a:cubicBezTo>
                  <a:pt x="2889739" y="1688177"/>
                  <a:pt x="2886808" y="1482970"/>
                  <a:pt x="2883877" y="1222131"/>
                </a:cubicBezTo>
                <a:cubicBezTo>
                  <a:pt x="2324100" y="1201616"/>
                  <a:pt x="1526931" y="1201614"/>
                  <a:pt x="1204546" y="1186962"/>
                </a:cubicBezTo>
                <a:lnTo>
                  <a:pt x="1230923" y="26377"/>
                </a:lnTo>
                <a:lnTo>
                  <a:pt x="52754" y="0"/>
                </a:lnTo>
                <a:lnTo>
                  <a:pt x="0" y="2312377"/>
                </a:lnTo>
                <a:lnTo>
                  <a:pt x="3745523" y="2356338"/>
                </a:lnTo>
                <a:close/>
              </a:path>
            </a:pathLst>
          </a:custGeom>
          <a:solidFill>
            <a:srgbClr val="FF0000">
              <a:alpha val="29803"/>
            </a:srgbClr>
          </a:solidFill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108000" rIns="0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9" name="Google Shape;1609;p192"/>
          <p:cNvSpPr txBox="1"/>
          <p:nvPr/>
        </p:nvSpPr>
        <p:spPr>
          <a:xfrm>
            <a:off x="4597691" y="4552253"/>
            <a:ext cx="838794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Calado 14,6m</a:t>
            </a:r>
            <a:endParaRPr/>
          </a:p>
        </p:txBody>
      </p:sp>
      <p:sp>
        <p:nvSpPr>
          <p:cNvPr id="1610" name="Google Shape;1610;p192"/>
          <p:cNvSpPr txBox="1"/>
          <p:nvPr/>
        </p:nvSpPr>
        <p:spPr>
          <a:xfrm>
            <a:off x="4583975" y="3869976"/>
            <a:ext cx="62612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Rio Brasil</a:t>
            </a:r>
            <a:endParaRPr/>
          </a:p>
        </p:txBody>
      </p:sp>
      <p:cxnSp>
        <p:nvCxnSpPr>
          <p:cNvPr id="1613" name="Google Shape;1613;p192"/>
          <p:cNvCxnSpPr/>
          <p:nvPr/>
        </p:nvCxnSpPr>
        <p:spPr>
          <a:xfrm>
            <a:off x="645273" y="6034047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14" name="Google Shape;1614;p192"/>
          <p:cNvSpPr txBox="1"/>
          <p:nvPr/>
        </p:nvSpPr>
        <p:spPr>
          <a:xfrm>
            <a:off x="645273" y="5816510"/>
            <a:ext cx="2181047" cy="180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b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7355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Fonte: ANTAQ</a:t>
            </a:r>
            <a:endParaRPr/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7323636"/>
              </p:ext>
            </p:extLst>
          </p:nvPr>
        </p:nvGraphicFramePr>
        <p:xfrm>
          <a:off x="6243442" y="1777721"/>
          <a:ext cx="5329434" cy="3714750"/>
        </p:xfrm>
        <a:graphic>
          <a:graphicData uri="http://schemas.openxmlformats.org/drawingml/2006/table">
            <a:tbl>
              <a:tblPr/>
              <a:tblGrid>
                <a:gridCol w="1157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1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82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52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FFFFFF"/>
                          </a:solidFill>
                          <a:effectLst/>
                          <a:latin typeface="Roboto Condensed" panose="020B0604020202020204" charset="0"/>
                        </a:rPr>
                        <a:t>Indicador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355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FFFFFF"/>
                          </a:solidFill>
                          <a:effectLst/>
                          <a:latin typeface="Roboto Condensed" panose="020B0604020202020204" charset="0"/>
                        </a:rPr>
                        <a:t>Ano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355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FFFFFF"/>
                          </a:solidFill>
                          <a:effectLst/>
                          <a:latin typeface="Roboto Condensed" panose="020B0604020202020204" charset="0"/>
                        </a:rPr>
                        <a:t>TECON-ICTSI 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355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FFFFFF"/>
                          </a:solidFill>
                          <a:effectLst/>
                          <a:latin typeface="Roboto Condensed" panose="020B0604020202020204" charset="0"/>
                        </a:rPr>
                        <a:t>TECON-ICTSI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355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500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Consignação média (unidades/navio)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521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476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518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358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média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505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3850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Taxa de ocupação de berço (%)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32,20%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24,40%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41,90%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24,50%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53,00%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35,40%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média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42,00%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28,00%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5275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Tempo de espera para atracação (hr)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5,8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3,5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4,8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média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4,27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90500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Prancha média operacional (unidades/hr)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5275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média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50,33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36,67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pic>
        <p:nvPicPr>
          <p:cNvPr id="2" name="image6.png">
            <a:extLst>
              <a:ext uri="{FF2B5EF4-FFF2-40B4-BE49-F238E27FC236}">
                <a16:creationId xmlns:a16="http://schemas.microsoft.com/office/drawing/2014/main" id="{34D719F0-FF3E-60FE-8B33-D2634533BE85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CACA9FD3-7450-A469-953A-B1614AE26CFC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6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5BAEA90F-25D1-1AE1-F650-39A21AE5C729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432267" y="261770"/>
            <a:ext cx="1670400" cy="835200"/>
          </a:xfrm>
          <a:prstGeom prst="rect">
            <a:avLst/>
          </a:prstGeom>
          <a:ln/>
        </p:spPr>
      </p:pic>
      <p:sp>
        <p:nvSpPr>
          <p:cNvPr id="5" name="Google Shape;1481;p189">
            <a:extLst>
              <a:ext uri="{FF2B5EF4-FFF2-40B4-BE49-F238E27FC236}">
                <a16:creationId xmlns:a16="http://schemas.microsoft.com/office/drawing/2014/main" id="{8CB622ED-E029-20E1-E98D-A693B507A7C1}"/>
              </a:ext>
            </a:extLst>
          </p:cNvPr>
          <p:cNvSpPr/>
          <p:nvPr/>
        </p:nvSpPr>
        <p:spPr>
          <a:xfrm>
            <a:off x="9029636" y="3398047"/>
            <a:ext cx="354997" cy="156046"/>
          </a:xfrm>
          <a:prstGeom prst="rect">
            <a:avLst/>
          </a:prstGeom>
          <a:solidFill>
            <a:schemeClr val="accent2">
              <a:alpha val="26666"/>
            </a:schemeClr>
          </a:solidFill>
          <a:ln w="25400" cap="flat" cmpd="sng">
            <a:noFill/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7" name="Google Shape;1481;p189">
            <a:extLst>
              <a:ext uri="{FF2B5EF4-FFF2-40B4-BE49-F238E27FC236}">
                <a16:creationId xmlns:a16="http://schemas.microsoft.com/office/drawing/2014/main" id="{856FBB49-EA2F-F216-6FF3-77AF6F880BD5}"/>
              </a:ext>
            </a:extLst>
          </p:cNvPr>
          <p:cNvSpPr/>
          <p:nvPr/>
        </p:nvSpPr>
        <p:spPr>
          <a:xfrm>
            <a:off x="8989410" y="2505063"/>
            <a:ext cx="354997" cy="156046"/>
          </a:xfrm>
          <a:prstGeom prst="rect">
            <a:avLst/>
          </a:prstGeom>
          <a:solidFill>
            <a:schemeClr val="accent2">
              <a:alpha val="26666"/>
            </a:schemeClr>
          </a:solidFill>
          <a:ln w="25400" cap="flat" cmpd="sng">
            <a:noFill/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8" name="Google Shape;1481;p189">
            <a:extLst>
              <a:ext uri="{FF2B5EF4-FFF2-40B4-BE49-F238E27FC236}">
                <a16:creationId xmlns:a16="http://schemas.microsoft.com/office/drawing/2014/main" id="{AF247592-FB34-FDE5-B3BF-C866FCF84F84}"/>
              </a:ext>
            </a:extLst>
          </p:cNvPr>
          <p:cNvSpPr/>
          <p:nvPr/>
        </p:nvSpPr>
        <p:spPr>
          <a:xfrm>
            <a:off x="10589181" y="3398047"/>
            <a:ext cx="354997" cy="156046"/>
          </a:xfrm>
          <a:prstGeom prst="rect">
            <a:avLst/>
          </a:prstGeom>
          <a:solidFill>
            <a:schemeClr val="accent2">
              <a:alpha val="26666"/>
            </a:schemeClr>
          </a:solidFill>
          <a:ln w="25400" cap="flat" cmpd="sng">
            <a:noFill/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9" name="Google Shape;1589;p192"/>
          <p:cNvSpPr/>
          <p:nvPr/>
        </p:nvSpPr>
        <p:spPr>
          <a:xfrm>
            <a:off x="6243442" y="1096970"/>
            <a:ext cx="4629884" cy="53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 b="1" i="1">
                <a:solidFill>
                  <a:srgbClr val="4472C4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Principais indicadores operacionais da movimentação de contêineres do terminal Vila Velha - ES</a:t>
            </a:r>
            <a:endParaRPr/>
          </a:p>
        </p:txBody>
      </p:sp>
      <p:sp>
        <p:nvSpPr>
          <p:cNvPr id="1590" name="Google Shape;1590;p192"/>
          <p:cNvSpPr/>
          <p:nvPr/>
        </p:nvSpPr>
        <p:spPr>
          <a:xfrm>
            <a:off x="1416051" y="1096970"/>
            <a:ext cx="4433250" cy="53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 b="1" i="1">
                <a:solidFill>
                  <a:srgbClr val="4472C4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Infraestrutura portuária para a movimentação de contêineres do Terminal Rio Brasil</a:t>
            </a:r>
            <a:endParaRPr/>
          </a:p>
        </p:txBody>
      </p:sp>
      <p:cxnSp>
        <p:nvCxnSpPr>
          <p:cNvPr id="1591" name="Google Shape;1591;p192"/>
          <p:cNvCxnSpPr/>
          <p:nvPr/>
        </p:nvCxnSpPr>
        <p:spPr>
          <a:xfrm rot="10800000">
            <a:off x="6096000" y="1185385"/>
            <a:ext cx="0" cy="451242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1596" name="Google Shape;1596;p192"/>
          <p:cNvSpPr txBox="1"/>
          <p:nvPr/>
        </p:nvSpPr>
        <p:spPr>
          <a:xfrm>
            <a:off x="1431000" y="417692"/>
            <a:ext cx="9618000" cy="6572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 b="1">
                <a:solidFill>
                  <a:srgbClr val="0F5D99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PRINCIPAIS INDICADORES OPERACIONAIS PARA A MOVIMENTAÇÃO DE CONTÊINER DO TERMINAL VILA VELHA</a:t>
            </a:r>
            <a:endParaRPr/>
          </a:p>
        </p:txBody>
      </p:sp>
      <p:cxnSp>
        <p:nvCxnSpPr>
          <p:cNvPr id="1613" name="Google Shape;1613;p192"/>
          <p:cNvCxnSpPr/>
          <p:nvPr/>
        </p:nvCxnSpPr>
        <p:spPr>
          <a:xfrm>
            <a:off x="645273" y="6034047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14" name="Google Shape;1614;p192"/>
          <p:cNvSpPr txBox="1"/>
          <p:nvPr/>
        </p:nvSpPr>
        <p:spPr>
          <a:xfrm>
            <a:off x="645273" y="5816510"/>
            <a:ext cx="2181047" cy="180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b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7355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Fonte: ANTAQ</a:t>
            </a:r>
            <a:endParaRPr/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5475350"/>
              </p:ext>
            </p:extLst>
          </p:nvPr>
        </p:nvGraphicFramePr>
        <p:xfrm>
          <a:off x="6243442" y="1777721"/>
          <a:ext cx="5329434" cy="3714750"/>
        </p:xfrm>
        <a:graphic>
          <a:graphicData uri="http://schemas.openxmlformats.org/drawingml/2006/table">
            <a:tbl>
              <a:tblPr/>
              <a:tblGrid>
                <a:gridCol w="1157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1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82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52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FFFFFF"/>
                          </a:solidFill>
                          <a:effectLst/>
                          <a:latin typeface="Roboto Condensed" panose="020B0604020202020204" charset="0"/>
                        </a:rPr>
                        <a:t>Indicador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355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FFFFFF"/>
                          </a:solidFill>
                          <a:effectLst/>
                          <a:latin typeface="Roboto Condensed" panose="020B0604020202020204" charset="0"/>
                        </a:rPr>
                        <a:t>Ano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355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FFFFFF"/>
                          </a:solidFill>
                          <a:effectLst/>
                          <a:latin typeface="Roboto Condensed" panose="020B0604020202020204" charset="0"/>
                        </a:rPr>
                        <a:t>Berço 203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355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FFFFFF"/>
                          </a:solidFill>
                          <a:effectLst/>
                          <a:latin typeface="Roboto Condensed" panose="020B0604020202020204" charset="0"/>
                        </a:rPr>
                        <a:t>Berço 204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355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500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Consignação média (unidades/navio)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982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891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907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964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1.294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1.464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média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1.061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1.106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3850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Taxa de ocupação de berço (%)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48,3%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50,8%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70,9%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66,9%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83,3%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69,3%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média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67,5%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62,3%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5275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Tempo de espera para atracação (hr)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17,5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19,5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40,4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35,1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52,8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média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39,9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27,5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90500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Prancha média operacional (unidades/hr)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5275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1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média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20,6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1F4E78"/>
                          </a:solidFill>
                          <a:effectLst/>
                          <a:latin typeface="Roboto Condensed" panose="020B0604020202020204" charset="0"/>
                        </a:rPr>
                        <a:t>29,6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5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pic>
        <p:nvPicPr>
          <p:cNvPr id="4" name="Image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2936" y="1608990"/>
            <a:ext cx="4573321" cy="4012084"/>
          </a:xfrm>
          <a:prstGeom prst="rect">
            <a:avLst/>
          </a:prstGeom>
        </p:spPr>
      </p:pic>
      <p:sp>
        <p:nvSpPr>
          <p:cNvPr id="34" name="Google Shape;1608;p192"/>
          <p:cNvSpPr/>
          <p:nvPr/>
        </p:nvSpPr>
        <p:spPr>
          <a:xfrm>
            <a:off x="3038612" y="2072232"/>
            <a:ext cx="1961355" cy="1506159"/>
          </a:xfrm>
          <a:custGeom>
            <a:avLst/>
            <a:gdLst>
              <a:gd name="connsiteX0" fmla="*/ 3745523 w 3745523"/>
              <a:gd name="connsiteY0" fmla="*/ 2788678 h 2788678"/>
              <a:gd name="connsiteX1" fmla="*/ 3736268 w 3745523"/>
              <a:gd name="connsiteY1" fmla="*/ 2380873 h 2788678"/>
              <a:gd name="connsiteX2" fmla="*/ 2892670 w 3745523"/>
              <a:gd name="connsiteY2" fmla="*/ 2381356 h 2788678"/>
              <a:gd name="connsiteX3" fmla="*/ 2883877 w 3745523"/>
              <a:gd name="connsiteY3" fmla="*/ 1654471 h 2788678"/>
              <a:gd name="connsiteX4" fmla="*/ 1204546 w 3745523"/>
              <a:gd name="connsiteY4" fmla="*/ 1619302 h 2788678"/>
              <a:gd name="connsiteX5" fmla="*/ 1477745 w 3745523"/>
              <a:gd name="connsiteY5" fmla="*/ 0 h 2788678"/>
              <a:gd name="connsiteX6" fmla="*/ 52754 w 3745523"/>
              <a:gd name="connsiteY6" fmla="*/ 432340 h 2788678"/>
              <a:gd name="connsiteX7" fmla="*/ 0 w 3745523"/>
              <a:gd name="connsiteY7" fmla="*/ 2744717 h 2788678"/>
              <a:gd name="connsiteX8" fmla="*/ 3745523 w 3745523"/>
              <a:gd name="connsiteY8" fmla="*/ 2788678 h 2788678"/>
              <a:gd name="connsiteX0" fmla="*/ 3745523 w 5176889"/>
              <a:gd name="connsiteY0" fmla="*/ 4074569 h 4074569"/>
              <a:gd name="connsiteX1" fmla="*/ 3736268 w 5176889"/>
              <a:gd name="connsiteY1" fmla="*/ 3666764 h 4074569"/>
              <a:gd name="connsiteX2" fmla="*/ 2892670 w 5176889"/>
              <a:gd name="connsiteY2" fmla="*/ 3667247 h 4074569"/>
              <a:gd name="connsiteX3" fmla="*/ 2883877 w 5176889"/>
              <a:gd name="connsiteY3" fmla="*/ 2940362 h 4074569"/>
              <a:gd name="connsiteX4" fmla="*/ 5153680 w 5176889"/>
              <a:gd name="connsiteY4" fmla="*/ 0 h 4074569"/>
              <a:gd name="connsiteX5" fmla="*/ 1477745 w 5176889"/>
              <a:gd name="connsiteY5" fmla="*/ 1285891 h 4074569"/>
              <a:gd name="connsiteX6" fmla="*/ 52754 w 5176889"/>
              <a:gd name="connsiteY6" fmla="*/ 1718231 h 4074569"/>
              <a:gd name="connsiteX7" fmla="*/ 0 w 5176889"/>
              <a:gd name="connsiteY7" fmla="*/ 4030608 h 4074569"/>
              <a:gd name="connsiteX8" fmla="*/ 3745523 w 5176889"/>
              <a:gd name="connsiteY8" fmla="*/ 4074569 h 4074569"/>
              <a:gd name="connsiteX0" fmla="*/ 3745523 w 6240640"/>
              <a:gd name="connsiteY0" fmla="*/ 4074569 h 4074569"/>
              <a:gd name="connsiteX1" fmla="*/ 3736268 w 6240640"/>
              <a:gd name="connsiteY1" fmla="*/ 3666764 h 4074569"/>
              <a:gd name="connsiteX2" fmla="*/ 2892670 w 6240640"/>
              <a:gd name="connsiteY2" fmla="*/ 3667247 h 4074569"/>
              <a:gd name="connsiteX3" fmla="*/ 6240640 w 6240640"/>
              <a:gd name="connsiteY3" fmla="*/ 1870028 h 4074569"/>
              <a:gd name="connsiteX4" fmla="*/ 5153680 w 6240640"/>
              <a:gd name="connsiteY4" fmla="*/ 0 h 4074569"/>
              <a:gd name="connsiteX5" fmla="*/ 1477745 w 6240640"/>
              <a:gd name="connsiteY5" fmla="*/ 1285891 h 4074569"/>
              <a:gd name="connsiteX6" fmla="*/ 52754 w 6240640"/>
              <a:gd name="connsiteY6" fmla="*/ 1718231 h 4074569"/>
              <a:gd name="connsiteX7" fmla="*/ 0 w 6240640"/>
              <a:gd name="connsiteY7" fmla="*/ 4030608 h 4074569"/>
              <a:gd name="connsiteX8" fmla="*/ 3745523 w 6240640"/>
              <a:gd name="connsiteY8" fmla="*/ 4074569 h 4074569"/>
              <a:gd name="connsiteX0" fmla="*/ 3745523 w 7339851"/>
              <a:gd name="connsiteY0" fmla="*/ 4074569 h 4788065"/>
              <a:gd name="connsiteX1" fmla="*/ 7339851 w 7339851"/>
              <a:gd name="connsiteY1" fmla="*/ 4788065 h 4788065"/>
              <a:gd name="connsiteX2" fmla="*/ 2892670 w 7339851"/>
              <a:gd name="connsiteY2" fmla="*/ 3667247 h 4788065"/>
              <a:gd name="connsiteX3" fmla="*/ 6240640 w 7339851"/>
              <a:gd name="connsiteY3" fmla="*/ 1870028 h 4788065"/>
              <a:gd name="connsiteX4" fmla="*/ 5153680 w 7339851"/>
              <a:gd name="connsiteY4" fmla="*/ 0 h 4788065"/>
              <a:gd name="connsiteX5" fmla="*/ 1477745 w 7339851"/>
              <a:gd name="connsiteY5" fmla="*/ 1285891 h 4788065"/>
              <a:gd name="connsiteX6" fmla="*/ 52754 w 7339851"/>
              <a:gd name="connsiteY6" fmla="*/ 1718231 h 4788065"/>
              <a:gd name="connsiteX7" fmla="*/ 0 w 7339851"/>
              <a:gd name="connsiteY7" fmla="*/ 4030608 h 4788065"/>
              <a:gd name="connsiteX8" fmla="*/ 3745523 w 7339851"/>
              <a:gd name="connsiteY8" fmla="*/ 4074569 h 4788065"/>
              <a:gd name="connsiteX0" fmla="*/ 3745523 w 7339851"/>
              <a:gd name="connsiteY0" fmla="*/ 4074569 h 4788065"/>
              <a:gd name="connsiteX1" fmla="*/ 7339851 w 7339851"/>
              <a:gd name="connsiteY1" fmla="*/ 4788065 h 4788065"/>
              <a:gd name="connsiteX2" fmla="*/ 6545617 w 7339851"/>
              <a:gd name="connsiteY2" fmla="*/ 3361437 h 4788065"/>
              <a:gd name="connsiteX3" fmla="*/ 6240640 w 7339851"/>
              <a:gd name="connsiteY3" fmla="*/ 1870028 h 4788065"/>
              <a:gd name="connsiteX4" fmla="*/ 5153680 w 7339851"/>
              <a:gd name="connsiteY4" fmla="*/ 0 h 4788065"/>
              <a:gd name="connsiteX5" fmla="*/ 1477745 w 7339851"/>
              <a:gd name="connsiteY5" fmla="*/ 1285891 h 4788065"/>
              <a:gd name="connsiteX6" fmla="*/ 52754 w 7339851"/>
              <a:gd name="connsiteY6" fmla="*/ 1718231 h 4788065"/>
              <a:gd name="connsiteX7" fmla="*/ 0 w 7339851"/>
              <a:gd name="connsiteY7" fmla="*/ 4030608 h 4788065"/>
              <a:gd name="connsiteX8" fmla="*/ 3745523 w 7339851"/>
              <a:gd name="connsiteY8" fmla="*/ 4074569 h 4788065"/>
              <a:gd name="connsiteX0" fmla="*/ 3745523 w 7487943"/>
              <a:gd name="connsiteY0" fmla="*/ 4074569 h 5144843"/>
              <a:gd name="connsiteX1" fmla="*/ 7487943 w 7487943"/>
              <a:gd name="connsiteY1" fmla="*/ 5144843 h 5144843"/>
              <a:gd name="connsiteX2" fmla="*/ 6545617 w 7487943"/>
              <a:gd name="connsiteY2" fmla="*/ 3361437 h 5144843"/>
              <a:gd name="connsiteX3" fmla="*/ 6240640 w 7487943"/>
              <a:gd name="connsiteY3" fmla="*/ 1870028 h 5144843"/>
              <a:gd name="connsiteX4" fmla="*/ 5153680 w 7487943"/>
              <a:gd name="connsiteY4" fmla="*/ 0 h 5144843"/>
              <a:gd name="connsiteX5" fmla="*/ 1477745 w 7487943"/>
              <a:gd name="connsiteY5" fmla="*/ 1285891 h 5144843"/>
              <a:gd name="connsiteX6" fmla="*/ 52754 w 7487943"/>
              <a:gd name="connsiteY6" fmla="*/ 1718231 h 5144843"/>
              <a:gd name="connsiteX7" fmla="*/ 0 w 7487943"/>
              <a:gd name="connsiteY7" fmla="*/ 4030608 h 5144843"/>
              <a:gd name="connsiteX8" fmla="*/ 3745523 w 7487943"/>
              <a:gd name="connsiteY8" fmla="*/ 4074569 h 5144843"/>
              <a:gd name="connsiteX0" fmla="*/ 3745523 w 7487943"/>
              <a:gd name="connsiteY0" fmla="*/ 4074569 h 5216656"/>
              <a:gd name="connsiteX1" fmla="*/ 7487943 w 7487943"/>
              <a:gd name="connsiteY1" fmla="*/ 5144843 h 5216656"/>
              <a:gd name="connsiteX2" fmla="*/ 6545617 w 7487943"/>
              <a:gd name="connsiteY2" fmla="*/ 3361437 h 5216656"/>
              <a:gd name="connsiteX3" fmla="*/ 6240640 w 7487943"/>
              <a:gd name="connsiteY3" fmla="*/ 1870028 h 5216656"/>
              <a:gd name="connsiteX4" fmla="*/ 5153680 w 7487943"/>
              <a:gd name="connsiteY4" fmla="*/ 0 h 5216656"/>
              <a:gd name="connsiteX5" fmla="*/ 1477745 w 7487943"/>
              <a:gd name="connsiteY5" fmla="*/ 1285891 h 5216656"/>
              <a:gd name="connsiteX6" fmla="*/ 52754 w 7487943"/>
              <a:gd name="connsiteY6" fmla="*/ 1718231 h 5216656"/>
              <a:gd name="connsiteX7" fmla="*/ 0 w 7487943"/>
              <a:gd name="connsiteY7" fmla="*/ 4030608 h 5216656"/>
              <a:gd name="connsiteX8" fmla="*/ 3745523 w 7487943"/>
              <a:gd name="connsiteY8" fmla="*/ 4074569 h 5216656"/>
              <a:gd name="connsiteX0" fmla="*/ 5621360 w 7487943"/>
              <a:gd name="connsiteY0" fmla="*/ 4431347 h 5242092"/>
              <a:gd name="connsiteX1" fmla="*/ 7487943 w 7487943"/>
              <a:gd name="connsiteY1" fmla="*/ 5144843 h 5242092"/>
              <a:gd name="connsiteX2" fmla="*/ 6545617 w 7487943"/>
              <a:gd name="connsiteY2" fmla="*/ 3361437 h 5242092"/>
              <a:gd name="connsiteX3" fmla="*/ 6240640 w 7487943"/>
              <a:gd name="connsiteY3" fmla="*/ 1870028 h 5242092"/>
              <a:gd name="connsiteX4" fmla="*/ 5153680 w 7487943"/>
              <a:gd name="connsiteY4" fmla="*/ 0 h 5242092"/>
              <a:gd name="connsiteX5" fmla="*/ 1477745 w 7487943"/>
              <a:gd name="connsiteY5" fmla="*/ 1285891 h 5242092"/>
              <a:gd name="connsiteX6" fmla="*/ 52754 w 7487943"/>
              <a:gd name="connsiteY6" fmla="*/ 1718231 h 5242092"/>
              <a:gd name="connsiteX7" fmla="*/ 0 w 7487943"/>
              <a:gd name="connsiteY7" fmla="*/ 4030608 h 5242092"/>
              <a:gd name="connsiteX8" fmla="*/ 5621360 w 7487943"/>
              <a:gd name="connsiteY8" fmla="*/ 4431347 h 5242092"/>
              <a:gd name="connsiteX0" fmla="*/ 5568606 w 7435189"/>
              <a:gd name="connsiteY0" fmla="*/ 4431347 h 5242092"/>
              <a:gd name="connsiteX1" fmla="*/ 7435189 w 7435189"/>
              <a:gd name="connsiteY1" fmla="*/ 5144843 h 5242092"/>
              <a:gd name="connsiteX2" fmla="*/ 6492863 w 7435189"/>
              <a:gd name="connsiteY2" fmla="*/ 3361437 h 5242092"/>
              <a:gd name="connsiteX3" fmla="*/ 6187886 w 7435189"/>
              <a:gd name="connsiteY3" fmla="*/ 1870028 h 5242092"/>
              <a:gd name="connsiteX4" fmla="*/ 5100926 w 7435189"/>
              <a:gd name="connsiteY4" fmla="*/ 0 h 5242092"/>
              <a:gd name="connsiteX5" fmla="*/ 1424991 w 7435189"/>
              <a:gd name="connsiteY5" fmla="*/ 1285891 h 5242092"/>
              <a:gd name="connsiteX6" fmla="*/ 0 w 7435189"/>
              <a:gd name="connsiteY6" fmla="*/ 1718231 h 5242092"/>
              <a:gd name="connsiteX7" fmla="*/ 1033257 w 7435189"/>
              <a:gd name="connsiteY7" fmla="*/ 4489322 h 5242092"/>
              <a:gd name="connsiteX8" fmla="*/ 5568606 w 7435189"/>
              <a:gd name="connsiteY8" fmla="*/ 4431347 h 5242092"/>
              <a:gd name="connsiteX0" fmla="*/ 5568606 w 7435189"/>
              <a:gd name="connsiteY0" fmla="*/ 4431347 h 5242092"/>
              <a:gd name="connsiteX1" fmla="*/ 7435189 w 7435189"/>
              <a:gd name="connsiteY1" fmla="*/ 5144843 h 5242092"/>
              <a:gd name="connsiteX2" fmla="*/ 6492863 w 7435189"/>
              <a:gd name="connsiteY2" fmla="*/ 3361437 h 5242092"/>
              <a:gd name="connsiteX3" fmla="*/ 6187886 w 7435189"/>
              <a:gd name="connsiteY3" fmla="*/ 1870028 h 5242092"/>
              <a:gd name="connsiteX4" fmla="*/ 5100926 w 7435189"/>
              <a:gd name="connsiteY4" fmla="*/ 0 h 5242092"/>
              <a:gd name="connsiteX5" fmla="*/ 1424991 w 7435189"/>
              <a:gd name="connsiteY5" fmla="*/ 1285891 h 5242092"/>
              <a:gd name="connsiteX6" fmla="*/ 0 w 7435189"/>
              <a:gd name="connsiteY6" fmla="*/ 1718231 h 5242092"/>
              <a:gd name="connsiteX7" fmla="*/ 1033257 w 7435189"/>
              <a:gd name="connsiteY7" fmla="*/ 4489322 h 5242092"/>
              <a:gd name="connsiteX8" fmla="*/ 5568606 w 7435189"/>
              <a:gd name="connsiteY8" fmla="*/ 4431347 h 5242092"/>
              <a:gd name="connsiteX0" fmla="*/ 5568606 w 7435189"/>
              <a:gd name="connsiteY0" fmla="*/ 4431347 h 5242092"/>
              <a:gd name="connsiteX1" fmla="*/ 7435189 w 7435189"/>
              <a:gd name="connsiteY1" fmla="*/ 5144843 h 5242092"/>
              <a:gd name="connsiteX2" fmla="*/ 6492863 w 7435189"/>
              <a:gd name="connsiteY2" fmla="*/ 3361437 h 5242092"/>
              <a:gd name="connsiteX3" fmla="*/ 6187886 w 7435189"/>
              <a:gd name="connsiteY3" fmla="*/ 1870028 h 5242092"/>
              <a:gd name="connsiteX4" fmla="*/ 5100926 w 7435189"/>
              <a:gd name="connsiteY4" fmla="*/ 0 h 5242092"/>
              <a:gd name="connsiteX5" fmla="*/ 1424991 w 7435189"/>
              <a:gd name="connsiteY5" fmla="*/ 1285891 h 5242092"/>
              <a:gd name="connsiteX6" fmla="*/ 0 w 7435189"/>
              <a:gd name="connsiteY6" fmla="*/ 1718231 h 5242092"/>
              <a:gd name="connsiteX7" fmla="*/ 1033257 w 7435189"/>
              <a:gd name="connsiteY7" fmla="*/ 4489322 h 5242092"/>
              <a:gd name="connsiteX8" fmla="*/ 5568606 w 7435189"/>
              <a:gd name="connsiteY8" fmla="*/ 4431347 h 5242092"/>
              <a:gd name="connsiteX0" fmla="*/ 5568606 w 7435189"/>
              <a:gd name="connsiteY0" fmla="*/ 4431347 h 5242092"/>
              <a:gd name="connsiteX1" fmla="*/ 7435189 w 7435189"/>
              <a:gd name="connsiteY1" fmla="*/ 5144843 h 5242092"/>
              <a:gd name="connsiteX2" fmla="*/ 6492863 w 7435189"/>
              <a:gd name="connsiteY2" fmla="*/ 3361437 h 5242092"/>
              <a:gd name="connsiteX3" fmla="*/ 6187886 w 7435189"/>
              <a:gd name="connsiteY3" fmla="*/ 1870028 h 5242092"/>
              <a:gd name="connsiteX4" fmla="*/ 5100926 w 7435189"/>
              <a:gd name="connsiteY4" fmla="*/ 0 h 5242092"/>
              <a:gd name="connsiteX5" fmla="*/ 1424991 w 7435189"/>
              <a:gd name="connsiteY5" fmla="*/ 1285891 h 5242092"/>
              <a:gd name="connsiteX6" fmla="*/ 0 w 7435189"/>
              <a:gd name="connsiteY6" fmla="*/ 1718231 h 5242092"/>
              <a:gd name="connsiteX7" fmla="*/ 1033257 w 7435189"/>
              <a:gd name="connsiteY7" fmla="*/ 4489322 h 5242092"/>
              <a:gd name="connsiteX8" fmla="*/ 3690487 w 7435189"/>
              <a:gd name="connsiteY8" fmla="*/ 3980397 h 5242092"/>
              <a:gd name="connsiteX9" fmla="*/ 5568606 w 7435189"/>
              <a:gd name="connsiteY9" fmla="*/ 4431347 h 5242092"/>
              <a:gd name="connsiteX0" fmla="*/ 5568606 w 7435189"/>
              <a:gd name="connsiteY0" fmla="*/ 4431347 h 5242092"/>
              <a:gd name="connsiteX1" fmla="*/ 7435189 w 7435189"/>
              <a:gd name="connsiteY1" fmla="*/ 5144843 h 5242092"/>
              <a:gd name="connsiteX2" fmla="*/ 6492863 w 7435189"/>
              <a:gd name="connsiteY2" fmla="*/ 3361437 h 5242092"/>
              <a:gd name="connsiteX3" fmla="*/ 6187886 w 7435189"/>
              <a:gd name="connsiteY3" fmla="*/ 1870028 h 5242092"/>
              <a:gd name="connsiteX4" fmla="*/ 5100926 w 7435189"/>
              <a:gd name="connsiteY4" fmla="*/ 0 h 5242092"/>
              <a:gd name="connsiteX5" fmla="*/ 1424991 w 7435189"/>
              <a:gd name="connsiteY5" fmla="*/ 1285891 h 5242092"/>
              <a:gd name="connsiteX6" fmla="*/ 0 w 7435189"/>
              <a:gd name="connsiteY6" fmla="*/ 1718231 h 5242092"/>
              <a:gd name="connsiteX7" fmla="*/ 1033257 w 7435189"/>
              <a:gd name="connsiteY7" fmla="*/ 4489322 h 5242092"/>
              <a:gd name="connsiteX8" fmla="*/ 3838579 w 7435189"/>
              <a:gd name="connsiteY8" fmla="*/ 3827492 h 5242092"/>
              <a:gd name="connsiteX9" fmla="*/ 5568606 w 7435189"/>
              <a:gd name="connsiteY9" fmla="*/ 4431347 h 5242092"/>
              <a:gd name="connsiteX0" fmla="*/ 5568606 w 7435189"/>
              <a:gd name="connsiteY0" fmla="*/ 4431347 h 5242092"/>
              <a:gd name="connsiteX1" fmla="*/ 7435189 w 7435189"/>
              <a:gd name="connsiteY1" fmla="*/ 5144843 h 5242092"/>
              <a:gd name="connsiteX2" fmla="*/ 6492863 w 7435189"/>
              <a:gd name="connsiteY2" fmla="*/ 3361437 h 5242092"/>
              <a:gd name="connsiteX3" fmla="*/ 6187886 w 7435189"/>
              <a:gd name="connsiteY3" fmla="*/ 1870028 h 5242092"/>
              <a:gd name="connsiteX4" fmla="*/ 5100926 w 7435189"/>
              <a:gd name="connsiteY4" fmla="*/ 0 h 5242092"/>
              <a:gd name="connsiteX5" fmla="*/ 1424991 w 7435189"/>
              <a:gd name="connsiteY5" fmla="*/ 1285891 h 5242092"/>
              <a:gd name="connsiteX6" fmla="*/ 0 w 7435189"/>
              <a:gd name="connsiteY6" fmla="*/ 1718231 h 5242092"/>
              <a:gd name="connsiteX7" fmla="*/ 1033257 w 7435189"/>
              <a:gd name="connsiteY7" fmla="*/ 4489322 h 5242092"/>
              <a:gd name="connsiteX8" fmla="*/ 3838579 w 7435189"/>
              <a:gd name="connsiteY8" fmla="*/ 3827492 h 5242092"/>
              <a:gd name="connsiteX9" fmla="*/ 5568606 w 7435189"/>
              <a:gd name="connsiteY9" fmla="*/ 4431347 h 5242092"/>
              <a:gd name="connsiteX0" fmla="*/ 5568606 w 7435189"/>
              <a:gd name="connsiteY0" fmla="*/ 4431347 h 5242092"/>
              <a:gd name="connsiteX1" fmla="*/ 7435189 w 7435189"/>
              <a:gd name="connsiteY1" fmla="*/ 5144843 h 5242092"/>
              <a:gd name="connsiteX2" fmla="*/ 6492863 w 7435189"/>
              <a:gd name="connsiteY2" fmla="*/ 3361437 h 5242092"/>
              <a:gd name="connsiteX3" fmla="*/ 6187886 w 7435189"/>
              <a:gd name="connsiteY3" fmla="*/ 1870028 h 5242092"/>
              <a:gd name="connsiteX4" fmla="*/ 5100926 w 7435189"/>
              <a:gd name="connsiteY4" fmla="*/ 0 h 5242092"/>
              <a:gd name="connsiteX5" fmla="*/ 1424991 w 7435189"/>
              <a:gd name="connsiteY5" fmla="*/ 1285891 h 5242092"/>
              <a:gd name="connsiteX6" fmla="*/ 0 w 7435189"/>
              <a:gd name="connsiteY6" fmla="*/ 1718231 h 5242092"/>
              <a:gd name="connsiteX7" fmla="*/ 1033257 w 7435189"/>
              <a:gd name="connsiteY7" fmla="*/ 4489322 h 5242092"/>
              <a:gd name="connsiteX8" fmla="*/ 3838579 w 7435189"/>
              <a:gd name="connsiteY8" fmla="*/ 3827492 h 5242092"/>
              <a:gd name="connsiteX9" fmla="*/ 5568606 w 7435189"/>
              <a:gd name="connsiteY9" fmla="*/ 4431347 h 5242092"/>
              <a:gd name="connsiteX0" fmla="*/ 5519242 w 7435189"/>
              <a:gd name="connsiteY0" fmla="*/ 4584251 h 5259120"/>
              <a:gd name="connsiteX1" fmla="*/ 7435189 w 7435189"/>
              <a:gd name="connsiteY1" fmla="*/ 5144843 h 5259120"/>
              <a:gd name="connsiteX2" fmla="*/ 6492863 w 7435189"/>
              <a:gd name="connsiteY2" fmla="*/ 3361437 h 5259120"/>
              <a:gd name="connsiteX3" fmla="*/ 6187886 w 7435189"/>
              <a:gd name="connsiteY3" fmla="*/ 1870028 h 5259120"/>
              <a:gd name="connsiteX4" fmla="*/ 5100926 w 7435189"/>
              <a:gd name="connsiteY4" fmla="*/ 0 h 5259120"/>
              <a:gd name="connsiteX5" fmla="*/ 1424991 w 7435189"/>
              <a:gd name="connsiteY5" fmla="*/ 1285891 h 5259120"/>
              <a:gd name="connsiteX6" fmla="*/ 0 w 7435189"/>
              <a:gd name="connsiteY6" fmla="*/ 1718231 h 5259120"/>
              <a:gd name="connsiteX7" fmla="*/ 1033257 w 7435189"/>
              <a:gd name="connsiteY7" fmla="*/ 4489322 h 5259120"/>
              <a:gd name="connsiteX8" fmla="*/ 3838579 w 7435189"/>
              <a:gd name="connsiteY8" fmla="*/ 3827492 h 5259120"/>
              <a:gd name="connsiteX9" fmla="*/ 5519242 w 7435189"/>
              <a:gd name="connsiteY9" fmla="*/ 4584251 h 5259120"/>
              <a:gd name="connsiteX0" fmla="*/ 5519242 w 7435189"/>
              <a:gd name="connsiteY0" fmla="*/ 4584251 h 5272279"/>
              <a:gd name="connsiteX1" fmla="*/ 7435189 w 7435189"/>
              <a:gd name="connsiteY1" fmla="*/ 5144843 h 5272279"/>
              <a:gd name="connsiteX2" fmla="*/ 6492863 w 7435189"/>
              <a:gd name="connsiteY2" fmla="*/ 3361437 h 5272279"/>
              <a:gd name="connsiteX3" fmla="*/ 6187886 w 7435189"/>
              <a:gd name="connsiteY3" fmla="*/ 1870028 h 5272279"/>
              <a:gd name="connsiteX4" fmla="*/ 5100926 w 7435189"/>
              <a:gd name="connsiteY4" fmla="*/ 0 h 5272279"/>
              <a:gd name="connsiteX5" fmla="*/ 1424991 w 7435189"/>
              <a:gd name="connsiteY5" fmla="*/ 1285891 h 5272279"/>
              <a:gd name="connsiteX6" fmla="*/ 0 w 7435189"/>
              <a:gd name="connsiteY6" fmla="*/ 1718231 h 5272279"/>
              <a:gd name="connsiteX7" fmla="*/ 1033257 w 7435189"/>
              <a:gd name="connsiteY7" fmla="*/ 4489322 h 5272279"/>
              <a:gd name="connsiteX8" fmla="*/ 3838579 w 7435189"/>
              <a:gd name="connsiteY8" fmla="*/ 3827492 h 5272279"/>
              <a:gd name="connsiteX9" fmla="*/ 5519242 w 7435189"/>
              <a:gd name="connsiteY9" fmla="*/ 4584251 h 5272279"/>
              <a:gd name="connsiteX0" fmla="*/ 5519242 w 7435189"/>
              <a:gd name="connsiteY0" fmla="*/ 4584251 h 5272279"/>
              <a:gd name="connsiteX1" fmla="*/ 7435189 w 7435189"/>
              <a:gd name="connsiteY1" fmla="*/ 5144843 h 5272279"/>
              <a:gd name="connsiteX2" fmla="*/ 6492863 w 7435189"/>
              <a:gd name="connsiteY2" fmla="*/ 3361437 h 5272279"/>
              <a:gd name="connsiteX3" fmla="*/ 6187886 w 7435189"/>
              <a:gd name="connsiteY3" fmla="*/ 1870028 h 5272279"/>
              <a:gd name="connsiteX4" fmla="*/ 5100926 w 7435189"/>
              <a:gd name="connsiteY4" fmla="*/ 0 h 5272279"/>
              <a:gd name="connsiteX5" fmla="*/ 1424991 w 7435189"/>
              <a:gd name="connsiteY5" fmla="*/ 1285891 h 5272279"/>
              <a:gd name="connsiteX6" fmla="*/ 0 w 7435189"/>
              <a:gd name="connsiteY6" fmla="*/ 1718231 h 5272279"/>
              <a:gd name="connsiteX7" fmla="*/ 1033257 w 7435189"/>
              <a:gd name="connsiteY7" fmla="*/ 4489322 h 5272279"/>
              <a:gd name="connsiteX8" fmla="*/ 3838579 w 7435189"/>
              <a:gd name="connsiteY8" fmla="*/ 3827492 h 5272279"/>
              <a:gd name="connsiteX9" fmla="*/ 5519242 w 7435189"/>
              <a:gd name="connsiteY9" fmla="*/ 4584251 h 5272279"/>
              <a:gd name="connsiteX0" fmla="*/ 5519242 w 7435189"/>
              <a:gd name="connsiteY0" fmla="*/ 4593473 h 5281501"/>
              <a:gd name="connsiteX1" fmla="*/ 7435189 w 7435189"/>
              <a:gd name="connsiteY1" fmla="*/ 5154065 h 5281501"/>
              <a:gd name="connsiteX2" fmla="*/ 6492863 w 7435189"/>
              <a:gd name="connsiteY2" fmla="*/ 3370659 h 5281501"/>
              <a:gd name="connsiteX3" fmla="*/ 6187886 w 7435189"/>
              <a:gd name="connsiteY3" fmla="*/ 1879250 h 5281501"/>
              <a:gd name="connsiteX4" fmla="*/ 5520144 w 7435189"/>
              <a:gd name="connsiteY4" fmla="*/ 776327 h 5281501"/>
              <a:gd name="connsiteX5" fmla="*/ 5100926 w 7435189"/>
              <a:gd name="connsiteY5" fmla="*/ 9222 h 5281501"/>
              <a:gd name="connsiteX6" fmla="*/ 1424991 w 7435189"/>
              <a:gd name="connsiteY6" fmla="*/ 1295113 h 5281501"/>
              <a:gd name="connsiteX7" fmla="*/ 0 w 7435189"/>
              <a:gd name="connsiteY7" fmla="*/ 1727453 h 5281501"/>
              <a:gd name="connsiteX8" fmla="*/ 1033257 w 7435189"/>
              <a:gd name="connsiteY8" fmla="*/ 4498544 h 5281501"/>
              <a:gd name="connsiteX9" fmla="*/ 3838579 w 7435189"/>
              <a:gd name="connsiteY9" fmla="*/ 3836714 h 5281501"/>
              <a:gd name="connsiteX10" fmla="*/ 5519242 w 7435189"/>
              <a:gd name="connsiteY10" fmla="*/ 4593473 h 5281501"/>
              <a:gd name="connsiteX0" fmla="*/ 5519242 w 7463859"/>
              <a:gd name="connsiteY0" fmla="*/ 5415126 h 6103154"/>
              <a:gd name="connsiteX1" fmla="*/ 7435189 w 7463859"/>
              <a:gd name="connsiteY1" fmla="*/ 5975718 h 6103154"/>
              <a:gd name="connsiteX2" fmla="*/ 6492863 w 7463859"/>
              <a:gd name="connsiteY2" fmla="*/ 4192312 h 6103154"/>
              <a:gd name="connsiteX3" fmla="*/ 6187886 w 7463859"/>
              <a:gd name="connsiteY3" fmla="*/ 2700903 h 6103154"/>
              <a:gd name="connsiteX4" fmla="*/ 7449578 w 7463859"/>
              <a:gd name="connsiteY4" fmla="*/ 60190 h 6103154"/>
              <a:gd name="connsiteX5" fmla="*/ 5100926 w 7463859"/>
              <a:gd name="connsiteY5" fmla="*/ 830875 h 6103154"/>
              <a:gd name="connsiteX6" fmla="*/ 1424991 w 7463859"/>
              <a:gd name="connsiteY6" fmla="*/ 2116766 h 6103154"/>
              <a:gd name="connsiteX7" fmla="*/ 0 w 7463859"/>
              <a:gd name="connsiteY7" fmla="*/ 2549106 h 6103154"/>
              <a:gd name="connsiteX8" fmla="*/ 1033257 w 7463859"/>
              <a:gd name="connsiteY8" fmla="*/ 5320197 h 6103154"/>
              <a:gd name="connsiteX9" fmla="*/ 3838579 w 7463859"/>
              <a:gd name="connsiteY9" fmla="*/ 4658367 h 6103154"/>
              <a:gd name="connsiteX10" fmla="*/ 5519242 w 7463859"/>
              <a:gd name="connsiteY10" fmla="*/ 5415126 h 6103154"/>
              <a:gd name="connsiteX0" fmla="*/ 5519242 w 7546628"/>
              <a:gd name="connsiteY0" fmla="*/ 5356569 h 6044597"/>
              <a:gd name="connsiteX1" fmla="*/ 7435189 w 7546628"/>
              <a:gd name="connsiteY1" fmla="*/ 5917161 h 6044597"/>
              <a:gd name="connsiteX2" fmla="*/ 6492863 w 7546628"/>
              <a:gd name="connsiteY2" fmla="*/ 4133755 h 6044597"/>
              <a:gd name="connsiteX3" fmla="*/ 6187886 w 7546628"/>
              <a:gd name="connsiteY3" fmla="*/ 2642346 h 6044597"/>
              <a:gd name="connsiteX4" fmla="*/ 7009530 w 7546628"/>
              <a:gd name="connsiteY4" fmla="*/ 1015181 h 6044597"/>
              <a:gd name="connsiteX5" fmla="*/ 7449578 w 7546628"/>
              <a:gd name="connsiteY5" fmla="*/ 1633 h 6044597"/>
              <a:gd name="connsiteX6" fmla="*/ 5100926 w 7546628"/>
              <a:gd name="connsiteY6" fmla="*/ 772318 h 6044597"/>
              <a:gd name="connsiteX7" fmla="*/ 1424991 w 7546628"/>
              <a:gd name="connsiteY7" fmla="*/ 2058209 h 6044597"/>
              <a:gd name="connsiteX8" fmla="*/ 0 w 7546628"/>
              <a:gd name="connsiteY8" fmla="*/ 2490549 h 6044597"/>
              <a:gd name="connsiteX9" fmla="*/ 1033257 w 7546628"/>
              <a:gd name="connsiteY9" fmla="*/ 5261640 h 6044597"/>
              <a:gd name="connsiteX10" fmla="*/ 3838579 w 7546628"/>
              <a:gd name="connsiteY10" fmla="*/ 4599810 h 6044597"/>
              <a:gd name="connsiteX11" fmla="*/ 5519242 w 7546628"/>
              <a:gd name="connsiteY11" fmla="*/ 5356569 h 6044597"/>
              <a:gd name="connsiteX0" fmla="*/ 5519242 w 7614024"/>
              <a:gd name="connsiteY0" fmla="*/ 5356569 h 6044597"/>
              <a:gd name="connsiteX1" fmla="*/ 7435189 w 7614024"/>
              <a:gd name="connsiteY1" fmla="*/ 5917161 h 6044597"/>
              <a:gd name="connsiteX2" fmla="*/ 6492863 w 7614024"/>
              <a:gd name="connsiteY2" fmla="*/ 4133755 h 6044597"/>
              <a:gd name="connsiteX3" fmla="*/ 6187886 w 7614024"/>
              <a:gd name="connsiteY3" fmla="*/ 2642346 h 6044597"/>
              <a:gd name="connsiteX4" fmla="*/ 7009530 w 7614024"/>
              <a:gd name="connsiteY4" fmla="*/ 1015181 h 6044597"/>
              <a:gd name="connsiteX5" fmla="*/ 7449578 w 7614024"/>
              <a:gd name="connsiteY5" fmla="*/ 1633 h 6044597"/>
              <a:gd name="connsiteX6" fmla="*/ 5100926 w 7614024"/>
              <a:gd name="connsiteY6" fmla="*/ 772318 h 6044597"/>
              <a:gd name="connsiteX7" fmla="*/ 1424991 w 7614024"/>
              <a:gd name="connsiteY7" fmla="*/ 2058209 h 6044597"/>
              <a:gd name="connsiteX8" fmla="*/ 0 w 7614024"/>
              <a:gd name="connsiteY8" fmla="*/ 2490549 h 6044597"/>
              <a:gd name="connsiteX9" fmla="*/ 1033257 w 7614024"/>
              <a:gd name="connsiteY9" fmla="*/ 5261640 h 6044597"/>
              <a:gd name="connsiteX10" fmla="*/ 3838579 w 7614024"/>
              <a:gd name="connsiteY10" fmla="*/ 4599810 h 6044597"/>
              <a:gd name="connsiteX11" fmla="*/ 5519242 w 7614024"/>
              <a:gd name="connsiteY11" fmla="*/ 5356569 h 6044597"/>
              <a:gd name="connsiteX0" fmla="*/ 5519242 w 7623671"/>
              <a:gd name="connsiteY0" fmla="*/ 5356569 h 6044597"/>
              <a:gd name="connsiteX1" fmla="*/ 7435189 w 7623671"/>
              <a:gd name="connsiteY1" fmla="*/ 5917161 h 6044597"/>
              <a:gd name="connsiteX2" fmla="*/ 6492863 w 7623671"/>
              <a:gd name="connsiteY2" fmla="*/ 4133755 h 6044597"/>
              <a:gd name="connsiteX3" fmla="*/ 6187886 w 7623671"/>
              <a:gd name="connsiteY3" fmla="*/ 2642346 h 6044597"/>
              <a:gd name="connsiteX4" fmla="*/ 7043382 w 7623671"/>
              <a:gd name="connsiteY4" fmla="*/ 945282 h 6044597"/>
              <a:gd name="connsiteX5" fmla="*/ 7449578 w 7623671"/>
              <a:gd name="connsiteY5" fmla="*/ 1633 h 6044597"/>
              <a:gd name="connsiteX6" fmla="*/ 5100926 w 7623671"/>
              <a:gd name="connsiteY6" fmla="*/ 772318 h 6044597"/>
              <a:gd name="connsiteX7" fmla="*/ 1424991 w 7623671"/>
              <a:gd name="connsiteY7" fmla="*/ 2058209 h 6044597"/>
              <a:gd name="connsiteX8" fmla="*/ 0 w 7623671"/>
              <a:gd name="connsiteY8" fmla="*/ 2490549 h 6044597"/>
              <a:gd name="connsiteX9" fmla="*/ 1033257 w 7623671"/>
              <a:gd name="connsiteY9" fmla="*/ 5261640 h 6044597"/>
              <a:gd name="connsiteX10" fmla="*/ 3838579 w 7623671"/>
              <a:gd name="connsiteY10" fmla="*/ 4599810 h 6044597"/>
              <a:gd name="connsiteX11" fmla="*/ 5519242 w 7623671"/>
              <a:gd name="connsiteY11" fmla="*/ 5356569 h 6044597"/>
              <a:gd name="connsiteX0" fmla="*/ 5519242 w 7623671"/>
              <a:gd name="connsiteY0" fmla="*/ 5356569 h 6044597"/>
              <a:gd name="connsiteX1" fmla="*/ 7435189 w 7623671"/>
              <a:gd name="connsiteY1" fmla="*/ 5917161 h 6044597"/>
              <a:gd name="connsiteX2" fmla="*/ 6492863 w 7623671"/>
              <a:gd name="connsiteY2" fmla="*/ 4133755 h 6044597"/>
              <a:gd name="connsiteX3" fmla="*/ 6187886 w 7623671"/>
              <a:gd name="connsiteY3" fmla="*/ 2642346 h 6044597"/>
              <a:gd name="connsiteX4" fmla="*/ 7043382 w 7623671"/>
              <a:gd name="connsiteY4" fmla="*/ 945282 h 6044597"/>
              <a:gd name="connsiteX5" fmla="*/ 7449578 w 7623671"/>
              <a:gd name="connsiteY5" fmla="*/ 1633 h 6044597"/>
              <a:gd name="connsiteX6" fmla="*/ 5100926 w 7623671"/>
              <a:gd name="connsiteY6" fmla="*/ 772318 h 6044597"/>
              <a:gd name="connsiteX7" fmla="*/ 1424991 w 7623671"/>
              <a:gd name="connsiteY7" fmla="*/ 2058209 h 6044597"/>
              <a:gd name="connsiteX8" fmla="*/ 0 w 7623671"/>
              <a:gd name="connsiteY8" fmla="*/ 2490549 h 6044597"/>
              <a:gd name="connsiteX9" fmla="*/ 1033257 w 7623671"/>
              <a:gd name="connsiteY9" fmla="*/ 5261640 h 6044597"/>
              <a:gd name="connsiteX10" fmla="*/ 3838579 w 7623671"/>
              <a:gd name="connsiteY10" fmla="*/ 4599810 h 6044597"/>
              <a:gd name="connsiteX11" fmla="*/ 5519242 w 7623671"/>
              <a:gd name="connsiteY11" fmla="*/ 5356569 h 6044597"/>
              <a:gd name="connsiteX0" fmla="*/ 5519242 w 7623671"/>
              <a:gd name="connsiteY0" fmla="*/ 5356569 h 6044597"/>
              <a:gd name="connsiteX1" fmla="*/ 7435189 w 7623671"/>
              <a:gd name="connsiteY1" fmla="*/ 5917161 h 6044597"/>
              <a:gd name="connsiteX2" fmla="*/ 6492863 w 7623671"/>
              <a:gd name="connsiteY2" fmla="*/ 4133755 h 6044597"/>
              <a:gd name="connsiteX3" fmla="*/ 5984785 w 7623671"/>
              <a:gd name="connsiteY3" fmla="*/ 2642346 h 6044597"/>
              <a:gd name="connsiteX4" fmla="*/ 7043382 w 7623671"/>
              <a:gd name="connsiteY4" fmla="*/ 945282 h 6044597"/>
              <a:gd name="connsiteX5" fmla="*/ 7449578 w 7623671"/>
              <a:gd name="connsiteY5" fmla="*/ 1633 h 6044597"/>
              <a:gd name="connsiteX6" fmla="*/ 5100926 w 7623671"/>
              <a:gd name="connsiteY6" fmla="*/ 772318 h 6044597"/>
              <a:gd name="connsiteX7" fmla="*/ 1424991 w 7623671"/>
              <a:gd name="connsiteY7" fmla="*/ 2058209 h 6044597"/>
              <a:gd name="connsiteX8" fmla="*/ 0 w 7623671"/>
              <a:gd name="connsiteY8" fmla="*/ 2490549 h 6044597"/>
              <a:gd name="connsiteX9" fmla="*/ 1033257 w 7623671"/>
              <a:gd name="connsiteY9" fmla="*/ 5261640 h 6044597"/>
              <a:gd name="connsiteX10" fmla="*/ 3838579 w 7623671"/>
              <a:gd name="connsiteY10" fmla="*/ 4599810 h 6044597"/>
              <a:gd name="connsiteX11" fmla="*/ 5519242 w 7623671"/>
              <a:gd name="connsiteY11" fmla="*/ 5356569 h 6044597"/>
              <a:gd name="connsiteX0" fmla="*/ 5519242 w 7623671"/>
              <a:gd name="connsiteY0" fmla="*/ 5356569 h 6044597"/>
              <a:gd name="connsiteX1" fmla="*/ 7435189 w 7623671"/>
              <a:gd name="connsiteY1" fmla="*/ 5917161 h 6044597"/>
              <a:gd name="connsiteX2" fmla="*/ 6492863 w 7623671"/>
              <a:gd name="connsiteY2" fmla="*/ 4133755 h 6044597"/>
              <a:gd name="connsiteX3" fmla="*/ 5984785 w 7623671"/>
              <a:gd name="connsiteY3" fmla="*/ 2642346 h 6044597"/>
              <a:gd name="connsiteX4" fmla="*/ 6129438 w 7623671"/>
              <a:gd name="connsiteY4" fmla="*/ 1539424 h 6044597"/>
              <a:gd name="connsiteX5" fmla="*/ 7043382 w 7623671"/>
              <a:gd name="connsiteY5" fmla="*/ 945282 h 6044597"/>
              <a:gd name="connsiteX6" fmla="*/ 7449578 w 7623671"/>
              <a:gd name="connsiteY6" fmla="*/ 1633 h 6044597"/>
              <a:gd name="connsiteX7" fmla="*/ 5100926 w 7623671"/>
              <a:gd name="connsiteY7" fmla="*/ 772318 h 6044597"/>
              <a:gd name="connsiteX8" fmla="*/ 1424991 w 7623671"/>
              <a:gd name="connsiteY8" fmla="*/ 2058209 h 6044597"/>
              <a:gd name="connsiteX9" fmla="*/ 0 w 7623671"/>
              <a:gd name="connsiteY9" fmla="*/ 2490549 h 6044597"/>
              <a:gd name="connsiteX10" fmla="*/ 1033257 w 7623671"/>
              <a:gd name="connsiteY10" fmla="*/ 5261640 h 6044597"/>
              <a:gd name="connsiteX11" fmla="*/ 3838579 w 7623671"/>
              <a:gd name="connsiteY11" fmla="*/ 4599810 h 6044597"/>
              <a:gd name="connsiteX12" fmla="*/ 5519242 w 7623671"/>
              <a:gd name="connsiteY12" fmla="*/ 5356569 h 6044597"/>
              <a:gd name="connsiteX0" fmla="*/ 5519242 w 7623671"/>
              <a:gd name="connsiteY0" fmla="*/ 5356569 h 6044597"/>
              <a:gd name="connsiteX1" fmla="*/ 7435189 w 7623671"/>
              <a:gd name="connsiteY1" fmla="*/ 5917161 h 6044597"/>
              <a:gd name="connsiteX2" fmla="*/ 6492863 w 7623671"/>
              <a:gd name="connsiteY2" fmla="*/ 4133755 h 6044597"/>
              <a:gd name="connsiteX3" fmla="*/ 5984785 w 7623671"/>
              <a:gd name="connsiteY3" fmla="*/ 2642346 h 6044597"/>
              <a:gd name="connsiteX4" fmla="*/ 6095586 w 7623671"/>
              <a:gd name="connsiteY4" fmla="*/ 1434573 h 6044597"/>
              <a:gd name="connsiteX5" fmla="*/ 7043382 w 7623671"/>
              <a:gd name="connsiteY5" fmla="*/ 945282 h 6044597"/>
              <a:gd name="connsiteX6" fmla="*/ 7449578 w 7623671"/>
              <a:gd name="connsiteY6" fmla="*/ 1633 h 6044597"/>
              <a:gd name="connsiteX7" fmla="*/ 5100926 w 7623671"/>
              <a:gd name="connsiteY7" fmla="*/ 772318 h 6044597"/>
              <a:gd name="connsiteX8" fmla="*/ 1424991 w 7623671"/>
              <a:gd name="connsiteY8" fmla="*/ 2058209 h 6044597"/>
              <a:gd name="connsiteX9" fmla="*/ 0 w 7623671"/>
              <a:gd name="connsiteY9" fmla="*/ 2490549 h 6044597"/>
              <a:gd name="connsiteX10" fmla="*/ 1033257 w 7623671"/>
              <a:gd name="connsiteY10" fmla="*/ 5261640 h 6044597"/>
              <a:gd name="connsiteX11" fmla="*/ 3838579 w 7623671"/>
              <a:gd name="connsiteY11" fmla="*/ 4599810 h 6044597"/>
              <a:gd name="connsiteX12" fmla="*/ 5519242 w 7623671"/>
              <a:gd name="connsiteY12" fmla="*/ 5356569 h 6044597"/>
              <a:gd name="connsiteX0" fmla="*/ 5519242 w 7623671"/>
              <a:gd name="connsiteY0" fmla="*/ 5356569 h 6044597"/>
              <a:gd name="connsiteX1" fmla="*/ 7435189 w 7623671"/>
              <a:gd name="connsiteY1" fmla="*/ 5917161 h 6044597"/>
              <a:gd name="connsiteX2" fmla="*/ 6492863 w 7623671"/>
              <a:gd name="connsiteY2" fmla="*/ 4133755 h 6044597"/>
              <a:gd name="connsiteX3" fmla="*/ 5984785 w 7623671"/>
              <a:gd name="connsiteY3" fmla="*/ 2642346 h 6044597"/>
              <a:gd name="connsiteX4" fmla="*/ 5926337 w 7623671"/>
              <a:gd name="connsiteY4" fmla="*/ 1399622 h 6044597"/>
              <a:gd name="connsiteX5" fmla="*/ 7043382 w 7623671"/>
              <a:gd name="connsiteY5" fmla="*/ 945282 h 6044597"/>
              <a:gd name="connsiteX6" fmla="*/ 7449578 w 7623671"/>
              <a:gd name="connsiteY6" fmla="*/ 1633 h 6044597"/>
              <a:gd name="connsiteX7" fmla="*/ 5100926 w 7623671"/>
              <a:gd name="connsiteY7" fmla="*/ 772318 h 6044597"/>
              <a:gd name="connsiteX8" fmla="*/ 1424991 w 7623671"/>
              <a:gd name="connsiteY8" fmla="*/ 2058209 h 6044597"/>
              <a:gd name="connsiteX9" fmla="*/ 0 w 7623671"/>
              <a:gd name="connsiteY9" fmla="*/ 2490549 h 6044597"/>
              <a:gd name="connsiteX10" fmla="*/ 1033257 w 7623671"/>
              <a:gd name="connsiteY10" fmla="*/ 5261640 h 6044597"/>
              <a:gd name="connsiteX11" fmla="*/ 3838579 w 7623671"/>
              <a:gd name="connsiteY11" fmla="*/ 4599810 h 6044597"/>
              <a:gd name="connsiteX12" fmla="*/ 5519242 w 7623671"/>
              <a:gd name="connsiteY12" fmla="*/ 5356569 h 6044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623671" h="6044597" extrusionOk="0">
                <a:moveTo>
                  <a:pt x="5519242" y="5356569"/>
                </a:moveTo>
                <a:cubicBezTo>
                  <a:pt x="6470532" y="5815264"/>
                  <a:pt x="6780088" y="6273959"/>
                  <a:pt x="7435189" y="5917161"/>
                </a:cubicBezTo>
                <a:lnTo>
                  <a:pt x="6492863" y="4133755"/>
                </a:lnTo>
                <a:cubicBezTo>
                  <a:pt x="6489932" y="3872916"/>
                  <a:pt x="5987716" y="2903185"/>
                  <a:pt x="5984785" y="2642346"/>
                </a:cubicBezTo>
                <a:cubicBezTo>
                  <a:pt x="5924214" y="2209958"/>
                  <a:pt x="5749904" y="1682466"/>
                  <a:pt x="5926337" y="1399622"/>
                </a:cubicBezTo>
                <a:cubicBezTo>
                  <a:pt x="6102770" y="1116778"/>
                  <a:pt x="6823359" y="1201580"/>
                  <a:pt x="7043382" y="945282"/>
                </a:cubicBezTo>
                <a:cubicBezTo>
                  <a:pt x="7659863" y="365362"/>
                  <a:pt x="7767679" y="42110"/>
                  <a:pt x="7449578" y="1633"/>
                </a:cubicBezTo>
                <a:cubicBezTo>
                  <a:pt x="7131477" y="-38844"/>
                  <a:pt x="5783452" y="685854"/>
                  <a:pt x="5100926" y="772318"/>
                </a:cubicBezTo>
                <a:lnTo>
                  <a:pt x="1424991" y="2058209"/>
                </a:lnTo>
                <a:lnTo>
                  <a:pt x="0" y="2490549"/>
                </a:lnTo>
                <a:lnTo>
                  <a:pt x="1033257" y="5261640"/>
                </a:lnTo>
                <a:cubicBezTo>
                  <a:pt x="1648338" y="5638668"/>
                  <a:pt x="2589048" y="4660439"/>
                  <a:pt x="3838579" y="4599810"/>
                </a:cubicBezTo>
                <a:cubicBezTo>
                  <a:pt x="4742561" y="4488210"/>
                  <a:pt x="4747031" y="5009591"/>
                  <a:pt x="5519242" y="5356569"/>
                </a:cubicBezTo>
                <a:close/>
              </a:path>
            </a:pathLst>
          </a:custGeom>
          <a:solidFill>
            <a:srgbClr val="FF0000">
              <a:alpha val="29803"/>
            </a:srgbClr>
          </a:solidFill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108000" rIns="0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1610;p192"/>
          <p:cNvSpPr txBox="1"/>
          <p:nvPr/>
        </p:nvSpPr>
        <p:spPr>
          <a:xfrm>
            <a:off x="3629596" y="2739347"/>
            <a:ext cx="917274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Vila Velha</a:t>
            </a:r>
            <a:endParaRPr/>
          </a:p>
        </p:txBody>
      </p:sp>
      <p:grpSp>
        <p:nvGrpSpPr>
          <p:cNvPr id="37" name="Google Shape;1597;p192"/>
          <p:cNvGrpSpPr/>
          <p:nvPr/>
        </p:nvGrpSpPr>
        <p:grpSpPr>
          <a:xfrm>
            <a:off x="3892869" y="5111410"/>
            <a:ext cx="2283617" cy="436470"/>
            <a:chOff x="9844549" y="417692"/>
            <a:chExt cx="2283617" cy="479771"/>
          </a:xfrm>
        </p:grpSpPr>
        <p:sp>
          <p:nvSpPr>
            <p:cNvPr id="38" name="Google Shape;1598;p192"/>
            <p:cNvSpPr/>
            <p:nvPr/>
          </p:nvSpPr>
          <p:spPr>
            <a:xfrm>
              <a:off x="9844549" y="417692"/>
              <a:ext cx="1917644" cy="479771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20625" tIns="20625" rIns="20625" bIns="206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39" name="Google Shape;1599;p192"/>
            <p:cNvSpPr/>
            <p:nvPr/>
          </p:nvSpPr>
          <p:spPr>
            <a:xfrm>
              <a:off x="10266965" y="478882"/>
              <a:ext cx="1861201" cy="1353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1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800" b="0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Berços dedicados à contêiner</a:t>
              </a:r>
              <a:endParaRPr/>
            </a:p>
          </p:txBody>
        </p:sp>
        <p:sp>
          <p:nvSpPr>
            <p:cNvPr id="40" name="Google Shape;1600;p192"/>
            <p:cNvSpPr/>
            <p:nvPr/>
          </p:nvSpPr>
          <p:spPr>
            <a:xfrm>
              <a:off x="9906000" y="452867"/>
              <a:ext cx="252000" cy="181136"/>
            </a:xfrm>
            <a:prstGeom prst="rect">
              <a:avLst/>
            </a:prstGeom>
            <a:solidFill>
              <a:schemeClr val="lt1">
                <a:alpha val="26666"/>
              </a:schemeClr>
            </a:solidFill>
            <a:ln w="19050" cap="flat" cmpd="sng">
              <a:solidFill>
                <a:srgbClr val="FF3300"/>
              </a:solidFill>
              <a:prstDash val="dash"/>
              <a:miter lim="400000"/>
              <a:headEnd type="none" w="sm" len="sm"/>
              <a:tailEnd type="none" w="sm" len="sm"/>
            </a:ln>
          </p:spPr>
          <p:txBody>
            <a:bodyPr spcFirstLastPara="1" wrap="square" lIns="20625" tIns="20625" rIns="20625" bIns="20625" anchor="ctr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41" name="Google Shape;1601;p192"/>
            <p:cNvSpPr/>
            <p:nvPr/>
          </p:nvSpPr>
          <p:spPr>
            <a:xfrm>
              <a:off x="9906000" y="678191"/>
              <a:ext cx="252000" cy="153888"/>
            </a:xfrm>
            <a:prstGeom prst="rect">
              <a:avLst/>
            </a:prstGeom>
            <a:solidFill>
              <a:schemeClr val="accent2">
                <a:alpha val="26666"/>
              </a:schemeClr>
            </a:solidFill>
            <a:ln w="25400" cap="flat" cmpd="sng">
              <a:solidFill>
                <a:srgbClr val="FF3300"/>
              </a:solidFill>
              <a:prstDash val="dash"/>
              <a:miter lim="400000"/>
              <a:headEnd type="none" w="sm" len="sm"/>
              <a:tailEnd type="none" w="sm" len="sm"/>
            </a:ln>
          </p:spPr>
          <p:txBody>
            <a:bodyPr spcFirstLastPara="1" wrap="square" lIns="20625" tIns="20625" rIns="20625" bIns="206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42" name="Google Shape;1602;p192"/>
            <p:cNvSpPr/>
            <p:nvPr/>
          </p:nvSpPr>
          <p:spPr>
            <a:xfrm>
              <a:off x="10266965" y="679720"/>
              <a:ext cx="1861201" cy="1353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342900" marR="0" lvl="0" indent="-34290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800" b="0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Carga geral/Contêiner</a:t>
              </a:r>
              <a:endParaRPr/>
            </a:p>
          </p:txBody>
        </p:sp>
      </p:grpSp>
      <p:cxnSp>
        <p:nvCxnSpPr>
          <p:cNvPr id="43" name="Google Shape;1606;p192"/>
          <p:cNvCxnSpPr/>
          <p:nvPr/>
        </p:nvCxnSpPr>
        <p:spPr>
          <a:xfrm flipV="1">
            <a:off x="3021093" y="1751747"/>
            <a:ext cx="1804907" cy="737182"/>
          </a:xfrm>
          <a:prstGeom prst="straightConnector1">
            <a:avLst/>
          </a:prstGeom>
          <a:solidFill>
            <a:schemeClr val="accent1"/>
          </a:solidFill>
          <a:ln w="28575" cap="flat" cmpd="sng">
            <a:solidFill>
              <a:schemeClr val="lt1"/>
            </a:solidFill>
            <a:prstDash val="solid"/>
            <a:round/>
            <a:headEnd type="triangle" w="med" len="med"/>
            <a:tailEnd type="triangle" w="med" len="med"/>
          </a:ln>
        </p:spPr>
      </p:cxnSp>
      <p:sp>
        <p:nvSpPr>
          <p:cNvPr id="44" name="Google Shape;1607;p192"/>
          <p:cNvSpPr txBox="1"/>
          <p:nvPr/>
        </p:nvSpPr>
        <p:spPr>
          <a:xfrm rot="20248313">
            <a:off x="3396205" y="1804122"/>
            <a:ext cx="766844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Cais 450 m</a:t>
            </a:r>
            <a:endParaRPr/>
          </a:p>
        </p:txBody>
      </p:sp>
      <p:sp>
        <p:nvSpPr>
          <p:cNvPr id="45" name="Google Shape;1609;p192"/>
          <p:cNvSpPr txBox="1"/>
          <p:nvPr/>
        </p:nvSpPr>
        <p:spPr>
          <a:xfrm rot="20248313">
            <a:off x="3370050" y="1991950"/>
            <a:ext cx="838794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Calado 12,5m</a:t>
            </a:r>
            <a:endParaRPr/>
          </a:p>
        </p:txBody>
      </p:sp>
      <p:pic>
        <p:nvPicPr>
          <p:cNvPr id="2" name="image6.png">
            <a:extLst>
              <a:ext uri="{FF2B5EF4-FFF2-40B4-BE49-F238E27FC236}">
                <a16:creationId xmlns:a16="http://schemas.microsoft.com/office/drawing/2014/main" id="{6032250C-291F-D7B5-7882-53C0223C0C3E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5" name="image8.png">
            <a:extLst>
              <a:ext uri="{FF2B5EF4-FFF2-40B4-BE49-F238E27FC236}">
                <a16:creationId xmlns:a16="http://schemas.microsoft.com/office/drawing/2014/main" id="{26E38183-EF1B-3319-4ADA-94A6B99C4F0A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7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0A8775E0-6852-EF4A-8E2F-D2231E6C04AA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432267" y="261770"/>
            <a:ext cx="1670400" cy="8352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154334980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23" name="Google Shape;1623;p193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24" name="Google Shape;1624;p193"/>
          <p:cNvSpPr/>
          <p:nvPr/>
        </p:nvSpPr>
        <p:spPr>
          <a:xfrm>
            <a:off x="3238500" y="1842189"/>
            <a:ext cx="5981700" cy="287874"/>
          </a:xfrm>
          <a:prstGeom prst="rect">
            <a:avLst/>
          </a:prstGeom>
          <a:solidFill>
            <a:srgbClr val="1F3864"/>
          </a:solidFill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Condensed"/>
              <a:buNone/>
            </a:pPr>
            <a:r>
              <a:rPr lang="pt-BR" sz="1600" b="1" i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N</a:t>
            </a:r>
            <a:r>
              <a:rPr lang="pt-BR" sz="1600" b="1" i="1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úmero de unidades/navio em 2024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625" name="Google Shape;1625;p193"/>
          <p:cNvGraphicFramePr/>
          <p:nvPr>
            <p:extLst>
              <p:ext uri="{D42A27DB-BD31-4B8C-83A1-F6EECF244321}">
                <p14:modId xmlns:p14="http://schemas.microsoft.com/office/powerpoint/2010/main" val="2178119717"/>
              </p:ext>
            </p:extLst>
          </p:nvPr>
        </p:nvGraphicFramePr>
        <p:xfrm>
          <a:off x="3409890" y="1960698"/>
          <a:ext cx="6062042" cy="38452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626" name="Google Shape;1626;p193"/>
          <p:cNvCxnSpPr/>
          <p:nvPr/>
        </p:nvCxnSpPr>
        <p:spPr>
          <a:xfrm>
            <a:off x="6845071" y="2292019"/>
            <a:ext cx="0" cy="3143250"/>
          </a:xfrm>
          <a:prstGeom prst="straightConnector1">
            <a:avLst/>
          </a:prstGeom>
          <a:noFill/>
          <a:ln w="25400" cap="flat" cmpd="sng">
            <a:solidFill>
              <a:srgbClr val="FF0000"/>
            </a:solidFill>
            <a:prstDash val="dash"/>
            <a:miter lim="400000"/>
            <a:headEnd type="none" w="sm" len="sm"/>
            <a:tailEnd type="none" w="sm" len="sm"/>
          </a:ln>
        </p:spPr>
      </p:cxnSp>
      <p:sp>
        <p:nvSpPr>
          <p:cNvPr id="1627" name="Google Shape;1627;p193"/>
          <p:cNvSpPr txBox="1"/>
          <p:nvPr/>
        </p:nvSpPr>
        <p:spPr>
          <a:xfrm>
            <a:off x="6845071" y="5134131"/>
            <a:ext cx="928138" cy="226343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pt-BR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Média: 974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8" name="Google Shape;1628;p193"/>
          <p:cNvSpPr/>
          <p:nvPr/>
        </p:nvSpPr>
        <p:spPr>
          <a:xfrm>
            <a:off x="3708587" y="5844584"/>
            <a:ext cx="2194486" cy="169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" tIns="0" rIns="36000" bIns="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Fonte: ANTAQ (2025) </a:t>
            </a:r>
            <a:endParaRPr sz="1100" b="0" i="0" u="none" strike="noStrike" cap="none" baseline="30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9" name="Google Shape;1629;p193"/>
          <p:cNvSpPr txBox="1"/>
          <p:nvPr/>
        </p:nvSpPr>
        <p:spPr>
          <a:xfrm>
            <a:off x="645273" y="31147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3600" b="1" i="0" u="none" strike="noStrike" cap="none" dirty="0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Consignação Média¹</a:t>
            </a:r>
            <a:endParaRPr sz="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2184952" y="6199956"/>
            <a:ext cx="62563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¹ A Consignação Média é um indicador medido em unidades (carregadas e/ou descarregadas) por navio quando se trata da movimentação de contêineres e em toneladas (carregadas e/ou descarregadas) por navio para os demais grupos de mercadoria. O indicador expressa a movimentação média de cargas por atracação nas instalações portuárias.</a:t>
            </a:r>
          </a:p>
        </p:txBody>
      </p:sp>
      <p:pic>
        <p:nvPicPr>
          <p:cNvPr id="3" name="image6.png">
            <a:extLst>
              <a:ext uri="{FF2B5EF4-FFF2-40B4-BE49-F238E27FC236}">
                <a16:creationId xmlns:a16="http://schemas.microsoft.com/office/drawing/2014/main" id="{97C4746B-44C4-6912-1268-A101EEC57ABF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9CB15C51-B712-F2E2-1F3D-C54C8B410042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6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1E9A4ACE-4BEB-7AF9-528D-D3AB900C8CB6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061603" y="473311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37" name="Google Shape;1637;p194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38" name="Google Shape;1638;p194"/>
          <p:cNvSpPr/>
          <p:nvPr/>
        </p:nvSpPr>
        <p:spPr>
          <a:xfrm>
            <a:off x="2876549" y="1772129"/>
            <a:ext cx="5712505" cy="287874"/>
          </a:xfrm>
          <a:prstGeom prst="rect">
            <a:avLst/>
          </a:prstGeom>
          <a:solidFill>
            <a:srgbClr val="1F3864"/>
          </a:solidFill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Condensed"/>
              <a:buNone/>
            </a:pPr>
            <a:r>
              <a:rPr lang="pt-BR" sz="1600" b="1" i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</a:t>
            </a:r>
            <a:r>
              <a:rPr lang="pt-BR" sz="1600" b="1" i="1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axa de ocupação¹ para todos os </a:t>
            </a:r>
            <a:r>
              <a:rPr lang="pt-BR" sz="1600" b="1" i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berços do terminal </a:t>
            </a:r>
            <a:r>
              <a:rPr lang="pt-BR" sz="1600" b="1" i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Calibri"/>
              </a:rPr>
              <a:t>em </a:t>
            </a:r>
            <a:r>
              <a:rPr lang="pt-BR" sz="1600" b="1" i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2024</a:t>
            </a:r>
            <a:endParaRPr sz="1600" b="1" i="1">
              <a:solidFill>
                <a:schemeClr val="lt1"/>
              </a:solidFill>
              <a:latin typeface="Roboto Condensed"/>
              <a:ea typeface="Roboto Condensed"/>
              <a:cs typeface="Roboto Condensed"/>
              <a:sym typeface="Calibri"/>
            </a:endParaRPr>
          </a:p>
        </p:txBody>
      </p:sp>
      <p:sp>
        <p:nvSpPr>
          <p:cNvPr id="1639" name="Google Shape;1639;p194"/>
          <p:cNvSpPr/>
          <p:nvPr/>
        </p:nvSpPr>
        <p:spPr>
          <a:xfrm>
            <a:off x="3011902" y="5742095"/>
            <a:ext cx="2194486" cy="169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" tIns="0" rIns="36000" bIns="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Fonte: ANTAQ (2025) </a:t>
            </a:r>
            <a:endParaRPr sz="1100" b="0" i="0" u="none" strike="noStrike" cap="none" baseline="30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640" name="Google Shape;1640;p194"/>
          <p:cNvGraphicFramePr/>
          <p:nvPr>
            <p:extLst>
              <p:ext uri="{D42A27DB-BD31-4B8C-83A1-F6EECF244321}">
                <p14:modId xmlns:p14="http://schemas.microsoft.com/office/powerpoint/2010/main" val="2532521043"/>
              </p:ext>
            </p:extLst>
          </p:nvPr>
        </p:nvGraphicFramePr>
        <p:xfrm>
          <a:off x="3371850" y="1924051"/>
          <a:ext cx="5219699" cy="36184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41" name="Google Shape;1641;p194"/>
          <p:cNvSpPr txBox="1"/>
          <p:nvPr/>
        </p:nvSpPr>
        <p:spPr>
          <a:xfrm>
            <a:off x="7032342" y="5087850"/>
            <a:ext cx="1013563" cy="226343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55F"/>
              </a:buClr>
              <a:buSzPts val="1200"/>
              <a:buFont typeface="Arial"/>
              <a:buNone/>
            </a:pPr>
            <a:r>
              <a:rPr lang="pt-BR" sz="1200" b="0" i="0" u="none" strike="noStrike" cap="none">
                <a:solidFill>
                  <a:srgbClr val="07355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Média: 69,3 %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642" name="Google Shape;1642;p194"/>
          <p:cNvCxnSpPr/>
          <p:nvPr/>
        </p:nvCxnSpPr>
        <p:spPr>
          <a:xfrm>
            <a:off x="7032342" y="2188949"/>
            <a:ext cx="0" cy="3143250"/>
          </a:xfrm>
          <a:prstGeom prst="straightConnector1">
            <a:avLst/>
          </a:prstGeom>
          <a:noFill/>
          <a:ln w="25400" cap="flat" cmpd="sng">
            <a:solidFill>
              <a:srgbClr val="FF0000"/>
            </a:solidFill>
            <a:prstDash val="dash"/>
            <a:miter lim="400000"/>
            <a:headEnd type="none" w="sm" len="sm"/>
            <a:tailEnd type="none" w="sm" len="sm"/>
          </a:ln>
        </p:spPr>
      </p:cxnSp>
      <p:sp>
        <p:nvSpPr>
          <p:cNvPr id="1643" name="Google Shape;1643;p194"/>
          <p:cNvSpPr txBox="1"/>
          <p:nvPr/>
        </p:nvSpPr>
        <p:spPr>
          <a:xfrm>
            <a:off x="2426052" y="6281506"/>
            <a:ext cx="5994617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¹A taxa de ocupação do berço é a relação entre o tempo que o berço passou ocupado e o tempo disponível do berço neste período (ANTAQ, 2023)</a:t>
            </a:r>
            <a:endParaRPr/>
          </a:p>
        </p:txBody>
      </p:sp>
      <p:sp>
        <p:nvSpPr>
          <p:cNvPr id="1644" name="Google Shape;1644;p194"/>
          <p:cNvSpPr txBox="1"/>
          <p:nvPr/>
        </p:nvSpPr>
        <p:spPr>
          <a:xfrm>
            <a:off x="645273" y="369252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36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Taxa de ocupação dos berços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6.png">
            <a:extLst>
              <a:ext uri="{FF2B5EF4-FFF2-40B4-BE49-F238E27FC236}">
                <a16:creationId xmlns:a16="http://schemas.microsoft.com/office/drawing/2014/main" id="{7F97E02F-EC33-B92E-512A-D29587A05378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3" name="image8.png">
            <a:extLst>
              <a:ext uri="{FF2B5EF4-FFF2-40B4-BE49-F238E27FC236}">
                <a16:creationId xmlns:a16="http://schemas.microsoft.com/office/drawing/2014/main" id="{98DFCE76-93EA-2E5D-A730-251E28DAF495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87FC463A-4D1F-9FF1-4E9C-DB97971D5599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144443" y="614433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86" name="Google Shape;1686;p198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87" name="Google Shape;1687;p198"/>
          <p:cNvSpPr/>
          <p:nvPr/>
        </p:nvSpPr>
        <p:spPr>
          <a:xfrm>
            <a:off x="125107" y="1908831"/>
            <a:ext cx="3945777" cy="257096"/>
          </a:xfrm>
          <a:prstGeom prst="rect">
            <a:avLst/>
          </a:prstGeom>
          <a:solidFill>
            <a:srgbClr val="1F3864"/>
          </a:solidFill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Condensed"/>
              <a:buNone/>
            </a:pPr>
            <a:r>
              <a:rPr lang="pt-BR" b="1" i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Março/2024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8" name="Google Shape;1688;p198"/>
          <p:cNvSpPr/>
          <p:nvPr/>
        </p:nvSpPr>
        <p:spPr>
          <a:xfrm>
            <a:off x="645273" y="5888571"/>
            <a:ext cx="10065470" cy="169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" tIns="0" rIns="36000" bIns="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Fonte: Solve </a:t>
            </a:r>
            <a:r>
              <a:rPr lang="pt-BR" sz="1100" b="0" i="0" u="none" strike="noStrike" cap="none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Shipping</a:t>
            </a:r>
            <a:r>
              <a:rPr lang="pt-BR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pt-BR" sz="1100" b="0" i="0" u="none" strike="noStrike" cap="none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Intelligence</a:t>
            </a:r>
            <a:r>
              <a:rPr lang="pt-BR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(2025); CMA-CGM, </a:t>
            </a:r>
            <a:r>
              <a:rPr lang="pt-BR" sz="1100" b="0" i="0" u="none" strike="noStrike" cap="none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Maersk</a:t>
            </a:r>
            <a:r>
              <a:rPr lang="pt-BR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pt-BR" sz="1100" b="0" i="0" u="none" strike="noStrike" cap="none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Hapag</a:t>
            </a:r>
            <a:r>
              <a:rPr lang="pt-BR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-Lloyd, MSC, ONE, </a:t>
            </a:r>
            <a:r>
              <a:rPr lang="pt-BR" sz="1100" b="0" i="0" u="none" strike="noStrike" cap="none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Evergreen</a:t>
            </a:r>
            <a:r>
              <a:rPr lang="pt-BR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PIL, Yang Ming, ZIM.</a:t>
            </a:r>
            <a:endParaRPr sz="1100" b="0" i="0" u="none" strike="noStrike" cap="none" baseline="30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689" name="Google Shape;1689;p198"/>
          <p:cNvGraphicFramePr/>
          <p:nvPr>
            <p:extLst>
              <p:ext uri="{D42A27DB-BD31-4B8C-83A1-F6EECF244321}">
                <p14:modId xmlns:p14="http://schemas.microsoft.com/office/powerpoint/2010/main" val="830881756"/>
              </p:ext>
            </p:extLst>
          </p:nvPr>
        </p:nvGraphicFramePr>
        <p:xfrm>
          <a:off x="190650" y="2191262"/>
          <a:ext cx="3880231" cy="31673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90" name="Google Shape;1690;p198"/>
          <p:cNvSpPr txBox="1"/>
          <p:nvPr/>
        </p:nvSpPr>
        <p:spPr>
          <a:xfrm>
            <a:off x="2031862" y="4921532"/>
            <a:ext cx="981671" cy="226343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55F"/>
              </a:buClr>
              <a:buSzPts val="1200"/>
              <a:buFont typeface="Arial"/>
              <a:buNone/>
            </a:pPr>
            <a:r>
              <a:rPr lang="pt-BR" sz="1200" b="0" i="0" u="none" strike="noStrike" cap="none">
                <a:solidFill>
                  <a:srgbClr val="07355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Média: 2,9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691" name="Google Shape;1691;p198"/>
          <p:cNvCxnSpPr/>
          <p:nvPr/>
        </p:nvCxnSpPr>
        <p:spPr>
          <a:xfrm>
            <a:off x="2031863" y="2191262"/>
            <a:ext cx="0" cy="2982373"/>
          </a:xfrm>
          <a:prstGeom prst="straightConnector1">
            <a:avLst/>
          </a:prstGeom>
          <a:noFill/>
          <a:ln w="25400" cap="flat" cmpd="sng">
            <a:solidFill>
              <a:srgbClr val="FF0000"/>
            </a:solidFill>
            <a:prstDash val="dash"/>
            <a:miter lim="400000"/>
            <a:headEnd type="none" w="sm" len="sm"/>
            <a:tailEnd type="none" w="sm" len="sm"/>
          </a:ln>
        </p:spPr>
      </p:cxnSp>
      <p:sp>
        <p:nvSpPr>
          <p:cNvPr id="1692" name="Google Shape;1692;p198"/>
          <p:cNvSpPr txBox="1"/>
          <p:nvPr/>
        </p:nvSpPr>
        <p:spPr>
          <a:xfrm>
            <a:off x="615445" y="34510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36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Indicadores para o setor de logística</a:t>
            </a:r>
            <a:br>
              <a:rPr lang="pt-BR" sz="44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pt-BR" sz="24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Frequência de Navios/semana – Ásia/Brasil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693" name="Google Shape;1693;p198"/>
          <p:cNvGraphicFramePr/>
          <p:nvPr>
            <p:extLst>
              <p:ext uri="{D42A27DB-BD31-4B8C-83A1-F6EECF244321}">
                <p14:modId xmlns:p14="http://schemas.microsoft.com/office/powerpoint/2010/main" val="1426440056"/>
              </p:ext>
            </p:extLst>
          </p:nvPr>
        </p:nvGraphicFramePr>
        <p:xfrm>
          <a:off x="4167681" y="2360074"/>
          <a:ext cx="4087320" cy="3044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94" name="Google Shape;1694;p198"/>
          <p:cNvSpPr/>
          <p:nvPr/>
        </p:nvSpPr>
        <p:spPr>
          <a:xfrm>
            <a:off x="4146853" y="1932530"/>
            <a:ext cx="4151734" cy="257096"/>
          </a:xfrm>
          <a:prstGeom prst="rect">
            <a:avLst/>
          </a:prstGeom>
          <a:solidFill>
            <a:srgbClr val="1F3864"/>
          </a:solidFill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Condensed"/>
              <a:buNone/>
            </a:pPr>
            <a:r>
              <a:rPr lang="pt-BR" b="1" i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Setembro/2024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5" name="Google Shape;1695;p198"/>
          <p:cNvSpPr txBox="1"/>
          <p:nvPr/>
        </p:nvSpPr>
        <p:spPr>
          <a:xfrm>
            <a:off x="6273376" y="4947292"/>
            <a:ext cx="981671" cy="226343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55F"/>
              </a:buClr>
              <a:buSzPts val="1200"/>
              <a:buFont typeface="Arial"/>
              <a:buNone/>
            </a:pPr>
            <a:r>
              <a:rPr lang="pt-BR" sz="1200" b="0" i="0" u="none" strike="noStrike" cap="none">
                <a:solidFill>
                  <a:srgbClr val="07355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Média: 3,4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696" name="Google Shape;1696;p198"/>
          <p:cNvCxnSpPr/>
          <p:nvPr/>
        </p:nvCxnSpPr>
        <p:spPr>
          <a:xfrm>
            <a:off x="6273376" y="2360074"/>
            <a:ext cx="0" cy="2982373"/>
          </a:xfrm>
          <a:prstGeom prst="straightConnector1">
            <a:avLst/>
          </a:prstGeom>
          <a:noFill/>
          <a:ln w="25400" cap="flat" cmpd="sng">
            <a:solidFill>
              <a:srgbClr val="FF0000"/>
            </a:solidFill>
            <a:prstDash val="dash"/>
            <a:miter lim="400000"/>
            <a:headEnd type="none" w="sm" len="sm"/>
            <a:tailEnd type="none" w="sm" len="sm"/>
          </a:ln>
        </p:spPr>
      </p:cxnSp>
      <p:sp>
        <p:nvSpPr>
          <p:cNvPr id="17" name="Google Shape;1694;p198"/>
          <p:cNvSpPr/>
          <p:nvPr/>
        </p:nvSpPr>
        <p:spPr>
          <a:xfrm>
            <a:off x="8374556" y="1932530"/>
            <a:ext cx="3699969" cy="257096"/>
          </a:xfrm>
          <a:prstGeom prst="rect">
            <a:avLst/>
          </a:prstGeom>
          <a:solidFill>
            <a:srgbClr val="1F3864"/>
          </a:solidFill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Condensed"/>
              <a:buNone/>
            </a:pPr>
            <a:r>
              <a:rPr lang="pt-BR" b="1" i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Março/2025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8" name="Google Shape;1693;p198"/>
          <p:cNvGraphicFramePr/>
          <p:nvPr>
            <p:extLst>
              <p:ext uri="{D42A27DB-BD31-4B8C-83A1-F6EECF244321}">
                <p14:modId xmlns:p14="http://schemas.microsoft.com/office/powerpoint/2010/main" val="727782410"/>
              </p:ext>
            </p:extLst>
          </p:nvPr>
        </p:nvGraphicFramePr>
        <p:xfrm>
          <a:off x="8441231" y="2191262"/>
          <a:ext cx="3609904" cy="33299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19" name="Google Shape;1696;p198"/>
          <p:cNvCxnSpPr/>
          <p:nvPr/>
        </p:nvCxnSpPr>
        <p:spPr>
          <a:xfrm>
            <a:off x="10413576" y="2360074"/>
            <a:ext cx="0" cy="2982373"/>
          </a:xfrm>
          <a:prstGeom prst="straightConnector1">
            <a:avLst/>
          </a:prstGeom>
          <a:noFill/>
          <a:ln w="25400" cap="flat" cmpd="sng">
            <a:solidFill>
              <a:srgbClr val="FF0000"/>
            </a:solidFill>
            <a:prstDash val="dash"/>
            <a:miter lim="400000"/>
            <a:headEnd type="none" w="sm" len="sm"/>
            <a:tailEnd type="none" w="sm" len="sm"/>
          </a:ln>
        </p:spPr>
      </p:cxnSp>
      <p:sp>
        <p:nvSpPr>
          <p:cNvPr id="20" name="Google Shape;1695;p198"/>
          <p:cNvSpPr txBox="1"/>
          <p:nvPr/>
        </p:nvSpPr>
        <p:spPr>
          <a:xfrm>
            <a:off x="10413576" y="4936675"/>
            <a:ext cx="981671" cy="226343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20625" tIns="20625" rIns="20625" bIns="20625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55F"/>
              </a:buClr>
              <a:buSzPts val="1200"/>
              <a:buFont typeface="Arial"/>
              <a:buNone/>
            </a:pPr>
            <a:r>
              <a:rPr lang="pt-BR" sz="1200" b="0" i="0" u="none" strike="noStrike" cap="none">
                <a:solidFill>
                  <a:srgbClr val="07355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Média: 3,5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6.png">
            <a:extLst>
              <a:ext uri="{FF2B5EF4-FFF2-40B4-BE49-F238E27FC236}">
                <a16:creationId xmlns:a16="http://schemas.microsoft.com/office/drawing/2014/main" id="{CC9EE44F-0C8C-F86D-BCC0-1A2434C7968B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3" name="image8.png">
            <a:extLst>
              <a:ext uri="{FF2B5EF4-FFF2-40B4-BE49-F238E27FC236}">
                <a16:creationId xmlns:a16="http://schemas.microsoft.com/office/drawing/2014/main" id="{04AA943A-25C3-0E5F-505B-87E1EFAF6BC1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4DBC35EB-2777-E9DD-B330-830AEF535749}"/>
              </a:ext>
            </a:extLst>
          </p:cNvPr>
          <p:cNvPicPr/>
          <p:nvPr/>
        </p:nvPicPr>
        <p:blipFill>
          <a:blip r:embed="rId8"/>
          <a:srcRect/>
          <a:stretch>
            <a:fillRect/>
          </a:stretch>
        </p:blipFill>
        <p:spPr>
          <a:xfrm>
            <a:off x="10142710" y="536950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52" name="Google Shape;1652;p195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53" name="Google Shape;1653;p195"/>
          <p:cNvSpPr txBox="1"/>
          <p:nvPr/>
        </p:nvSpPr>
        <p:spPr>
          <a:xfrm>
            <a:off x="645273" y="30297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 b="1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Navios x Terminais no Brasil</a:t>
            </a:r>
            <a:endParaRPr sz="4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5" name="Google Shape;1655;p195"/>
          <p:cNvSpPr/>
          <p:nvPr/>
        </p:nvSpPr>
        <p:spPr>
          <a:xfrm>
            <a:off x="1414534" y="5903753"/>
            <a:ext cx="5233012" cy="169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" tIns="0" rIns="36000" bIns="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1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Fonte: 1) </a:t>
            </a:r>
            <a:r>
              <a:rPr lang="pt-BR" sz="1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Jean-Paul Rodrigue (2024);  2) Solve </a:t>
            </a:r>
            <a:r>
              <a:rPr lang="pt-BR" sz="11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Shipping</a:t>
            </a:r>
            <a:r>
              <a:rPr lang="pt-BR" sz="1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pt-BR" sz="11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Intelligence</a:t>
            </a:r>
            <a:r>
              <a:rPr lang="pt-BR" sz="1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(2025) </a:t>
            </a:r>
            <a:endParaRPr sz="11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56" name="Google Shape;1656;p195" descr="Containership Size Class Panamax New Panamax ULC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59697" y="1560530"/>
            <a:ext cx="4432278" cy="4290812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657" name="Google Shape;1657;p195"/>
          <p:cNvSpPr/>
          <p:nvPr/>
        </p:nvSpPr>
        <p:spPr>
          <a:xfrm>
            <a:off x="7715250" y="1332724"/>
            <a:ext cx="2808000" cy="233541"/>
          </a:xfrm>
          <a:prstGeom prst="rect">
            <a:avLst/>
          </a:prstGeom>
          <a:solidFill>
            <a:srgbClr val="1F3864"/>
          </a:solidFill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Condensed"/>
              <a:buNone/>
            </a:pPr>
            <a:r>
              <a:rPr lang="pt-BR" sz="1200" b="1" i="1" dirty="0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Calado (m)</a:t>
            </a: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8" name="Google Shape;1658;p195"/>
          <p:cNvSpPr/>
          <p:nvPr/>
        </p:nvSpPr>
        <p:spPr>
          <a:xfrm>
            <a:off x="1459698" y="1291302"/>
            <a:ext cx="4432278" cy="287874"/>
          </a:xfrm>
          <a:prstGeom prst="rect">
            <a:avLst/>
          </a:prstGeom>
          <a:solidFill>
            <a:srgbClr val="1F3864"/>
          </a:solidFill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Condensed"/>
              <a:buNone/>
            </a:pPr>
            <a:r>
              <a:rPr lang="pt-BR" sz="1600" b="1" i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Evolução dos navios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6.png">
            <a:extLst>
              <a:ext uri="{FF2B5EF4-FFF2-40B4-BE49-F238E27FC236}">
                <a16:creationId xmlns:a16="http://schemas.microsoft.com/office/drawing/2014/main" id="{C8C0DBA7-8D2A-48E0-1C93-66FBA33B0BBA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3" name="image8.png">
            <a:extLst>
              <a:ext uri="{FF2B5EF4-FFF2-40B4-BE49-F238E27FC236}">
                <a16:creationId xmlns:a16="http://schemas.microsoft.com/office/drawing/2014/main" id="{55785E13-5AEC-20B5-FAAF-9241386AA913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704D1A55-DBDC-C54A-3FEB-BD6ECA8B7B3D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144443" y="517021"/>
            <a:ext cx="1670400" cy="835200"/>
          </a:xfrm>
          <a:prstGeom prst="rect">
            <a:avLst/>
          </a:prstGeom>
          <a:ln/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E3CA2948-6741-D0FD-49B7-161A851BBA2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15250" y="1554237"/>
            <a:ext cx="2783722" cy="424113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7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66" name="Google Shape;1666;p196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67" name="Google Shape;1667;p196"/>
          <p:cNvSpPr txBox="1"/>
          <p:nvPr/>
        </p:nvSpPr>
        <p:spPr>
          <a:xfrm>
            <a:off x="552450" y="31623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 i="0" u="none" strike="noStrike" cap="none" err="1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Dashboard</a:t>
            </a:r>
            <a:r>
              <a:rPr lang="pt-BR" sz="28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 (Power BI) – Terminais</a:t>
            </a:r>
            <a:endParaRPr sz="7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image6.png" descr="Logotipo&#10;&#10;O conteúdo gerado por IA pode estar incorreto.">
            <a:extLst>
              <a:ext uri="{FF2B5EF4-FFF2-40B4-BE49-F238E27FC236}">
                <a16:creationId xmlns:a16="http://schemas.microsoft.com/office/drawing/2014/main" id="{046C65F9-5F50-1C60-1A59-C316F7C46B71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8" name="image8.png" descr="Logotipo&#10;&#10;O conteúdo gerado por IA pode estar incorreto.">
            <a:extLst>
              <a:ext uri="{FF2B5EF4-FFF2-40B4-BE49-F238E27FC236}">
                <a16:creationId xmlns:a16="http://schemas.microsoft.com/office/drawing/2014/main" id="{D3B0444F-4D39-E91A-5D47-518E0D9706B0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2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5DDBA4B2-40D9-FC3A-2D69-1AEB323B8317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10144443" y="561417"/>
            <a:ext cx="1670400" cy="835200"/>
          </a:xfrm>
          <a:prstGeom prst="rect">
            <a:avLst/>
          </a:prstGeom>
          <a:ln/>
        </p:spPr>
      </p:pic>
      <p:graphicFrame>
        <p:nvGraphicFramePr>
          <p:cNvPr id="1671" name="Google Shape;1668;p196">
            <a:extLst>
              <a:ext uri="{FF2B5EF4-FFF2-40B4-BE49-F238E27FC236}">
                <a16:creationId xmlns:a16="http://schemas.microsoft.com/office/drawing/2014/main" id="{314897BE-DB5C-3ABF-E682-5D6E72141C7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4356637"/>
              </p:ext>
            </p:extLst>
          </p:nvPr>
        </p:nvGraphicFramePr>
        <p:xfrm>
          <a:off x="615445" y="1737646"/>
          <a:ext cx="10014455" cy="1851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8" name="Slide Background">
            <a:extLst>
              <a:ext uri="{FF2B5EF4-FFF2-40B4-BE49-F238E27FC236}">
                <a16:creationId xmlns:a16="http://schemas.microsoft.com/office/drawing/2014/main" id="{7B1AB9FE-36F5-4FD1-9850-DB5C5AD48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40" name="Rectangle 1039">
            <a:extLst>
              <a:ext uri="{FF2B5EF4-FFF2-40B4-BE49-F238E27FC236}">
                <a16:creationId xmlns:a16="http://schemas.microsoft.com/office/drawing/2014/main" id="{F489C2E0-4895-4B72-85EA-7EE9FAFFDC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5137397"/>
            <a:ext cx="12192000" cy="1720601"/>
          </a:xfrm>
          <a:prstGeom prst="rect">
            <a:avLst/>
          </a:prstGeom>
          <a:ln>
            <a:noFill/>
          </a:ln>
          <a:effectLst>
            <a:outerShdw blurRad="254000" dist="127000" dir="5460000" sx="90000" sy="90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24E2AFA9-B3A2-0737-0AD4-004D1352C0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19" y="5762292"/>
            <a:ext cx="7015500" cy="101944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en-US" sz="32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Serviço</a:t>
            </a:r>
            <a:r>
              <a:rPr lang="en-US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: Santana (MSC)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0AF028F-CB83-045D-CBE7-417E6FBA12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882127" y="5838549"/>
            <a:ext cx="4114800" cy="101944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 algn="r">
              <a:buNone/>
            </a:pPr>
            <a:r>
              <a:rPr lang="en-US" sz="19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Asia - South America East Coast and the Caribbean</a:t>
            </a:r>
            <a:endParaRPr lang="en-US" sz="19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 descr="Diagrama&#10;&#10;O conteúdo gerado por IA pode estar incorreto.">
            <a:extLst>
              <a:ext uri="{FF2B5EF4-FFF2-40B4-BE49-F238E27FC236}">
                <a16:creationId xmlns:a16="http://schemas.microsoft.com/office/drawing/2014/main" id="{BEEAB50E-5309-6ABC-FCCF-DD3A65A5F5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" t="3083" r="-9" b="306"/>
          <a:stretch/>
        </p:blipFill>
        <p:spPr bwMode="auto">
          <a:xfrm>
            <a:off x="-2" y="0"/>
            <a:ext cx="12192002" cy="5686035"/>
          </a:xfrm>
          <a:prstGeom prst="rect">
            <a:avLst/>
          </a:prstGeom>
          <a:noFill/>
          <a:effectLst>
            <a:outerShdw blurRad="190500" dist="63500" dir="5400000" sx="98000" sy="98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0FA3E7A5-7245-971E-CF25-491DE17FAFC8}"/>
              </a:ext>
            </a:extLst>
          </p:cNvPr>
          <p:cNvSpPr txBox="1"/>
          <p:nvPr/>
        </p:nvSpPr>
        <p:spPr>
          <a:xfrm>
            <a:off x="3434668" y="2060868"/>
            <a:ext cx="4928281" cy="369332"/>
          </a:xfrm>
          <a:prstGeom prst="rect">
            <a:avLst/>
          </a:prstGeom>
          <a:solidFill>
            <a:srgbClr val="38638A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1800" i="1" dirty="0">
                <a:solidFill>
                  <a:schemeClr val="bg1"/>
                </a:solidFill>
                <a:latin typeface="+mj-lt"/>
              </a:rPr>
              <a:t>Carga atrai navios e navios atraem mais carga</a:t>
            </a:r>
          </a:p>
        </p:txBody>
      </p:sp>
    </p:spTree>
    <p:extLst>
      <p:ext uri="{BB962C8B-B14F-4D97-AF65-F5344CB8AC3E}">
        <p14:creationId xmlns:p14="http://schemas.microsoft.com/office/powerpoint/2010/main" val="58575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Interface gráfica do usuário&#10;&#10;Descrição gerada automaticamente">
            <a:extLst>
              <a:ext uri="{FF2B5EF4-FFF2-40B4-BE49-F238E27FC236}">
                <a16:creationId xmlns:a16="http://schemas.microsoft.com/office/drawing/2014/main" id="{7ED29237-50FE-254E-072C-9403347D7E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6" t="35538" r="9877" b="38528"/>
          <a:stretch/>
        </p:blipFill>
        <p:spPr>
          <a:xfrm>
            <a:off x="5883928" y="2824017"/>
            <a:ext cx="1352419" cy="289689"/>
          </a:xfrm>
          <a:prstGeom prst="rect">
            <a:avLst/>
          </a:prstGeom>
        </p:spPr>
      </p:pic>
      <p:sp>
        <p:nvSpPr>
          <p:cNvPr id="5" name="CaixaDeTexto 3">
            <a:extLst>
              <a:ext uri="{FF2B5EF4-FFF2-40B4-BE49-F238E27FC236}">
                <a16:creationId xmlns:a16="http://schemas.microsoft.com/office/drawing/2014/main" id="{31B3D61F-21BB-6C5A-6A45-1064C37ABC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89206" y="5730303"/>
            <a:ext cx="9622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eaLnBrk="1" hangingPunct="1">
              <a:defRPr b="1">
                <a:solidFill>
                  <a:schemeClr val="accent1"/>
                </a:solidFill>
                <a:latin typeface="Arial" pitchFamily="34" charset="0"/>
              </a:defRPr>
            </a:lvl1pPr>
            <a:lvl2pPr marL="742950" indent="-285750">
              <a:buClr>
                <a:schemeClr val="tx2"/>
              </a:buClr>
              <a:buSzPct val="70000"/>
              <a:buFont typeface="Times New Roman" pitchFamily="18" charset="0"/>
              <a:buChar char="►"/>
              <a:defRPr sz="1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buClr>
                <a:schemeClr val="tx2"/>
              </a:buClr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buClr>
                <a:schemeClr val="tx2"/>
              </a:buClr>
              <a:buSzPct val="70000"/>
              <a:buFont typeface="Times New Roman" pitchFamily="18" charset="0"/>
              <a:buChar char="–"/>
              <a:defRPr sz="1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altLang="pt-BR" sz="1000" b="1" i="0" u="none" strike="noStrike" kern="1200" cap="none" spc="0" normalizeH="0" baseline="0" noProof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Terminal Marítimo (Contêiner)</a:t>
            </a:r>
          </a:p>
        </p:txBody>
      </p:sp>
      <p:cxnSp>
        <p:nvCxnSpPr>
          <p:cNvPr id="6" name="Conector de Seta Reta 5">
            <a:extLst>
              <a:ext uri="{FF2B5EF4-FFF2-40B4-BE49-F238E27FC236}">
                <a16:creationId xmlns:a16="http://schemas.microsoft.com/office/drawing/2014/main" id="{AEB55E20-5DC8-9CD0-B6ED-2B5642E1D5E8}"/>
              </a:ext>
            </a:extLst>
          </p:cNvPr>
          <p:cNvCxnSpPr>
            <a:cxnSpLocks/>
          </p:cNvCxnSpPr>
          <p:nvPr/>
        </p:nvCxnSpPr>
        <p:spPr>
          <a:xfrm>
            <a:off x="2144005" y="3237057"/>
            <a:ext cx="1446097" cy="0"/>
          </a:xfrm>
          <a:prstGeom prst="straightConnector1">
            <a:avLst/>
          </a:prstGeom>
          <a:noFill/>
          <a:ln w="381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7" name="Imagem 6">
            <a:extLst>
              <a:ext uri="{FF2B5EF4-FFF2-40B4-BE49-F238E27FC236}">
                <a16:creationId xmlns:a16="http://schemas.microsoft.com/office/drawing/2014/main" id="{C6E8C01B-2466-9077-12E0-4EEF231FFA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808" t="22890" r="10626" b="24733"/>
          <a:stretch/>
        </p:blipFill>
        <p:spPr>
          <a:xfrm>
            <a:off x="2567842" y="2781149"/>
            <a:ext cx="621632" cy="348114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9D8860FC-31D3-FDF3-FF8C-E1DC20E7D4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6563" y="2208392"/>
            <a:ext cx="10085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eaLnBrk="1" hangingPunct="1">
              <a:defRPr b="1">
                <a:solidFill>
                  <a:schemeClr val="accent1"/>
                </a:solidFill>
                <a:latin typeface="Arial" pitchFamily="34" charset="0"/>
              </a:defRPr>
            </a:lvl1pPr>
            <a:lvl2pPr marL="742950" indent="-285750">
              <a:buClr>
                <a:schemeClr val="tx2"/>
              </a:buClr>
              <a:buSzPct val="70000"/>
              <a:buFont typeface="Times New Roman" pitchFamily="18" charset="0"/>
              <a:buChar char="►"/>
              <a:defRPr sz="1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buClr>
                <a:schemeClr val="tx2"/>
              </a:buClr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buClr>
                <a:schemeClr val="tx2"/>
              </a:buClr>
              <a:buSzPct val="70000"/>
              <a:buFont typeface="Times New Roman" pitchFamily="18" charset="0"/>
              <a:buChar char="–"/>
              <a:defRPr sz="1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altLang="pt-BR" sz="1000" b="1" i="0" u="none" strike="noStrike" kern="1200" cap="none" spc="0" normalizeH="0" baseline="0" noProof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Transporte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altLang="pt-BR" sz="1000" b="1" i="0" u="none" strike="noStrike" kern="1200" cap="none" spc="0" normalizeH="0" baseline="0" noProof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rodoviário (Fardos)</a:t>
            </a:r>
          </a:p>
        </p:txBody>
      </p:sp>
      <p:sp>
        <p:nvSpPr>
          <p:cNvPr id="9" name="CaixaDeTexto 3">
            <a:extLst>
              <a:ext uri="{FF2B5EF4-FFF2-40B4-BE49-F238E27FC236}">
                <a16:creationId xmlns:a16="http://schemas.microsoft.com/office/drawing/2014/main" id="{A6BF4643-C44C-A8DF-8341-085E7C8526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83863" y="2188468"/>
            <a:ext cx="1508854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eaLnBrk="1" hangingPunct="1">
              <a:defRPr b="1">
                <a:solidFill>
                  <a:schemeClr val="accent1"/>
                </a:solidFill>
                <a:latin typeface="Arial" pitchFamily="34" charset="0"/>
              </a:defRPr>
            </a:lvl1pPr>
            <a:lvl2pPr marL="742950" indent="-285750">
              <a:buClr>
                <a:schemeClr val="tx2"/>
              </a:buClr>
              <a:buSzPct val="70000"/>
              <a:buFont typeface="Times New Roman" pitchFamily="18" charset="0"/>
              <a:buChar char="►"/>
              <a:defRPr sz="1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buClr>
                <a:schemeClr val="tx2"/>
              </a:buClr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buClr>
                <a:schemeClr val="tx2"/>
              </a:buClr>
              <a:buSzPct val="70000"/>
              <a:buFont typeface="Times New Roman" pitchFamily="18" charset="0"/>
              <a:buChar char="–"/>
              <a:defRPr sz="1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altLang="pt-BR" sz="1000" b="1" i="0" u="none" strike="noStrike" kern="1200" cap="none" spc="0" normalizeH="0" baseline="0" noProof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Cross-</a:t>
            </a:r>
            <a:r>
              <a:rPr kumimoji="0" lang="pt-BR" altLang="pt-BR" sz="1000" b="1" i="0" u="none" strike="noStrike" kern="1200" cap="none" spc="0" normalizeH="0" baseline="0" noProof="0" err="1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Docking</a:t>
            </a:r>
            <a:endParaRPr kumimoji="0" lang="pt-BR" altLang="pt-BR" sz="1000" b="1" i="0" u="none" strike="noStrike" kern="1200" cap="none" spc="0" normalizeH="0" baseline="0" noProof="0">
              <a:ln>
                <a:noFill/>
              </a:ln>
              <a:solidFill>
                <a:srgbClr val="0E2841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altLang="pt-BR" sz="1000" b="1" i="0" u="none" strike="noStrike" kern="1200" cap="none" spc="0" normalizeH="0" baseline="0" noProof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(Recebimento + Ovação + Posicionamento + Expedição)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AF3EA271-0C48-E083-D341-EF8DBE79D9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62423" y="2363554"/>
            <a:ext cx="115325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eaLnBrk="1" hangingPunct="1">
              <a:defRPr b="1">
                <a:solidFill>
                  <a:schemeClr val="accent1"/>
                </a:solidFill>
                <a:latin typeface="Arial" pitchFamily="34" charset="0"/>
              </a:defRPr>
            </a:lvl1pPr>
            <a:lvl2pPr marL="742950" indent="-285750">
              <a:buClr>
                <a:schemeClr val="tx2"/>
              </a:buClr>
              <a:buSzPct val="70000"/>
              <a:buFont typeface="Times New Roman" pitchFamily="18" charset="0"/>
              <a:buChar char="►"/>
              <a:defRPr sz="1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buClr>
                <a:schemeClr val="tx2"/>
              </a:buClr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buClr>
                <a:schemeClr val="tx2"/>
              </a:buClr>
              <a:buSzPct val="70000"/>
              <a:buFont typeface="Times New Roman" pitchFamily="18" charset="0"/>
              <a:buChar char="–"/>
              <a:defRPr sz="1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altLang="pt-BR" sz="1000" b="1" i="0" u="none" strike="noStrike" kern="1200" cap="none" spc="0" normalizeH="0" baseline="0" noProof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Transporte Ferroviário (Rumo)</a:t>
            </a:r>
          </a:p>
        </p:txBody>
      </p:sp>
      <p:sp>
        <p:nvSpPr>
          <p:cNvPr id="11" name="CaixaDeTexto 3">
            <a:extLst>
              <a:ext uri="{FF2B5EF4-FFF2-40B4-BE49-F238E27FC236}">
                <a16:creationId xmlns:a16="http://schemas.microsoft.com/office/drawing/2014/main" id="{269FE3F8-33E4-61E3-0863-E29D88074F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6484" y="3947702"/>
            <a:ext cx="1124044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eaLnBrk="1" hangingPunct="1">
              <a:defRPr b="1">
                <a:solidFill>
                  <a:schemeClr val="accent1"/>
                </a:solidFill>
                <a:latin typeface="Arial" pitchFamily="34" charset="0"/>
              </a:defRPr>
            </a:lvl1pPr>
            <a:lvl2pPr marL="742950" indent="-285750">
              <a:buClr>
                <a:schemeClr val="tx2"/>
              </a:buClr>
              <a:buSzPct val="70000"/>
              <a:buFont typeface="Times New Roman" pitchFamily="18" charset="0"/>
              <a:buChar char="►"/>
              <a:defRPr sz="1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buClr>
                <a:schemeClr val="tx2"/>
              </a:buClr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buClr>
                <a:schemeClr val="tx2"/>
              </a:buClr>
              <a:buSzPct val="70000"/>
              <a:buFont typeface="Times New Roman" pitchFamily="18" charset="0"/>
              <a:buChar char="–"/>
              <a:defRPr sz="1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altLang="pt-BR" sz="900" b="1" i="0" u="none" strike="noStrike" kern="1200" cap="none" spc="0" normalizeH="0" baseline="0" noProof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Rondonópolis-MT</a:t>
            </a:r>
          </a:p>
        </p:txBody>
      </p:sp>
      <p:grpSp>
        <p:nvGrpSpPr>
          <p:cNvPr id="12" name="Agrupar 11">
            <a:extLst>
              <a:ext uri="{FF2B5EF4-FFF2-40B4-BE49-F238E27FC236}">
                <a16:creationId xmlns:a16="http://schemas.microsoft.com/office/drawing/2014/main" id="{D7D89F10-5DAC-B09C-D606-F8E37602847F}"/>
              </a:ext>
            </a:extLst>
          </p:cNvPr>
          <p:cNvGrpSpPr/>
          <p:nvPr/>
        </p:nvGrpSpPr>
        <p:grpSpPr>
          <a:xfrm>
            <a:off x="3904078" y="2955206"/>
            <a:ext cx="1393162" cy="916517"/>
            <a:chOff x="3154016" y="4304717"/>
            <a:chExt cx="1393162" cy="916517"/>
          </a:xfrm>
        </p:grpSpPr>
        <p:pic>
          <p:nvPicPr>
            <p:cNvPr id="13" name="Picture 26">
              <a:extLst>
                <a:ext uri="{FF2B5EF4-FFF2-40B4-BE49-F238E27FC236}">
                  <a16:creationId xmlns:a16="http://schemas.microsoft.com/office/drawing/2014/main" id="{0EA38EC5-3847-120D-0DD6-9D946A1F17E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88228" y="4662398"/>
              <a:ext cx="858950" cy="558836"/>
            </a:xfrm>
            <a:prstGeom prst="rect">
              <a:avLst/>
            </a:prstGeom>
          </p:spPr>
        </p:pic>
        <p:pic>
          <p:nvPicPr>
            <p:cNvPr id="14" name="Imagem 13">
              <a:extLst>
                <a:ext uri="{FF2B5EF4-FFF2-40B4-BE49-F238E27FC236}">
                  <a16:creationId xmlns:a16="http://schemas.microsoft.com/office/drawing/2014/main" id="{6FD3784E-DD0E-C21B-4FB8-BA91CCD5E8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7420" t="9805" r="16570" b="16001"/>
            <a:stretch/>
          </p:blipFill>
          <p:spPr>
            <a:xfrm>
              <a:off x="3154016" y="4304717"/>
              <a:ext cx="625898" cy="685508"/>
            </a:xfrm>
            <a:prstGeom prst="rect">
              <a:avLst/>
            </a:prstGeom>
          </p:spPr>
        </p:pic>
      </p:grpSp>
      <p:cxnSp>
        <p:nvCxnSpPr>
          <p:cNvPr id="15" name="Conector: Angulado 14">
            <a:extLst>
              <a:ext uri="{FF2B5EF4-FFF2-40B4-BE49-F238E27FC236}">
                <a16:creationId xmlns:a16="http://schemas.microsoft.com/office/drawing/2014/main" id="{7811ED27-83EA-509C-3B56-72111B94873C}"/>
              </a:ext>
            </a:extLst>
          </p:cNvPr>
          <p:cNvCxnSpPr>
            <a:cxnSpLocks/>
          </p:cNvCxnSpPr>
          <p:nvPr/>
        </p:nvCxnSpPr>
        <p:spPr>
          <a:xfrm rot="10800000" flipV="1">
            <a:off x="5641772" y="4024883"/>
            <a:ext cx="2616598" cy="1218113"/>
          </a:xfrm>
          <a:prstGeom prst="bentConnector3">
            <a:avLst>
              <a:gd name="adj1" fmla="val 376"/>
            </a:avLst>
          </a:prstGeom>
          <a:noFill/>
          <a:ln w="381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" name="Imagem 15" descr="Uma imagem contendo tapete, mesa&#10;&#10;Descrição gerada automaticamente">
            <a:extLst>
              <a:ext uri="{FF2B5EF4-FFF2-40B4-BE49-F238E27FC236}">
                <a16:creationId xmlns:a16="http://schemas.microsoft.com/office/drawing/2014/main" id="{A61B7F1B-4DD6-9D46-8F4A-23360C671C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373756" y="4706046"/>
            <a:ext cx="1203679" cy="1029197"/>
          </a:xfrm>
          <a:prstGeom prst="rect">
            <a:avLst/>
          </a:prstGeom>
        </p:spPr>
      </p:pic>
      <p:cxnSp>
        <p:nvCxnSpPr>
          <p:cNvPr id="17" name="Conector de Seta Reta 16">
            <a:extLst>
              <a:ext uri="{FF2B5EF4-FFF2-40B4-BE49-F238E27FC236}">
                <a16:creationId xmlns:a16="http://schemas.microsoft.com/office/drawing/2014/main" id="{4C4E05EA-8AAD-A448-6A68-B39C2ABB29B2}"/>
              </a:ext>
            </a:extLst>
          </p:cNvPr>
          <p:cNvCxnSpPr>
            <a:cxnSpLocks/>
          </p:cNvCxnSpPr>
          <p:nvPr/>
        </p:nvCxnSpPr>
        <p:spPr>
          <a:xfrm flipV="1">
            <a:off x="5399325" y="3219849"/>
            <a:ext cx="2065893" cy="27899"/>
          </a:xfrm>
          <a:prstGeom prst="straightConnector1">
            <a:avLst/>
          </a:prstGeom>
          <a:noFill/>
          <a:ln w="381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0D97F529-CA78-64A3-94E1-15BAAD32B1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6219" y="4644604"/>
            <a:ext cx="911090" cy="276999"/>
          </a:xfrm>
          <a:prstGeom prst="rect">
            <a:avLst/>
          </a:prstGeom>
          <a:noFill/>
          <a:ln w="19050">
            <a:noFill/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eaLnBrk="1" hangingPunct="1">
              <a:defRPr b="1">
                <a:solidFill>
                  <a:schemeClr val="accent1"/>
                </a:solidFill>
                <a:latin typeface="Arial" pitchFamily="34" charset="0"/>
              </a:defRPr>
            </a:lvl1pPr>
            <a:lvl2pPr marL="742950" indent="-285750">
              <a:buClr>
                <a:schemeClr val="tx2"/>
              </a:buClr>
              <a:buSzPct val="70000"/>
              <a:buFont typeface="Times New Roman" pitchFamily="18" charset="0"/>
              <a:buChar char="►"/>
              <a:defRPr sz="1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buClr>
                <a:schemeClr val="tx2"/>
              </a:buClr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buClr>
                <a:schemeClr val="tx2"/>
              </a:buClr>
              <a:buSzPct val="70000"/>
              <a:buFont typeface="Times New Roman" pitchFamily="18" charset="0"/>
              <a:buChar char="–"/>
              <a:defRPr sz="1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altLang="pt-BR" sz="900" b="1" i="0" u="none" strike="noStrike" kern="1200" cap="none" spc="0" normalizeH="0" baseline="0" noProof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Sepetiba Tecon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altLang="pt-BR" sz="900" b="1" i="0" u="none" strike="noStrike" kern="1200" cap="none" spc="0" normalizeH="0" baseline="0" noProof="0">
              <a:ln>
                <a:noFill/>
              </a:ln>
              <a:solidFill>
                <a:srgbClr val="0E2841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9" name="Agrupar 18">
            <a:extLst>
              <a:ext uri="{FF2B5EF4-FFF2-40B4-BE49-F238E27FC236}">
                <a16:creationId xmlns:a16="http://schemas.microsoft.com/office/drawing/2014/main" id="{38122223-DC3D-2F8A-0E76-2BB56B02E494}"/>
              </a:ext>
            </a:extLst>
          </p:cNvPr>
          <p:cNvGrpSpPr/>
          <p:nvPr/>
        </p:nvGrpSpPr>
        <p:grpSpPr>
          <a:xfrm>
            <a:off x="883452" y="2188468"/>
            <a:ext cx="1446097" cy="1475549"/>
            <a:chOff x="250355" y="1363301"/>
            <a:chExt cx="1446097" cy="1475549"/>
          </a:xfrm>
        </p:grpSpPr>
        <p:sp>
          <p:nvSpPr>
            <p:cNvPr id="20" name="CaixaDeTexto 3">
              <a:extLst>
                <a:ext uri="{FF2B5EF4-FFF2-40B4-BE49-F238E27FC236}">
                  <a16:creationId xmlns:a16="http://schemas.microsoft.com/office/drawing/2014/main" id="{A58ED4C2-3842-1546-024A-8876046DAE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261" y="2561851"/>
              <a:ext cx="8856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eaLnBrk="1" hangingPunct="1">
                <a:defRPr b="1">
                  <a:solidFill>
                    <a:schemeClr val="accent1"/>
                  </a:solidFill>
                  <a:latin typeface="Arial" pitchFamily="34" charset="0"/>
                </a:defRPr>
              </a:lvl1pPr>
              <a:lvl2pPr marL="742950" indent="-285750">
                <a:buClr>
                  <a:schemeClr val="tx2"/>
                </a:buClr>
                <a:buSzPct val="70000"/>
                <a:buFont typeface="Times New Roman" pitchFamily="18" charset="0"/>
                <a:buChar char="►"/>
                <a:defRPr sz="15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buClr>
                  <a:schemeClr val="tx2"/>
                </a:buClr>
                <a:buFont typeface="Wingdings" pitchFamily="2" charset="2"/>
                <a:buChar char="§"/>
                <a:defRPr sz="15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buClr>
                  <a:schemeClr val="tx2"/>
                </a:buClr>
                <a:buSzPct val="70000"/>
                <a:buFont typeface="Times New Roman" pitchFamily="18" charset="0"/>
                <a:buChar char="–"/>
                <a:defRPr sz="15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buClr>
                  <a:schemeClr val="tx2"/>
                </a:buClr>
                <a:buSzPct val="70000"/>
                <a:buChar char="o"/>
                <a:defRPr sz="15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Char char="o"/>
                <a:defRPr sz="15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Char char="o"/>
                <a:defRPr sz="15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Char char="o"/>
                <a:defRPr sz="15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Char char="o"/>
                <a:defRPr sz="15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altLang="pt-BR" sz="900" b="1" i="0" u="none" strike="noStrike" kern="1200" cap="none" spc="0" normalizeH="0" baseline="0" noProof="0">
                  <a:ln>
                    <a:noFill/>
                  </a:ln>
                  <a:solidFill>
                    <a:srgbClr val="0E2841"/>
                  </a:solidFill>
                  <a:effectLst/>
                  <a:uLnTx/>
                  <a:uFillTx/>
                  <a:latin typeface="Aptos" panose="02110004020202020204"/>
                  <a:ea typeface="+mn-ea"/>
                  <a:cs typeface="+mn-cs"/>
                </a:rPr>
                <a:t>Algodoeiras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altLang="pt-BR" sz="900" b="1" i="0" u="none" strike="noStrike" kern="1200" cap="none" spc="0" normalizeH="0" baseline="0" noProof="0">
                  <a:ln>
                    <a:noFill/>
                  </a:ln>
                  <a:solidFill>
                    <a:srgbClr val="0E2841"/>
                  </a:solidFill>
                  <a:effectLst/>
                  <a:uLnTx/>
                  <a:uFillTx/>
                  <a:latin typeface="Aptos" panose="02110004020202020204"/>
                  <a:ea typeface="+mn-ea"/>
                  <a:cs typeface="+mn-cs"/>
                </a:rPr>
                <a:t>Mato Grosso</a:t>
              </a:r>
            </a:p>
          </p:txBody>
        </p:sp>
        <p:sp>
          <p:nvSpPr>
            <p:cNvPr id="21" name="CaixaDeTexto 20">
              <a:extLst>
                <a:ext uri="{FF2B5EF4-FFF2-40B4-BE49-F238E27FC236}">
                  <a16:creationId xmlns:a16="http://schemas.microsoft.com/office/drawing/2014/main" id="{F05A08BD-4F5B-20A9-9AC1-39A824F8CD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0355" y="1363301"/>
              <a:ext cx="1446097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eaLnBrk="1" hangingPunct="1">
                <a:defRPr b="1">
                  <a:solidFill>
                    <a:schemeClr val="accent1"/>
                  </a:solidFill>
                  <a:latin typeface="Arial" pitchFamily="34" charset="0"/>
                </a:defRPr>
              </a:lvl1pPr>
              <a:lvl2pPr marL="742950" indent="-285750">
                <a:buClr>
                  <a:schemeClr val="tx2"/>
                </a:buClr>
                <a:buSzPct val="70000"/>
                <a:buFont typeface="Times New Roman" pitchFamily="18" charset="0"/>
                <a:buChar char="►"/>
                <a:defRPr sz="15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buClr>
                  <a:schemeClr val="tx2"/>
                </a:buClr>
                <a:buFont typeface="Wingdings" pitchFamily="2" charset="2"/>
                <a:buChar char="§"/>
                <a:defRPr sz="15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buClr>
                  <a:schemeClr val="tx2"/>
                </a:buClr>
                <a:buSzPct val="70000"/>
                <a:buFont typeface="Times New Roman" pitchFamily="18" charset="0"/>
                <a:buChar char="–"/>
                <a:defRPr sz="15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buClr>
                  <a:schemeClr val="tx2"/>
                </a:buClr>
                <a:buSzPct val="70000"/>
                <a:buChar char="o"/>
                <a:defRPr sz="15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Char char="o"/>
                <a:defRPr sz="15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Char char="o"/>
                <a:defRPr sz="15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Char char="o"/>
                <a:defRPr sz="15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Char char="o"/>
                <a:defRPr sz="15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altLang="pt-BR" sz="1400" b="1" i="0" u="none" strike="noStrike" kern="1200" cap="none" spc="0" normalizeH="0" baseline="0" noProof="0">
                  <a:ln>
                    <a:noFill/>
                  </a:ln>
                  <a:solidFill>
                    <a:srgbClr val="0E2841"/>
                  </a:solidFill>
                  <a:effectLst/>
                  <a:uLnTx/>
                  <a:uFillTx/>
                  <a:latin typeface="Aptos" panose="02110004020202020204"/>
                  <a:ea typeface="+mn-ea"/>
                  <a:cs typeface="+mn-cs"/>
                </a:rPr>
                <a:t>Origem Algodoeiras</a:t>
              </a:r>
            </a:p>
          </p:txBody>
        </p:sp>
        <p:pic>
          <p:nvPicPr>
            <p:cNvPr id="22" name="Picture 2" descr="ilustrações, clipart, desenhos animados e ícones de casas de vetor mão desenhada aldeia esboço e natureza - cotton farm">
              <a:extLst>
                <a:ext uri="{FF2B5EF4-FFF2-40B4-BE49-F238E27FC236}">
                  <a16:creationId xmlns:a16="http://schemas.microsoft.com/office/drawing/2014/main" id="{2C798726-DADF-2055-22CA-C85101EB13A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88" t="6438" r="3754" b="8694"/>
            <a:stretch/>
          </p:blipFill>
          <p:spPr bwMode="auto">
            <a:xfrm>
              <a:off x="273050" y="1875740"/>
              <a:ext cx="1150724" cy="6220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3" name="CaixaDeTexto 3">
            <a:extLst>
              <a:ext uri="{FF2B5EF4-FFF2-40B4-BE49-F238E27FC236}">
                <a16:creationId xmlns:a16="http://schemas.microsoft.com/office/drawing/2014/main" id="{A31D0DC2-3534-9EC3-284A-72652A04D2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383" y="2432255"/>
            <a:ext cx="150885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eaLnBrk="1" hangingPunct="1">
              <a:defRPr b="1">
                <a:solidFill>
                  <a:schemeClr val="accent1"/>
                </a:solidFill>
                <a:latin typeface="Arial" pitchFamily="34" charset="0"/>
              </a:defRPr>
            </a:lvl1pPr>
            <a:lvl2pPr marL="742950" indent="-285750">
              <a:buClr>
                <a:schemeClr val="tx2"/>
              </a:buClr>
              <a:buSzPct val="70000"/>
              <a:buFont typeface="Times New Roman" pitchFamily="18" charset="0"/>
              <a:buChar char="►"/>
              <a:defRPr sz="1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buClr>
                <a:schemeClr val="tx2"/>
              </a:buClr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buClr>
                <a:schemeClr val="tx2"/>
              </a:buClr>
              <a:buSzPct val="70000"/>
              <a:buFont typeface="Times New Roman" pitchFamily="18" charset="0"/>
              <a:buChar char="–"/>
              <a:defRPr sz="1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altLang="pt-BR" sz="1000" b="1" i="0" u="none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Transferência</a:t>
            </a:r>
          </a:p>
        </p:txBody>
      </p:sp>
      <p:pic>
        <p:nvPicPr>
          <p:cNvPr id="27" name="Imagem 26" descr="Interface gráfica do usuário&#10;&#10;Descrição gerada automaticamente">
            <a:extLst>
              <a:ext uri="{FF2B5EF4-FFF2-40B4-BE49-F238E27FC236}">
                <a16:creationId xmlns:a16="http://schemas.microsoft.com/office/drawing/2014/main" id="{15CA5043-A2A2-9775-1A66-CD572AF6D0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6" t="35538" r="9877" b="38528"/>
          <a:stretch/>
        </p:blipFill>
        <p:spPr>
          <a:xfrm>
            <a:off x="8406314" y="5099374"/>
            <a:ext cx="1352419" cy="289689"/>
          </a:xfrm>
          <a:prstGeom prst="rect">
            <a:avLst/>
          </a:prstGeom>
        </p:spPr>
      </p:pic>
      <p:sp>
        <p:nvSpPr>
          <p:cNvPr id="28" name="CaixaDeTexto 27">
            <a:extLst>
              <a:ext uri="{FF2B5EF4-FFF2-40B4-BE49-F238E27FC236}">
                <a16:creationId xmlns:a16="http://schemas.microsoft.com/office/drawing/2014/main" id="{673BBC7A-028E-463E-6ECC-2056189DA7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58592" y="4722564"/>
            <a:ext cx="115325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eaLnBrk="1" hangingPunct="1">
              <a:defRPr b="1">
                <a:solidFill>
                  <a:schemeClr val="accent1"/>
                </a:solidFill>
                <a:latin typeface="Arial" pitchFamily="34" charset="0"/>
              </a:defRPr>
            </a:lvl1pPr>
            <a:lvl2pPr marL="742950" indent="-285750">
              <a:buClr>
                <a:schemeClr val="tx2"/>
              </a:buClr>
              <a:buSzPct val="70000"/>
              <a:buFont typeface="Times New Roman" pitchFamily="18" charset="0"/>
              <a:buChar char="►"/>
              <a:defRPr sz="1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buClr>
                <a:schemeClr val="tx2"/>
              </a:buClr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buClr>
                <a:schemeClr val="tx2"/>
              </a:buClr>
              <a:buSzPct val="70000"/>
              <a:buFont typeface="Times New Roman" pitchFamily="18" charset="0"/>
              <a:buChar char="–"/>
              <a:defRPr sz="1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altLang="pt-BR" sz="1000" b="1" i="0" u="none" strike="noStrike" kern="1200" cap="none" spc="0" normalizeH="0" baseline="0" noProof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Transporte Ferroviário (MRS)</a:t>
            </a:r>
          </a:p>
        </p:txBody>
      </p:sp>
      <p:sp>
        <p:nvSpPr>
          <p:cNvPr id="29" name="CaixaDeTexto 3">
            <a:extLst>
              <a:ext uri="{FF2B5EF4-FFF2-40B4-BE49-F238E27FC236}">
                <a16:creationId xmlns:a16="http://schemas.microsoft.com/office/drawing/2014/main" id="{1E4226AC-B38F-42DE-E3F3-46975C4E47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05543" y="2698285"/>
            <a:ext cx="969511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eaLnBrk="1" hangingPunct="1">
              <a:defRPr b="1">
                <a:solidFill>
                  <a:schemeClr val="accent1"/>
                </a:solidFill>
                <a:latin typeface="Arial" pitchFamily="34" charset="0"/>
              </a:defRPr>
            </a:lvl1pPr>
            <a:lvl2pPr marL="742950" indent="-285750">
              <a:buClr>
                <a:schemeClr val="tx2"/>
              </a:buClr>
              <a:buSzPct val="70000"/>
              <a:buFont typeface="Times New Roman" pitchFamily="18" charset="0"/>
              <a:buChar char="►"/>
              <a:defRPr sz="1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buClr>
                <a:schemeClr val="tx2"/>
              </a:buClr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buClr>
                <a:schemeClr val="tx2"/>
              </a:buClr>
              <a:buSzPct val="70000"/>
              <a:buFont typeface="Times New Roman" pitchFamily="18" charset="0"/>
              <a:buChar char="–"/>
              <a:defRPr sz="1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altLang="pt-BR" sz="900" b="1" i="0" u="none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Sumaré-SP</a:t>
            </a:r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51EA829E-CA96-38A9-51F4-45F5289B66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4396" y="3348150"/>
            <a:ext cx="1008525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eaLnBrk="1" hangingPunct="1">
              <a:defRPr b="1">
                <a:solidFill>
                  <a:schemeClr val="accent1"/>
                </a:solidFill>
                <a:latin typeface="Arial" pitchFamily="34" charset="0"/>
              </a:defRPr>
            </a:lvl1pPr>
            <a:lvl2pPr marL="742950" indent="-285750">
              <a:buClr>
                <a:schemeClr val="tx2"/>
              </a:buClr>
              <a:buSzPct val="70000"/>
              <a:buFont typeface="Times New Roman" pitchFamily="18" charset="0"/>
              <a:buChar char="►"/>
              <a:defRPr sz="1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buClr>
                <a:schemeClr val="tx2"/>
              </a:buClr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buClr>
                <a:schemeClr val="tx2"/>
              </a:buClr>
              <a:buSzPct val="70000"/>
              <a:buFont typeface="Times New Roman" pitchFamily="18" charset="0"/>
              <a:buChar char="–"/>
              <a:defRPr sz="1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altLang="pt-BR" sz="1000" b="1" i="0" u="none" strike="noStrike" kern="1200" cap="none" spc="0" normalizeH="0" baseline="0" noProof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780 km</a:t>
            </a:r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24A769E1-08B5-7959-A2D5-5A6F34F54B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8081" y="3387018"/>
            <a:ext cx="1008525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eaLnBrk="1" hangingPunct="1">
              <a:defRPr b="1">
                <a:solidFill>
                  <a:schemeClr val="accent1"/>
                </a:solidFill>
                <a:latin typeface="Arial" pitchFamily="34" charset="0"/>
              </a:defRPr>
            </a:lvl1pPr>
            <a:lvl2pPr marL="742950" indent="-285750">
              <a:buClr>
                <a:schemeClr val="tx2"/>
              </a:buClr>
              <a:buSzPct val="70000"/>
              <a:buFont typeface="Times New Roman" pitchFamily="18" charset="0"/>
              <a:buChar char="►"/>
              <a:defRPr sz="1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buClr>
                <a:schemeClr val="tx2"/>
              </a:buClr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buClr>
                <a:schemeClr val="tx2"/>
              </a:buClr>
              <a:buSzPct val="70000"/>
              <a:buFont typeface="Times New Roman" pitchFamily="18" charset="0"/>
              <a:buChar char="–"/>
              <a:defRPr sz="1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altLang="pt-BR" sz="1000" b="1" i="0" u="none" strike="noStrike" kern="1200" cap="none" spc="0" normalizeH="0" baseline="0" noProof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1.392 km</a:t>
            </a:r>
          </a:p>
        </p:txBody>
      </p:sp>
      <p:sp>
        <p:nvSpPr>
          <p:cNvPr id="32" name="CaixaDeTexto 31">
            <a:extLst>
              <a:ext uri="{FF2B5EF4-FFF2-40B4-BE49-F238E27FC236}">
                <a16:creationId xmlns:a16="http://schemas.microsoft.com/office/drawing/2014/main" id="{B03210E4-1722-1D24-D11F-A180C6ADB2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30956" y="5489684"/>
            <a:ext cx="1008525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eaLnBrk="1" hangingPunct="1">
              <a:defRPr b="1">
                <a:solidFill>
                  <a:schemeClr val="accent1"/>
                </a:solidFill>
                <a:latin typeface="Arial" pitchFamily="34" charset="0"/>
              </a:defRPr>
            </a:lvl1pPr>
            <a:lvl2pPr marL="742950" indent="-285750">
              <a:buClr>
                <a:schemeClr val="tx2"/>
              </a:buClr>
              <a:buSzPct val="70000"/>
              <a:buFont typeface="Times New Roman" pitchFamily="18" charset="0"/>
              <a:buChar char="►"/>
              <a:defRPr sz="1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buClr>
                <a:schemeClr val="tx2"/>
              </a:buClr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buClr>
                <a:schemeClr val="tx2"/>
              </a:buClr>
              <a:buSzPct val="70000"/>
              <a:buFont typeface="Times New Roman" pitchFamily="18" charset="0"/>
              <a:buChar char="–"/>
              <a:defRPr sz="1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Char char="o"/>
              <a:defRPr sz="1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altLang="pt-BR" sz="1000" b="1" i="0" u="none" strike="noStrike" kern="1200" cap="none" spc="0" normalizeH="0" baseline="0" noProof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568 km</a:t>
            </a:r>
          </a:p>
        </p:txBody>
      </p: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23A23C32-A105-30C0-CBA8-2B50DAD4A9EE}"/>
              </a:ext>
            </a:extLst>
          </p:cNvPr>
          <p:cNvSpPr txBox="1"/>
          <p:nvPr/>
        </p:nvSpPr>
        <p:spPr>
          <a:xfrm>
            <a:off x="6529511" y="6560352"/>
            <a:ext cx="5759728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https://revistacultivar.com.br/noticias/exportacao-inedita-de-algodao-pelo-porto-de-itaguai-rj</a:t>
            </a:r>
          </a:p>
        </p:txBody>
      </p:sp>
      <p:sp>
        <p:nvSpPr>
          <p:cNvPr id="38" name="CaixaDeTexto 37">
            <a:extLst>
              <a:ext uri="{FF2B5EF4-FFF2-40B4-BE49-F238E27FC236}">
                <a16:creationId xmlns:a16="http://schemas.microsoft.com/office/drawing/2014/main" id="{CF05F0DB-F77C-B364-D92F-0F768DB6B01A}"/>
              </a:ext>
            </a:extLst>
          </p:cNvPr>
          <p:cNvSpPr txBox="1"/>
          <p:nvPr/>
        </p:nvSpPr>
        <p:spPr>
          <a:xfrm>
            <a:off x="3999718" y="6142456"/>
            <a:ext cx="198452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000" b="1" i="1" u="none" strike="noStrike" kern="1200" cap="none" spc="0" normalizeH="0" baseline="0" noProof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embarque dos contêineres em navios da Maersk, com destino a Bangladesh</a:t>
            </a:r>
          </a:p>
        </p:txBody>
      </p:sp>
      <p:sp>
        <p:nvSpPr>
          <p:cNvPr id="2" name="Google Shape;1692;p198">
            <a:extLst>
              <a:ext uri="{FF2B5EF4-FFF2-40B4-BE49-F238E27FC236}">
                <a16:creationId xmlns:a16="http://schemas.microsoft.com/office/drawing/2014/main" id="{F38ADC52-5B7B-7516-7A4D-C9B269DA6042}"/>
              </a:ext>
            </a:extLst>
          </p:cNvPr>
          <p:cNvSpPr txBox="1"/>
          <p:nvPr/>
        </p:nvSpPr>
        <p:spPr>
          <a:xfrm>
            <a:off x="615445" y="34510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lnSpc>
                <a:spcPct val="90000"/>
              </a:lnSpc>
              <a:buClr>
                <a:srgbClr val="13435E"/>
              </a:buClr>
              <a:buSzPts val="4400"/>
            </a:pPr>
            <a:r>
              <a:rPr lang="pt-BR" sz="3200" b="1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Exportação de Algodão – estudo de caso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9DA6B696-DC57-7F0F-40DB-AB50D4A19D4E}"/>
              </a:ext>
            </a:extLst>
          </p:cNvPr>
          <p:cNvSpPr/>
          <p:nvPr/>
        </p:nvSpPr>
        <p:spPr>
          <a:xfrm>
            <a:off x="757918" y="1488884"/>
            <a:ext cx="10653794" cy="515526"/>
          </a:xfrm>
          <a:prstGeom prst="rect">
            <a:avLst/>
          </a:prstGeom>
          <a:solidFill>
            <a:srgbClr val="13435E"/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1100" b="1">
                <a:solidFill>
                  <a:schemeClr val="bg1"/>
                </a:solidFill>
              </a:rPr>
              <a:t>Santos é o maior porto de exportação de algodão (&gt;90%). Ásia é o principal destino. Entretanto, as empresas buscam alternativas.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pt-BR" sz="1100" b="1">
              <a:solidFill>
                <a:schemeClr val="bg1"/>
              </a:solidFill>
            </a:endParaRPr>
          </a:p>
        </p:txBody>
      </p:sp>
      <p:pic>
        <p:nvPicPr>
          <p:cNvPr id="33" name="Imagem 32" descr="Interface gráfica do usuário&#10;&#10;Descrição gerada automaticamente">
            <a:extLst>
              <a:ext uri="{FF2B5EF4-FFF2-40B4-BE49-F238E27FC236}">
                <a16:creationId xmlns:a16="http://schemas.microsoft.com/office/drawing/2014/main" id="{05FDD0B2-8364-BA81-B9BD-B2FEB2A3DE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6" t="35538" r="9877" b="38528"/>
          <a:stretch/>
        </p:blipFill>
        <p:spPr>
          <a:xfrm>
            <a:off x="7914088" y="3168042"/>
            <a:ext cx="1352419" cy="28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917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  <p:bldP spid="18" grpId="0"/>
      <p:bldP spid="23" grpId="0"/>
      <p:bldP spid="28" grpId="0"/>
      <p:bldP spid="29" grpId="0"/>
      <p:bldP spid="30" grpId="0"/>
      <p:bldP spid="31" grpId="0"/>
      <p:bldP spid="32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9"/>
          <p:cNvSpPr/>
          <p:nvPr/>
        </p:nvSpPr>
        <p:spPr>
          <a:xfrm>
            <a:off x="10135402" y="12868"/>
            <a:ext cx="115653" cy="5806590"/>
          </a:xfrm>
          <a:custGeom>
            <a:avLst/>
            <a:gdLst/>
            <a:ahLst/>
            <a:cxnLst/>
            <a:rect l="l" t="t" r="r" b="b"/>
            <a:pathLst>
              <a:path w="1513" h="166415" extrusionOk="0">
                <a:moveTo>
                  <a:pt x="751" y="1"/>
                </a:moveTo>
                <a:cubicBezTo>
                  <a:pt x="346" y="1"/>
                  <a:pt x="1" y="334"/>
                  <a:pt x="1" y="751"/>
                </a:cubicBezTo>
                <a:lnTo>
                  <a:pt x="1" y="165664"/>
                </a:lnTo>
                <a:cubicBezTo>
                  <a:pt x="1" y="166081"/>
                  <a:pt x="334" y="166414"/>
                  <a:pt x="751" y="166414"/>
                </a:cubicBezTo>
                <a:cubicBezTo>
                  <a:pt x="1167" y="166414"/>
                  <a:pt x="1513" y="166081"/>
                  <a:pt x="1513" y="165664"/>
                </a:cubicBezTo>
                <a:lnTo>
                  <a:pt x="1513" y="751"/>
                </a:lnTo>
                <a:cubicBezTo>
                  <a:pt x="1513" y="334"/>
                  <a:pt x="1167" y="1"/>
                  <a:pt x="751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grpSp>
        <p:nvGrpSpPr>
          <p:cNvPr id="251" name="Google Shape;251;p9"/>
          <p:cNvGrpSpPr/>
          <p:nvPr/>
        </p:nvGrpSpPr>
        <p:grpSpPr>
          <a:xfrm>
            <a:off x="10046731" y="2390369"/>
            <a:ext cx="2078594" cy="979041"/>
            <a:chOff x="2723278" y="2387425"/>
            <a:chExt cx="2078594" cy="979041"/>
          </a:xfrm>
        </p:grpSpPr>
        <p:sp>
          <p:nvSpPr>
            <p:cNvPr id="252" name="Google Shape;252;p9"/>
            <p:cNvSpPr/>
            <p:nvPr/>
          </p:nvSpPr>
          <p:spPr>
            <a:xfrm>
              <a:off x="2723278" y="2405547"/>
              <a:ext cx="1980694" cy="960919"/>
            </a:xfrm>
            <a:custGeom>
              <a:avLst/>
              <a:gdLst/>
              <a:ahLst/>
              <a:cxnLst/>
              <a:rect l="l" t="t" r="r" b="b"/>
              <a:pathLst>
                <a:path w="51793" h="25127" extrusionOk="0">
                  <a:moveTo>
                    <a:pt x="18249" y="1"/>
                  </a:moveTo>
                  <a:cubicBezTo>
                    <a:pt x="16321" y="1"/>
                    <a:pt x="14715" y="1515"/>
                    <a:pt x="14657" y="3431"/>
                  </a:cubicBezTo>
                  <a:lnTo>
                    <a:pt x="14348" y="12599"/>
                  </a:lnTo>
                  <a:cubicBezTo>
                    <a:pt x="14312" y="13708"/>
                    <a:pt x="13396" y="14577"/>
                    <a:pt x="12283" y="14577"/>
                  </a:cubicBezTo>
                  <a:cubicBezTo>
                    <a:pt x="12261" y="14577"/>
                    <a:pt x="12239" y="14576"/>
                    <a:pt x="12216" y="14576"/>
                  </a:cubicBezTo>
                  <a:lnTo>
                    <a:pt x="8871" y="14468"/>
                  </a:lnTo>
                  <a:cubicBezTo>
                    <a:pt x="8121" y="14433"/>
                    <a:pt x="7466" y="14016"/>
                    <a:pt x="7132" y="13397"/>
                  </a:cubicBezTo>
                  <a:cubicBezTo>
                    <a:pt x="6501" y="12301"/>
                    <a:pt x="5334" y="11539"/>
                    <a:pt x="3965" y="11504"/>
                  </a:cubicBezTo>
                  <a:cubicBezTo>
                    <a:pt x="3921" y="11502"/>
                    <a:pt x="3876" y="11501"/>
                    <a:pt x="3832" y="11501"/>
                  </a:cubicBezTo>
                  <a:cubicBezTo>
                    <a:pt x="1807" y="11501"/>
                    <a:pt x="130" y="13084"/>
                    <a:pt x="60" y="15099"/>
                  </a:cubicBezTo>
                  <a:cubicBezTo>
                    <a:pt x="0" y="17159"/>
                    <a:pt x="1632" y="18886"/>
                    <a:pt x="3715" y="18957"/>
                  </a:cubicBezTo>
                  <a:cubicBezTo>
                    <a:pt x="3760" y="18959"/>
                    <a:pt x="3806" y="18959"/>
                    <a:pt x="3850" y="18959"/>
                  </a:cubicBezTo>
                  <a:cubicBezTo>
                    <a:pt x="5164" y="18959"/>
                    <a:pt x="6322" y="18291"/>
                    <a:pt x="7001" y="17266"/>
                  </a:cubicBezTo>
                  <a:cubicBezTo>
                    <a:pt x="7371" y="16700"/>
                    <a:pt x="8021" y="16325"/>
                    <a:pt x="8745" y="16325"/>
                  </a:cubicBezTo>
                  <a:cubicBezTo>
                    <a:pt x="8767" y="16325"/>
                    <a:pt x="8789" y="16325"/>
                    <a:pt x="8811" y="16326"/>
                  </a:cubicBezTo>
                  <a:lnTo>
                    <a:pt x="12157" y="16433"/>
                  </a:lnTo>
                  <a:cubicBezTo>
                    <a:pt x="13300" y="16469"/>
                    <a:pt x="14193" y="17421"/>
                    <a:pt x="14157" y="18540"/>
                  </a:cubicBezTo>
                  <a:lnTo>
                    <a:pt x="14097" y="20481"/>
                  </a:lnTo>
                  <a:cubicBezTo>
                    <a:pt x="14026" y="22434"/>
                    <a:pt x="15586" y="24077"/>
                    <a:pt x="17562" y="24148"/>
                  </a:cubicBezTo>
                  <a:lnTo>
                    <a:pt x="47459" y="25124"/>
                  </a:lnTo>
                  <a:cubicBezTo>
                    <a:pt x="47503" y="25126"/>
                    <a:pt x="47548" y="25127"/>
                    <a:pt x="47592" y="25127"/>
                  </a:cubicBezTo>
                  <a:cubicBezTo>
                    <a:pt x="49520" y="25127"/>
                    <a:pt x="51104" y="23616"/>
                    <a:pt x="51174" y="21695"/>
                  </a:cubicBezTo>
                  <a:lnTo>
                    <a:pt x="51733" y="4658"/>
                  </a:lnTo>
                  <a:cubicBezTo>
                    <a:pt x="51793" y="2693"/>
                    <a:pt x="50245" y="1050"/>
                    <a:pt x="48257" y="991"/>
                  </a:cubicBezTo>
                  <a:lnTo>
                    <a:pt x="18360" y="2"/>
                  </a:lnTo>
                  <a:cubicBezTo>
                    <a:pt x="18323" y="1"/>
                    <a:pt x="18286" y="1"/>
                    <a:pt x="18249" y="1"/>
                  </a:cubicBezTo>
                  <a:close/>
                </a:path>
              </a:pathLst>
            </a:custGeom>
            <a:solidFill>
              <a:srgbClr val="B7B7B7">
                <a:alpha val="5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253" name="Google Shape;253;p9"/>
            <p:cNvSpPr/>
            <p:nvPr/>
          </p:nvSpPr>
          <p:spPr>
            <a:xfrm>
              <a:off x="4624272" y="2643417"/>
              <a:ext cx="177598" cy="256076"/>
            </a:xfrm>
            <a:custGeom>
              <a:avLst/>
              <a:gdLst/>
              <a:ahLst/>
              <a:cxnLst/>
              <a:rect l="l" t="t" r="r" b="b"/>
              <a:pathLst>
                <a:path w="4644" h="6014" extrusionOk="0">
                  <a:moveTo>
                    <a:pt x="0" y="1"/>
                  </a:moveTo>
                  <a:lnTo>
                    <a:pt x="0" y="6014"/>
                  </a:lnTo>
                  <a:lnTo>
                    <a:pt x="1643" y="6014"/>
                  </a:lnTo>
                  <a:cubicBezTo>
                    <a:pt x="3298" y="6014"/>
                    <a:pt x="4643" y="4668"/>
                    <a:pt x="4643" y="3001"/>
                  </a:cubicBezTo>
                  <a:cubicBezTo>
                    <a:pt x="4643" y="2180"/>
                    <a:pt x="4310" y="1430"/>
                    <a:pt x="3762" y="882"/>
                  </a:cubicBezTo>
                  <a:cubicBezTo>
                    <a:pt x="3215" y="334"/>
                    <a:pt x="2465" y="1"/>
                    <a:pt x="1643" y="1"/>
                  </a:cubicBezTo>
                  <a:close/>
                </a:path>
              </a:pathLst>
            </a:custGeom>
            <a:solidFill>
              <a:srgbClr val="37B3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254" name="Google Shape;254;p9"/>
            <p:cNvSpPr/>
            <p:nvPr/>
          </p:nvSpPr>
          <p:spPr>
            <a:xfrm>
              <a:off x="2725573" y="2387840"/>
              <a:ext cx="1939698" cy="923442"/>
            </a:xfrm>
            <a:custGeom>
              <a:avLst/>
              <a:gdLst/>
              <a:ahLst/>
              <a:cxnLst/>
              <a:rect l="l" t="t" r="r" b="b"/>
              <a:pathLst>
                <a:path w="50721" h="24147" extrusionOk="0">
                  <a:moveTo>
                    <a:pt x="17597" y="1"/>
                  </a:moveTo>
                  <a:cubicBezTo>
                    <a:pt x="15633" y="1"/>
                    <a:pt x="14037" y="1585"/>
                    <a:pt x="14037" y="3549"/>
                  </a:cubicBezTo>
                  <a:lnTo>
                    <a:pt x="14037" y="12717"/>
                  </a:lnTo>
                  <a:cubicBezTo>
                    <a:pt x="14037" y="13848"/>
                    <a:pt x="13121" y="14765"/>
                    <a:pt x="11990" y="14765"/>
                  </a:cubicBezTo>
                  <a:lnTo>
                    <a:pt x="8692" y="14765"/>
                  </a:lnTo>
                  <a:cubicBezTo>
                    <a:pt x="7941" y="14765"/>
                    <a:pt x="7287" y="14360"/>
                    <a:pt x="6929" y="13753"/>
                  </a:cubicBezTo>
                  <a:cubicBezTo>
                    <a:pt x="6275" y="12681"/>
                    <a:pt x="5084" y="11955"/>
                    <a:pt x="3739" y="11955"/>
                  </a:cubicBezTo>
                  <a:cubicBezTo>
                    <a:pt x="1679" y="11955"/>
                    <a:pt x="0" y="13634"/>
                    <a:pt x="0" y="15693"/>
                  </a:cubicBezTo>
                  <a:cubicBezTo>
                    <a:pt x="0" y="17753"/>
                    <a:pt x="1679" y="19420"/>
                    <a:pt x="3739" y="19420"/>
                  </a:cubicBezTo>
                  <a:cubicBezTo>
                    <a:pt x="5084" y="19420"/>
                    <a:pt x="6275" y="18706"/>
                    <a:pt x="6929" y="17622"/>
                  </a:cubicBezTo>
                  <a:cubicBezTo>
                    <a:pt x="7287" y="17027"/>
                    <a:pt x="7941" y="16622"/>
                    <a:pt x="8692" y="16622"/>
                  </a:cubicBezTo>
                  <a:lnTo>
                    <a:pt x="11990" y="16622"/>
                  </a:lnTo>
                  <a:cubicBezTo>
                    <a:pt x="13121" y="16622"/>
                    <a:pt x="14037" y="17539"/>
                    <a:pt x="14037" y="18670"/>
                  </a:cubicBezTo>
                  <a:lnTo>
                    <a:pt x="14037" y="20599"/>
                  </a:lnTo>
                  <a:cubicBezTo>
                    <a:pt x="14037" y="22551"/>
                    <a:pt x="15633" y="24147"/>
                    <a:pt x="17597" y="24147"/>
                  </a:cubicBezTo>
                  <a:lnTo>
                    <a:pt x="47173" y="24147"/>
                  </a:lnTo>
                  <a:cubicBezTo>
                    <a:pt x="49137" y="24147"/>
                    <a:pt x="50721" y="22551"/>
                    <a:pt x="50721" y="20599"/>
                  </a:cubicBezTo>
                  <a:lnTo>
                    <a:pt x="50721" y="3549"/>
                  </a:lnTo>
                  <a:cubicBezTo>
                    <a:pt x="50721" y="1585"/>
                    <a:pt x="49137" y="1"/>
                    <a:pt x="47173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255" name="Google Shape;255;p9"/>
            <p:cNvSpPr/>
            <p:nvPr/>
          </p:nvSpPr>
          <p:spPr>
            <a:xfrm>
              <a:off x="2752419" y="2871873"/>
              <a:ext cx="232247" cy="232247"/>
            </a:xfrm>
            <a:custGeom>
              <a:avLst/>
              <a:gdLst/>
              <a:ahLst/>
              <a:cxnLst/>
              <a:rect l="l" t="t" r="r" b="b"/>
              <a:pathLst>
                <a:path w="6073" h="6073" extrusionOk="0">
                  <a:moveTo>
                    <a:pt x="3037" y="0"/>
                  </a:moveTo>
                  <a:cubicBezTo>
                    <a:pt x="1358" y="0"/>
                    <a:pt x="0" y="1358"/>
                    <a:pt x="0" y="3036"/>
                  </a:cubicBezTo>
                  <a:cubicBezTo>
                    <a:pt x="0" y="4715"/>
                    <a:pt x="1358" y="6072"/>
                    <a:pt x="3037" y="6072"/>
                  </a:cubicBezTo>
                  <a:cubicBezTo>
                    <a:pt x="4715" y="6072"/>
                    <a:pt x="6073" y="4715"/>
                    <a:pt x="6073" y="3036"/>
                  </a:cubicBezTo>
                  <a:cubicBezTo>
                    <a:pt x="6073" y="1358"/>
                    <a:pt x="4715" y="0"/>
                    <a:pt x="3037" y="0"/>
                  </a:cubicBezTo>
                  <a:close/>
                </a:path>
              </a:pathLst>
            </a:custGeom>
            <a:solidFill>
              <a:srgbClr val="37B3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256" name="Google Shape;256;p9"/>
            <p:cNvSpPr/>
            <p:nvPr/>
          </p:nvSpPr>
          <p:spPr>
            <a:xfrm>
              <a:off x="3195458" y="2417319"/>
              <a:ext cx="1606414" cy="369126"/>
            </a:xfrm>
            <a:custGeom>
              <a:avLst/>
              <a:gdLst/>
              <a:ahLst/>
              <a:cxnLst/>
              <a:rect l="l" t="t" r="r" b="b"/>
              <a:pathLst>
                <a:path w="42006" h="8669" extrusionOk="0">
                  <a:moveTo>
                    <a:pt x="3001" y="1"/>
                  </a:moveTo>
                  <a:cubicBezTo>
                    <a:pt x="1465" y="1"/>
                    <a:pt x="191" y="1168"/>
                    <a:pt x="12" y="2656"/>
                  </a:cubicBezTo>
                  <a:cubicBezTo>
                    <a:pt x="0" y="2775"/>
                    <a:pt x="0" y="2894"/>
                    <a:pt x="0" y="3013"/>
                  </a:cubicBezTo>
                  <a:cubicBezTo>
                    <a:pt x="0" y="4680"/>
                    <a:pt x="1346" y="6025"/>
                    <a:pt x="3001" y="6025"/>
                  </a:cubicBezTo>
                  <a:lnTo>
                    <a:pt x="39005" y="6025"/>
                  </a:lnTo>
                  <a:cubicBezTo>
                    <a:pt x="39827" y="6025"/>
                    <a:pt x="40589" y="6359"/>
                    <a:pt x="41124" y="6906"/>
                  </a:cubicBezTo>
                  <a:cubicBezTo>
                    <a:pt x="41589" y="7371"/>
                    <a:pt x="41898" y="7990"/>
                    <a:pt x="41982" y="8668"/>
                  </a:cubicBezTo>
                  <a:lnTo>
                    <a:pt x="42005" y="8311"/>
                  </a:lnTo>
                  <a:lnTo>
                    <a:pt x="42005" y="3013"/>
                  </a:lnTo>
                  <a:cubicBezTo>
                    <a:pt x="42005" y="2192"/>
                    <a:pt x="41672" y="1430"/>
                    <a:pt x="41124" y="894"/>
                  </a:cubicBezTo>
                  <a:cubicBezTo>
                    <a:pt x="40589" y="346"/>
                    <a:pt x="39827" y="1"/>
                    <a:pt x="39005" y="1"/>
                  </a:cubicBezTo>
                  <a:close/>
                </a:path>
              </a:pathLst>
            </a:custGeom>
            <a:solidFill>
              <a:srgbClr val="B7B7B7">
                <a:alpha val="5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257" name="Google Shape;257;p9"/>
            <p:cNvSpPr/>
            <p:nvPr/>
          </p:nvSpPr>
          <p:spPr>
            <a:xfrm>
              <a:off x="3195458" y="2387428"/>
              <a:ext cx="1606414" cy="383816"/>
            </a:xfrm>
            <a:custGeom>
              <a:avLst/>
              <a:gdLst/>
              <a:ahLst/>
              <a:cxnLst/>
              <a:rect l="l" t="t" r="r" b="b"/>
              <a:pathLst>
                <a:path w="42006" h="9014" extrusionOk="0">
                  <a:moveTo>
                    <a:pt x="3001" y="0"/>
                  </a:moveTo>
                  <a:cubicBezTo>
                    <a:pt x="1346" y="0"/>
                    <a:pt x="0" y="1346"/>
                    <a:pt x="0" y="3013"/>
                  </a:cubicBezTo>
                  <a:cubicBezTo>
                    <a:pt x="0" y="4668"/>
                    <a:pt x="1346" y="6013"/>
                    <a:pt x="3001" y="6013"/>
                  </a:cubicBezTo>
                  <a:lnTo>
                    <a:pt x="39005" y="6013"/>
                  </a:lnTo>
                  <a:cubicBezTo>
                    <a:pt x="39827" y="6013"/>
                    <a:pt x="40577" y="6346"/>
                    <a:pt x="41124" y="6894"/>
                  </a:cubicBezTo>
                  <a:cubicBezTo>
                    <a:pt x="41672" y="7442"/>
                    <a:pt x="42005" y="8192"/>
                    <a:pt x="42005" y="9013"/>
                  </a:cubicBezTo>
                  <a:lnTo>
                    <a:pt x="42005" y="3013"/>
                  </a:lnTo>
                  <a:cubicBezTo>
                    <a:pt x="42005" y="2179"/>
                    <a:pt x="41672" y="1429"/>
                    <a:pt x="41124" y="881"/>
                  </a:cubicBezTo>
                  <a:cubicBezTo>
                    <a:pt x="40577" y="334"/>
                    <a:pt x="39827" y="0"/>
                    <a:pt x="39005" y="0"/>
                  </a:cubicBezTo>
                  <a:close/>
                </a:path>
              </a:pathLst>
            </a:custGeom>
            <a:solidFill>
              <a:srgbClr val="37B3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258" name="Google Shape;258;p9"/>
            <p:cNvSpPr txBox="1"/>
            <p:nvPr/>
          </p:nvSpPr>
          <p:spPr>
            <a:xfrm>
              <a:off x="3265722" y="2715750"/>
              <a:ext cx="13902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pt-BR" sz="1200" b="0" i="0" u="none" strike="noStrike" cap="none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7 federais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pt-BR" sz="1200" b="0" i="0" u="none" strike="noStrike" cap="none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- estadual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9" name="Google Shape;259;p9"/>
            <p:cNvSpPr txBox="1"/>
            <p:nvPr/>
          </p:nvSpPr>
          <p:spPr>
            <a:xfrm>
              <a:off x="3195450" y="2387425"/>
              <a:ext cx="1469700" cy="255900"/>
            </a:xfrm>
            <a:prstGeom prst="rect">
              <a:avLst/>
            </a:prstGeom>
            <a:solidFill>
              <a:srgbClr val="37B3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pt-BR" sz="1400" b="0" i="0" u="none" strike="noStrike" cap="none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Bom</a:t>
              </a:r>
              <a:endParaRPr sz="1400" b="0" i="0" u="none" strike="noStrike" cap="none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</p:grpSp>
      <p:grpSp>
        <p:nvGrpSpPr>
          <p:cNvPr id="260" name="Google Shape;260;p9"/>
          <p:cNvGrpSpPr/>
          <p:nvPr/>
        </p:nvGrpSpPr>
        <p:grpSpPr>
          <a:xfrm>
            <a:off x="10046731" y="1153694"/>
            <a:ext cx="2078594" cy="979497"/>
            <a:chOff x="2723278" y="1150750"/>
            <a:chExt cx="2078594" cy="979497"/>
          </a:xfrm>
        </p:grpSpPr>
        <p:sp>
          <p:nvSpPr>
            <p:cNvPr id="261" name="Google Shape;261;p9"/>
            <p:cNvSpPr/>
            <p:nvPr/>
          </p:nvSpPr>
          <p:spPr>
            <a:xfrm>
              <a:off x="2723278" y="1169328"/>
              <a:ext cx="1980694" cy="960919"/>
            </a:xfrm>
            <a:custGeom>
              <a:avLst/>
              <a:gdLst/>
              <a:ahLst/>
              <a:cxnLst/>
              <a:rect l="l" t="t" r="r" b="b"/>
              <a:pathLst>
                <a:path w="51793" h="25127" extrusionOk="0">
                  <a:moveTo>
                    <a:pt x="18228" y="1"/>
                  </a:moveTo>
                  <a:cubicBezTo>
                    <a:pt x="16310" y="1"/>
                    <a:pt x="14715" y="1511"/>
                    <a:pt x="14657" y="3432"/>
                  </a:cubicBezTo>
                  <a:lnTo>
                    <a:pt x="14348" y="12588"/>
                  </a:lnTo>
                  <a:cubicBezTo>
                    <a:pt x="14312" y="13697"/>
                    <a:pt x="13396" y="14565"/>
                    <a:pt x="12283" y="14565"/>
                  </a:cubicBezTo>
                  <a:cubicBezTo>
                    <a:pt x="12261" y="14565"/>
                    <a:pt x="12239" y="14565"/>
                    <a:pt x="12216" y="14564"/>
                  </a:cubicBezTo>
                  <a:lnTo>
                    <a:pt x="8871" y="14457"/>
                  </a:lnTo>
                  <a:cubicBezTo>
                    <a:pt x="8121" y="14433"/>
                    <a:pt x="7466" y="14005"/>
                    <a:pt x="7132" y="13397"/>
                  </a:cubicBezTo>
                  <a:cubicBezTo>
                    <a:pt x="6501" y="12302"/>
                    <a:pt x="5334" y="11540"/>
                    <a:pt x="3965" y="11492"/>
                  </a:cubicBezTo>
                  <a:cubicBezTo>
                    <a:pt x="3921" y="11491"/>
                    <a:pt x="3877" y="11490"/>
                    <a:pt x="3833" y="11490"/>
                  </a:cubicBezTo>
                  <a:cubicBezTo>
                    <a:pt x="1808" y="11490"/>
                    <a:pt x="130" y="13084"/>
                    <a:pt x="60" y="15100"/>
                  </a:cubicBezTo>
                  <a:cubicBezTo>
                    <a:pt x="0" y="17160"/>
                    <a:pt x="1632" y="18886"/>
                    <a:pt x="3715" y="18958"/>
                  </a:cubicBezTo>
                  <a:cubicBezTo>
                    <a:pt x="3750" y="18959"/>
                    <a:pt x="3784" y="18959"/>
                    <a:pt x="3818" y="18959"/>
                  </a:cubicBezTo>
                  <a:cubicBezTo>
                    <a:pt x="5145" y="18959"/>
                    <a:pt x="6317" y="18288"/>
                    <a:pt x="7001" y="17267"/>
                  </a:cubicBezTo>
                  <a:cubicBezTo>
                    <a:pt x="7371" y="16690"/>
                    <a:pt x="8020" y="16325"/>
                    <a:pt x="8743" y="16325"/>
                  </a:cubicBezTo>
                  <a:cubicBezTo>
                    <a:pt x="8765" y="16325"/>
                    <a:pt x="8788" y="16326"/>
                    <a:pt x="8811" y="16326"/>
                  </a:cubicBezTo>
                  <a:lnTo>
                    <a:pt x="12157" y="16434"/>
                  </a:lnTo>
                  <a:cubicBezTo>
                    <a:pt x="13300" y="16469"/>
                    <a:pt x="14193" y="17410"/>
                    <a:pt x="14157" y="18541"/>
                  </a:cubicBezTo>
                  <a:lnTo>
                    <a:pt x="14097" y="20470"/>
                  </a:lnTo>
                  <a:cubicBezTo>
                    <a:pt x="14026" y="22434"/>
                    <a:pt x="15586" y="24077"/>
                    <a:pt x="17562" y="24137"/>
                  </a:cubicBezTo>
                  <a:lnTo>
                    <a:pt x="47459" y="25125"/>
                  </a:lnTo>
                  <a:cubicBezTo>
                    <a:pt x="47496" y="25126"/>
                    <a:pt x="47533" y="25127"/>
                    <a:pt x="47570" y="25127"/>
                  </a:cubicBezTo>
                  <a:cubicBezTo>
                    <a:pt x="49509" y="25127"/>
                    <a:pt x="51103" y="23612"/>
                    <a:pt x="51174" y="21696"/>
                  </a:cubicBezTo>
                  <a:lnTo>
                    <a:pt x="51733" y="4646"/>
                  </a:lnTo>
                  <a:cubicBezTo>
                    <a:pt x="51793" y="2694"/>
                    <a:pt x="50245" y="1051"/>
                    <a:pt x="48257" y="979"/>
                  </a:cubicBezTo>
                  <a:lnTo>
                    <a:pt x="18360" y="3"/>
                  </a:lnTo>
                  <a:cubicBezTo>
                    <a:pt x="18316" y="1"/>
                    <a:pt x="18271" y="1"/>
                    <a:pt x="18228" y="1"/>
                  </a:cubicBezTo>
                  <a:close/>
                </a:path>
              </a:pathLst>
            </a:custGeom>
            <a:solidFill>
              <a:srgbClr val="B7B7B7">
                <a:alpha val="5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262" name="Google Shape;262;p9"/>
            <p:cNvSpPr/>
            <p:nvPr/>
          </p:nvSpPr>
          <p:spPr>
            <a:xfrm>
              <a:off x="4624272" y="1406505"/>
              <a:ext cx="177598" cy="256316"/>
            </a:xfrm>
            <a:custGeom>
              <a:avLst/>
              <a:gdLst/>
              <a:ahLst/>
              <a:cxnLst/>
              <a:rect l="l" t="t" r="r" b="b"/>
              <a:pathLst>
                <a:path w="4644" h="6026" extrusionOk="0">
                  <a:moveTo>
                    <a:pt x="0" y="1"/>
                  </a:moveTo>
                  <a:lnTo>
                    <a:pt x="0" y="6025"/>
                  </a:lnTo>
                  <a:lnTo>
                    <a:pt x="1643" y="6025"/>
                  </a:lnTo>
                  <a:cubicBezTo>
                    <a:pt x="3298" y="6025"/>
                    <a:pt x="4643" y="4668"/>
                    <a:pt x="4643" y="3013"/>
                  </a:cubicBezTo>
                  <a:cubicBezTo>
                    <a:pt x="4643" y="2179"/>
                    <a:pt x="4310" y="1429"/>
                    <a:pt x="3762" y="894"/>
                  </a:cubicBezTo>
                  <a:cubicBezTo>
                    <a:pt x="3215" y="346"/>
                    <a:pt x="2465" y="1"/>
                    <a:pt x="1643" y="1"/>
                  </a:cubicBezTo>
                  <a:close/>
                </a:path>
              </a:pathLst>
            </a:custGeom>
            <a:solidFill>
              <a:srgbClr val="B781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263" name="Google Shape;263;p9"/>
            <p:cNvSpPr/>
            <p:nvPr/>
          </p:nvSpPr>
          <p:spPr>
            <a:xfrm>
              <a:off x="2725573" y="1151201"/>
              <a:ext cx="1939698" cy="923901"/>
            </a:xfrm>
            <a:custGeom>
              <a:avLst/>
              <a:gdLst/>
              <a:ahLst/>
              <a:cxnLst/>
              <a:rect l="l" t="t" r="r" b="b"/>
              <a:pathLst>
                <a:path w="50721" h="24159" extrusionOk="0">
                  <a:moveTo>
                    <a:pt x="17597" y="1"/>
                  </a:moveTo>
                  <a:cubicBezTo>
                    <a:pt x="15633" y="1"/>
                    <a:pt x="14037" y="1596"/>
                    <a:pt x="14037" y="3561"/>
                  </a:cubicBezTo>
                  <a:lnTo>
                    <a:pt x="14037" y="12717"/>
                  </a:lnTo>
                  <a:cubicBezTo>
                    <a:pt x="14037" y="13848"/>
                    <a:pt x="13121" y="14764"/>
                    <a:pt x="11990" y="14764"/>
                  </a:cubicBezTo>
                  <a:lnTo>
                    <a:pt x="8692" y="14764"/>
                  </a:lnTo>
                  <a:cubicBezTo>
                    <a:pt x="7941" y="14764"/>
                    <a:pt x="7287" y="14360"/>
                    <a:pt x="6929" y="13764"/>
                  </a:cubicBezTo>
                  <a:cubicBezTo>
                    <a:pt x="6275" y="12681"/>
                    <a:pt x="5084" y="11966"/>
                    <a:pt x="3739" y="11966"/>
                  </a:cubicBezTo>
                  <a:cubicBezTo>
                    <a:pt x="1679" y="11966"/>
                    <a:pt x="0" y="13633"/>
                    <a:pt x="0" y="15693"/>
                  </a:cubicBezTo>
                  <a:cubicBezTo>
                    <a:pt x="0" y="17753"/>
                    <a:pt x="1679" y="19432"/>
                    <a:pt x="3739" y="19432"/>
                  </a:cubicBezTo>
                  <a:cubicBezTo>
                    <a:pt x="5084" y="19432"/>
                    <a:pt x="6275" y="18705"/>
                    <a:pt x="6929" y="17634"/>
                  </a:cubicBezTo>
                  <a:cubicBezTo>
                    <a:pt x="7287" y="17027"/>
                    <a:pt x="7941" y="16634"/>
                    <a:pt x="8692" y="16634"/>
                  </a:cubicBezTo>
                  <a:lnTo>
                    <a:pt x="11990" y="16634"/>
                  </a:lnTo>
                  <a:cubicBezTo>
                    <a:pt x="13121" y="16634"/>
                    <a:pt x="14037" y="17539"/>
                    <a:pt x="14037" y="18670"/>
                  </a:cubicBezTo>
                  <a:lnTo>
                    <a:pt x="14037" y="20598"/>
                  </a:lnTo>
                  <a:cubicBezTo>
                    <a:pt x="14037" y="22563"/>
                    <a:pt x="15633" y="24158"/>
                    <a:pt x="17597" y="24158"/>
                  </a:cubicBezTo>
                  <a:lnTo>
                    <a:pt x="47173" y="24158"/>
                  </a:lnTo>
                  <a:cubicBezTo>
                    <a:pt x="49137" y="24158"/>
                    <a:pt x="50721" y="22563"/>
                    <a:pt x="50721" y="20598"/>
                  </a:cubicBezTo>
                  <a:lnTo>
                    <a:pt x="50721" y="3561"/>
                  </a:lnTo>
                  <a:cubicBezTo>
                    <a:pt x="50721" y="1596"/>
                    <a:pt x="49137" y="1"/>
                    <a:pt x="47173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264" name="Google Shape;264;p9"/>
            <p:cNvSpPr/>
            <p:nvPr/>
          </p:nvSpPr>
          <p:spPr>
            <a:xfrm>
              <a:off x="2752419" y="1635195"/>
              <a:ext cx="232247" cy="232285"/>
            </a:xfrm>
            <a:custGeom>
              <a:avLst/>
              <a:gdLst/>
              <a:ahLst/>
              <a:cxnLst/>
              <a:rect l="l" t="t" r="r" b="b"/>
              <a:pathLst>
                <a:path w="6073" h="6074" extrusionOk="0">
                  <a:moveTo>
                    <a:pt x="3037" y="1"/>
                  </a:moveTo>
                  <a:cubicBezTo>
                    <a:pt x="1358" y="1"/>
                    <a:pt x="0" y="1358"/>
                    <a:pt x="0" y="3037"/>
                  </a:cubicBezTo>
                  <a:cubicBezTo>
                    <a:pt x="0" y="4716"/>
                    <a:pt x="1358" y="6073"/>
                    <a:pt x="3037" y="6073"/>
                  </a:cubicBezTo>
                  <a:cubicBezTo>
                    <a:pt x="4715" y="6073"/>
                    <a:pt x="6073" y="4716"/>
                    <a:pt x="6073" y="3037"/>
                  </a:cubicBezTo>
                  <a:cubicBezTo>
                    <a:pt x="6073" y="1358"/>
                    <a:pt x="4715" y="1"/>
                    <a:pt x="3037" y="1"/>
                  </a:cubicBezTo>
                  <a:close/>
                </a:path>
              </a:pathLst>
            </a:custGeom>
            <a:solidFill>
              <a:srgbClr val="B781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265" name="Google Shape;265;p9"/>
            <p:cNvSpPr/>
            <p:nvPr/>
          </p:nvSpPr>
          <p:spPr>
            <a:xfrm>
              <a:off x="3195458" y="1181162"/>
              <a:ext cx="1606414" cy="368736"/>
            </a:xfrm>
            <a:custGeom>
              <a:avLst/>
              <a:gdLst/>
              <a:ahLst/>
              <a:cxnLst/>
              <a:rect l="l" t="t" r="r" b="b"/>
              <a:pathLst>
                <a:path w="42006" h="8669" extrusionOk="0">
                  <a:moveTo>
                    <a:pt x="3001" y="0"/>
                  </a:moveTo>
                  <a:cubicBezTo>
                    <a:pt x="1465" y="0"/>
                    <a:pt x="191" y="1155"/>
                    <a:pt x="12" y="2655"/>
                  </a:cubicBezTo>
                  <a:cubicBezTo>
                    <a:pt x="0" y="2775"/>
                    <a:pt x="0" y="2894"/>
                    <a:pt x="0" y="3013"/>
                  </a:cubicBezTo>
                  <a:cubicBezTo>
                    <a:pt x="0" y="4668"/>
                    <a:pt x="1346" y="6013"/>
                    <a:pt x="3001" y="6013"/>
                  </a:cubicBezTo>
                  <a:lnTo>
                    <a:pt x="39005" y="6013"/>
                  </a:lnTo>
                  <a:cubicBezTo>
                    <a:pt x="39827" y="6013"/>
                    <a:pt x="40589" y="6358"/>
                    <a:pt x="41124" y="6894"/>
                  </a:cubicBezTo>
                  <a:cubicBezTo>
                    <a:pt x="41589" y="7358"/>
                    <a:pt x="41898" y="7978"/>
                    <a:pt x="41982" y="8668"/>
                  </a:cubicBezTo>
                  <a:lnTo>
                    <a:pt x="42005" y="8311"/>
                  </a:lnTo>
                  <a:lnTo>
                    <a:pt x="42005" y="3013"/>
                  </a:lnTo>
                  <a:cubicBezTo>
                    <a:pt x="42005" y="2179"/>
                    <a:pt x="41672" y="1429"/>
                    <a:pt x="41124" y="881"/>
                  </a:cubicBezTo>
                  <a:cubicBezTo>
                    <a:pt x="40589" y="346"/>
                    <a:pt x="39827" y="0"/>
                    <a:pt x="39005" y="0"/>
                  </a:cubicBezTo>
                  <a:close/>
                </a:path>
              </a:pathLst>
            </a:custGeom>
            <a:solidFill>
              <a:srgbClr val="C00000">
                <a:alpha val="5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266" name="Google Shape;266;p9"/>
            <p:cNvSpPr/>
            <p:nvPr/>
          </p:nvSpPr>
          <p:spPr>
            <a:xfrm>
              <a:off x="3195458" y="1165961"/>
              <a:ext cx="1588981" cy="368710"/>
            </a:xfrm>
            <a:custGeom>
              <a:avLst/>
              <a:gdLst/>
              <a:ahLst/>
              <a:cxnLst/>
              <a:rect l="l" t="t" r="r" b="b"/>
              <a:pathLst>
                <a:path w="42006" h="9026" extrusionOk="0">
                  <a:moveTo>
                    <a:pt x="3001" y="1"/>
                  </a:moveTo>
                  <a:cubicBezTo>
                    <a:pt x="1346" y="1"/>
                    <a:pt x="0" y="1346"/>
                    <a:pt x="0" y="3013"/>
                  </a:cubicBezTo>
                  <a:cubicBezTo>
                    <a:pt x="0" y="4668"/>
                    <a:pt x="1346" y="6014"/>
                    <a:pt x="3001" y="6014"/>
                  </a:cubicBezTo>
                  <a:lnTo>
                    <a:pt x="39005" y="6014"/>
                  </a:lnTo>
                  <a:cubicBezTo>
                    <a:pt x="39827" y="6014"/>
                    <a:pt x="40577" y="6359"/>
                    <a:pt x="41124" y="6907"/>
                  </a:cubicBezTo>
                  <a:cubicBezTo>
                    <a:pt x="41672" y="7442"/>
                    <a:pt x="42005" y="8192"/>
                    <a:pt x="42005" y="9026"/>
                  </a:cubicBezTo>
                  <a:lnTo>
                    <a:pt x="42005" y="3013"/>
                  </a:lnTo>
                  <a:cubicBezTo>
                    <a:pt x="42005" y="2180"/>
                    <a:pt x="41672" y="1430"/>
                    <a:pt x="41124" y="882"/>
                  </a:cubicBezTo>
                  <a:cubicBezTo>
                    <a:pt x="40577" y="346"/>
                    <a:pt x="39827" y="1"/>
                    <a:pt x="39005" y="1"/>
                  </a:cubicBezTo>
                  <a:close/>
                </a:path>
              </a:pathLst>
            </a:custGeom>
            <a:solidFill>
              <a:srgbClr val="B781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267" name="Google Shape;267;p9"/>
            <p:cNvSpPr txBox="1"/>
            <p:nvPr/>
          </p:nvSpPr>
          <p:spPr>
            <a:xfrm>
              <a:off x="3265722" y="1475500"/>
              <a:ext cx="13902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pt-BR" sz="1200" b="0" i="0" u="none" strike="noStrike" cap="none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1 federal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pt-BR" sz="1200" b="0" i="0" u="none" strike="noStrike" cap="none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8 estaduais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8" name="Google Shape;268;p9"/>
            <p:cNvSpPr txBox="1"/>
            <p:nvPr/>
          </p:nvSpPr>
          <p:spPr>
            <a:xfrm>
              <a:off x="3195450" y="1150750"/>
              <a:ext cx="1469700" cy="255900"/>
            </a:xfrm>
            <a:prstGeom prst="rect">
              <a:avLst/>
            </a:prstGeom>
            <a:solidFill>
              <a:srgbClr val="B781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pt-BR" sz="1400" b="0" i="0" u="none" strike="noStrike" cap="none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Ruim</a:t>
              </a:r>
              <a:endParaRPr sz="1400" b="0" i="0" u="none" strike="noStrike" cap="none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</p:grpSp>
      <p:grpSp>
        <p:nvGrpSpPr>
          <p:cNvPr id="269" name="Google Shape;269;p9"/>
          <p:cNvGrpSpPr/>
          <p:nvPr/>
        </p:nvGrpSpPr>
        <p:grpSpPr>
          <a:xfrm>
            <a:off x="8257290" y="535844"/>
            <a:ext cx="2079971" cy="979046"/>
            <a:chOff x="933838" y="532900"/>
            <a:chExt cx="2079971" cy="979046"/>
          </a:xfrm>
        </p:grpSpPr>
        <p:sp>
          <p:nvSpPr>
            <p:cNvPr id="270" name="Google Shape;270;p9"/>
            <p:cNvSpPr/>
            <p:nvPr/>
          </p:nvSpPr>
          <p:spPr>
            <a:xfrm>
              <a:off x="1033115" y="551027"/>
              <a:ext cx="1980694" cy="960919"/>
            </a:xfrm>
            <a:custGeom>
              <a:avLst/>
              <a:gdLst/>
              <a:ahLst/>
              <a:cxnLst/>
              <a:rect l="l" t="t" r="r" b="b"/>
              <a:pathLst>
                <a:path w="51793" h="25127" extrusionOk="0">
                  <a:moveTo>
                    <a:pt x="33544" y="1"/>
                  </a:moveTo>
                  <a:cubicBezTo>
                    <a:pt x="33507" y="1"/>
                    <a:pt x="33470" y="1"/>
                    <a:pt x="33433" y="2"/>
                  </a:cubicBezTo>
                  <a:lnTo>
                    <a:pt x="3537" y="990"/>
                  </a:lnTo>
                  <a:cubicBezTo>
                    <a:pt x="1548" y="1050"/>
                    <a:pt x="0" y="2693"/>
                    <a:pt x="60" y="4658"/>
                  </a:cubicBezTo>
                  <a:lnTo>
                    <a:pt x="620" y="21695"/>
                  </a:lnTo>
                  <a:cubicBezTo>
                    <a:pt x="690" y="23611"/>
                    <a:pt x="2284" y="25126"/>
                    <a:pt x="4211" y="25126"/>
                  </a:cubicBezTo>
                  <a:cubicBezTo>
                    <a:pt x="4248" y="25126"/>
                    <a:pt x="4285" y="25126"/>
                    <a:pt x="4322" y="25124"/>
                  </a:cubicBezTo>
                  <a:lnTo>
                    <a:pt x="34231" y="24136"/>
                  </a:lnTo>
                  <a:cubicBezTo>
                    <a:pt x="36207" y="24077"/>
                    <a:pt x="37767" y="22434"/>
                    <a:pt x="37696" y="20469"/>
                  </a:cubicBezTo>
                  <a:lnTo>
                    <a:pt x="37636" y="18540"/>
                  </a:lnTo>
                  <a:cubicBezTo>
                    <a:pt x="37600" y="17409"/>
                    <a:pt x="38493" y="16469"/>
                    <a:pt x="39636" y="16433"/>
                  </a:cubicBezTo>
                  <a:lnTo>
                    <a:pt x="42982" y="16326"/>
                  </a:lnTo>
                  <a:cubicBezTo>
                    <a:pt x="43004" y="16325"/>
                    <a:pt x="43026" y="16325"/>
                    <a:pt x="43049" y="16325"/>
                  </a:cubicBezTo>
                  <a:cubicBezTo>
                    <a:pt x="43772" y="16325"/>
                    <a:pt x="44422" y="16700"/>
                    <a:pt x="44792" y="17266"/>
                  </a:cubicBezTo>
                  <a:cubicBezTo>
                    <a:pt x="45460" y="18291"/>
                    <a:pt x="46628" y="18959"/>
                    <a:pt x="47943" y="18959"/>
                  </a:cubicBezTo>
                  <a:cubicBezTo>
                    <a:pt x="47988" y="18959"/>
                    <a:pt x="48033" y="18959"/>
                    <a:pt x="48078" y="18957"/>
                  </a:cubicBezTo>
                  <a:cubicBezTo>
                    <a:pt x="50162" y="18886"/>
                    <a:pt x="51793" y="17159"/>
                    <a:pt x="51721" y="15099"/>
                  </a:cubicBezTo>
                  <a:cubicBezTo>
                    <a:pt x="51663" y="13077"/>
                    <a:pt x="49974" y="11490"/>
                    <a:pt x="47940" y="11490"/>
                  </a:cubicBezTo>
                  <a:cubicBezTo>
                    <a:pt x="47903" y="11490"/>
                    <a:pt x="47865" y="11491"/>
                    <a:pt x="47828" y="11492"/>
                  </a:cubicBezTo>
                  <a:cubicBezTo>
                    <a:pt x="46459" y="11539"/>
                    <a:pt x="45292" y="12301"/>
                    <a:pt x="44661" y="13397"/>
                  </a:cubicBezTo>
                  <a:cubicBezTo>
                    <a:pt x="44327" y="14004"/>
                    <a:pt x="43673" y="14433"/>
                    <a:pt x="42911" y="14456"/>
                  </a:cubicBezTo>
                  <a:lnTo>
                    <a:pt x="39577" y="14575"/>
                  </a:lnTo>
                  <a:cubicBezTo>
                    <a:pt x="39555" y="14576"/>
                    <a:pt x="39533" y="14577"/>
                    <a:pt x="39511" y="14577"/>
                  </a:cubicBezTo>
                  <a:cubicBezTo>
                    <a:pt x="38397" y="14577"/>
                    <a:pt x="37480" y="13697"/>
                    <a:pt x="37434" y="12599"/>
                  </a:cubicBezTo>
                  <a:lnTo>
                    <a:pt x="37136" y="3431"/>
                  </a:lnTo>
                  <a:cubicBezTo>
                    <a:pt x="37078" y="1515"/>
                    <a:pt x="35472" y="1"/>
                    <a:pt x="33544" y="1"/>
                  </a:cubicBezTo>
                  <a:close/>
                </a:path>
              </a:pathLst>
            </a:custGeom>
            <a:solidFill>
              <a:srgbClr val="B7B7B7">
                <a:alpha val="5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271" name="Google Shape;271;p9"/>
            <p:cNvSpPr/>
            <p:nvPr/>
          </p:nvSpPr>
          <p:spPr>
            <a:xfrm>
              <a:off x="933838" y="788897"/>
              <a:ext cx="177598" cy="256076"/>
            </a:xfrm>
            <a:custGeom>
              <a:avLst/>
              <a:gdLst/>
              <a:ahLst/>
              <a:cxnLst/>
              <a:rect l="l" t="t" r="r" b="b"/>
              <a:pathLst>
                <a:path w="4644" h="6014" extrusionOk="0">
                  <a:moveTo>
                    <a:pt x="3001" y="1"/>
                  </a:moveTo>
                  <a:cubicBezTo>
                    <a:pt x="2168" y="1"/>
                    <a:pt x="1417" y="334"/>
                    <a:pt x="882" y="882"/>
                  </a:cubicBezTo>
                  <a:cubicBezTo>
                    <a:pt x="334" y="1418"/>
                    <a:pt x="1" y="2180"/>
                    <a:pt x="1" y="3001"/>
                  </a:cubicBezTo>
                  <a:cubicBezTo>
                    <a:pt x="1" y="4668"/>
                    <a:pt x="1346" y="6014"/>
                    <a:pt x="3001" y="6014"/>
                  </a:cubicBezTo>
                  <a:lnTo>
                    <a:pt x="4644" y="6014"/>
                  </a:lnTo>
                  <a:lnTo>
                    <a:pt x="4644" y="1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272" name="Google Shape;272;p9"/>
            <p:cNvSpPr/>
            <p:nvPr/>
          </p:nvSpPr>
          <p:spPr>
            <a:xfrm>
              <a:off x="1071816" y="532900"/>
              <a:ext cx="1939277" cy="923862"/>
            </a:xfrm>
            <a:custGeom>
              <a:avLst/>
              <a:gdLst/>
              <a:ahLst/>
              <a:cxnLst/>
              <a:rect l="l" t="t" r="r" b="b"/>
              <a:pathLst>
                <a:path w="50710" h="24158" extrusionOk="0">
                  <a:moveTo>
                    <a:pt x="3549" y="0"/>
                  </a:moveTo>
                  <a:cubicBezTo>
                    <a:pt x="1584" y="0"/>
                    <a:pt x="1" y="1595"/>
                    <a:pt x="1" y="3560"/>
                  </a:cubicBezTo>
                  <a:lnTo>
                    <a:pt x="1" y="20610"/>
                  </a:lnTo>
                  <a:cubicBezTo>
                    <a:pt x="1" y="22562"/>
                    <a:pt x="1584" y="24158"/>
                    <a:pt x="3549" y="24158"/>
                  </a:cubicBezTo>
                  <a:lnTo>
                    <a:pt x="33124" y="24158"/>
                  </a:lnTo>
                  <a:cubicBezTo>
                    <a:pt x="35088" y="24158"/>
                    <a:pt x="36684" y="22562"/>
                    <a:pt x="36684" y="20610"/>
                  </a:cubicBezTo>
                  <a:lnTo>
                    <a:pt x="36684" y="18669"/>
                  </a:lnTo>
                  <a:cubicBezTo>
                    <a:pt x="36684" y="17550"/>
                    <a:pt x="37600" y="16633"/>
                    <a:pt x="38720" y="16633"/>
                  </a:cubicBezTo>
                  <a:lnTo>
                    <a:pt x="42030" y="16633"/>
                  </a:lnTo>
                  <a:cubicBezTo>
                    <a:pt x="42780" y="16633"/>
                    <a:pt x="43435" y="17038"/>
                    <a:pt x="43792" y="17633"/>
                  </a:cubicBezTo>
                  <a:cubicBezTo>
                    <a:pt x="44447" y="18705"/>
                    <a:pt x="45625" y="19431"/>
                    <a:pt x="46983" y="19431"/>
                  </a:cubicBezTo>
                  <a:cubicBezTo>
                    <a:pt x="49042" y="19431"/>
                    <a:pt x="50709" y="17752"/>
                    <a:pt x="50709" y="15692"/>
                  </a:cubicBezTo>
                  <a:cubicBezTo>
                    <a:pt x="50709" y="13633"/>
                    <a:pt x="49042" y="11966"/>
                    <a:pt x="46983" y="11966"/>
                  </a:cubicBezTo>
                  <a:cubicBezTo>
                    <a:pt x="45625" y="11966"/>
                    <a:pt x="44447" y="12692"/>
                    <a:pt x="43792" y="13764"/>
                  </a:cubicBezTo>
                  <a:cubicBezTo>
                    <a:pt x="43435" y="14359"/>
                    <a:pt x="42780" y="14764"/>
                    <a:pt x="42030" y="14764"/>
                  </a:cubicBezTo>
                  <a:lnTo>
                    <a:pt x="38720" y="14764"/>
                  </a:lnTo>
                  <a:cubicBezTo>
                    <a:pt x="37600" y="14764"/>
                    <a:pt x="36684" y="13847"/>
                    <a:pt x="36684" y="12728"/>
                  </a:cubicBezTo>
                  <a:lnTo>
                    <a:pt x="36684" y="3560"/>
                  </a:lnTo>
                  <a:cubicBezTo>
                    <a:pt x="36684" y="1595"/>
                    <a:pt x="35088" y="0"/>
                    <a:pt x="33124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273" name="Google Shape;273;p9"/>
            <p:cNvSpPr/>
            <p:nvPr/>
          </p:nvSpPr>
          <p:spPr>
            <a:xfrm>
              <a:off x="2752419" y="1016894"/>
              <a:ext cx="232247" cy="232706"/>
            </a:xfrm>
            <a:custGeom>
              <a:avLst/>
              <a:gdLst/>
              <a:ahLst/>
              <a:cxnLst/>
              <a:rect l="l" t="t" r="r" b="b"/>
              <a:pathLst>
                <a:path w="6073" h="6085" extrusionOk="0">
                  <a:moveTo>
                    <a:pt x="3037" y="0"/>
                  </a:moveTo>
                  <a:cubicBezTo>
                    <a:pt x="1358" y="0"/>
                    <a:pt x="0" y="1370"/>
                    <a:pt x="0" y="3036"/>
                  </a:cubicBezTo>
                  <a:cubicBezTo>
                    <a:pt x="0" y="4715"/>
                    <a:pt x="1358" y="6084"/>
                    <a:pt x="3037" y="6084"/>
                  </a:cubicBezTo>
                  <a:cubicBezTo>
                    <a:pt x="4715" y="6084"/>
                    <a:pt x="6073" y="4715"/>
                    <a:pt x="6073" y="3036"/>
                  </a:cubicBezTo>
                  <a:cubicBezTo>
                    <a:pt x="6073" y="1370"/>
                    <a:pt x="4715" y="0"/>
                    <a:pt x="3037" y="0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274" name="Google Shape;274;p9"/>
            <p:cNvSpPr/>
            <p:nvPr/>
          </p:nvSpPr>
          <p:spPr>
            <a:xfrm>
              <a:off x="935214" y="562799"/>
              <a:ext cx="1606414" cy="369126"/>
            </a:xfrm>
            <a:custGeom>
              <a:avLst/>
              <a:gdLst/>
              <a:ahLst/>
              <a:cxnLst/>
              <a:rect l="l" t="t" r="r" b="b"/>
              <a:pathLst>
                <a:path w="42006" h="8669" extrusionOk="0">
                  <a:moveTo>
                    <a:pt x="3001" y="1"/>
                  </a:moveTo>
                  <a:cubicBezTo>
                    <a:pt x="2168" y="1"/>
                    <a:pt x="1417" y="346"/>
                    <a:pt x="882" y="882"/>
                  </a:cubicBezTo>
                  <a:cubicBezTo>
                    <a:pt x="334" y="1429"/>
                    <a:pt x="1" y="2180"/>
                    <a:pt x="1" y="3013"/>
                  </a:cubicBezTo>
                  <a:lnTo>
                    <a:pt x="1" y="8311"/>
                  </a:lnTo>
                  <a:lnTo>
                    <a:pt x="24" y="8668"/>
                  </a:lnTo>
                  <a:cubicBezTo>
                    <a:pt x="108" y="7978"/>
                    <a:pt x="417" y="7371"/>
                    <a:pt x="882" y="6894"/>
                  </a:cubicBezTo>
                  <a:cubicBezTo>
                    <a:pt x="1417" y="6359"/>
                    <a:pt x="2168" y="6013"/>
                    <a:pt x="3001" y="6013"/>
                  </a:cubicBezTo>
                  <a:lnTo>
                    <a:pt x="39006" y="6013"/>
                  </a:lnTo>
                  <a:cubicBezTo>
                    <a:pt x="40660" y="6013"/>
                    <a:pt x="42006" y="4668"/>
                    <a:pt x="42006" y="3013"/>
                  </a:cubicBezTo>
                  <a:cubicBezTo>
                    <a:pt x="42006" y="2894"/>
                    <a:pt x="42006" y="2775"/>
                    <a:pt x="41982" y="2656"/>
                  </a:cubicBezTo>
                  <a:cubicBezTo>
                    <a:pt x="41815" y="1168"/>
                    <a:pt x="40541" y="1"/>
                    <a:pt x="39006" y="1"/>
                  </a:cubicBezTo>
                  <a:close/>
                </a:path>
              </a:pathLst>
            </a:custGeom>
            <a:solidFill>
              <a:srgbClr val="B7B7B7">
                <a:alpha val="5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275" name="Google Shape;275;p9"/>
            <p:cNvSpPr/>
            <p:nvPr/>
          </p:nvSpPr>
          <p:spPr>
            <a:xfrm>
              <a:off x="935214" y="532909"/>
              <a:ext cx="1606414" cy="383816"/>
            </a:xfrm>
            <a:custGeom>
              <a:avLst/>
              <a:gdLst/>
              <a:ahLst/>
              <a:cxnLst/>
              <a:rect l="l" t="t" r="r" b="b"/>
              <a:pathLst>
                <a:path w="42006" h="9014" extrusionOk="0">
                  <a:moveTo>
                    <a:pt x="3001" y="0"/>
                  </a:moveTo>
                  <a:cubicBezTo>
                    <a:pt x="2168" y="0"/>
                    <a:pt x="1417" y="334"/>
                    <a:pt x="882" y="881"/>
                  </a:cubicBezTo>
                  <a:cubicBezTo>
                    <a:pt x="334" y="1417"/>
                    <a:pt x="1" y="2167"/>
                    <a:pt x="1" y="3001"/>
                  </a:cubicBezTo>
                  <a:lnTo>
                    <a:pt x="1" y="9013"/>
                  </a:lnTo>
                  <a:cubicBezTo>
                    <a:pt x="1" y="8192"/>
                    <a:pt x="334" y="7430"/>
                    <a:pt x="882" y="6894"/>
                  </a:cubicBezTo>
                  <a:cubicBezTo>
                    <a:pt x="1417" y="6346"/>
                    <a:pt x="2168" y="6013"/>
                    <a:pt x="3001" y="6013"/>
                  </a:cubicBezTo>
                  <a:lnTo>
                    <a:pt x="39006" y="6013"/>
                  </a:lnTo>
                  <a:cubicBezTo>
                    <a:pt x="40660" y="6013"/>
                    <a:pt x="42006" y="4667"/>
                    <a:pt x="42006" y="3001"/>
                  </a:cubicBezTo>
                  <a:cubicBezTo>
                    <a:pt x="42006" y="1346"/>
                    <a:pt x="40660" y="0"/>
                    <a:pt x="39006" y="0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endParaRPr sz="13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276" name="Google Shape;276;p9"/>
            <p:cNvSpPr txBox="1"/>
            <p:nvPr/>
          </p:nvSpPr>
          <p:spPr>
            <a:xfrm>
              <a:off x="1081172" y="857225"/>
              <a:ext cx="13902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pt-BR" sz="1200" b="0" i="0" u="none" strike="noStrike" cap="none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- federal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pt-BR" sz="1200" b="0" i="0" u="none" strike="noStrike" cap="none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- estadual</a:t>
              </a:r>
              <a:endParaRPr sz="1200" b="0" i="0" u="none" strike="noStrike" cap="none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77" name="Google Shape;277;p9"/>
            <p:cNvSpPr txBox="1"/>
            <p:nvPr/>
          </p:nvSpPr>
          <p:spPr>
            <a:xfrm>
              <a:off x="1071825" y="532900"/>
              <a:ext cx="1469700" cy="2559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pt-BR" sz="1400" b="0" i="0" u="none" strike="noStrike" cap="none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Péssimo</a:t>
              </a:r>
              <a:endParaRPr sz="1400" b="0" i="0" u="none" strike="noStrike" cap="none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</p:grpSp>
      <p:grpSp>
        <p:nvGrpSpPr>
          <p:cNvPr id="278" name="Google Shape;278;p9"/>
          <p:cNvGrpSpPr/>
          <p:nvPr/>
        </p:nvGrpSpPr>
        <p:grpSpPr>
          <a:xfrm>
            <a:off x="8257290" y="1772033"/>
            <a:ext cx="2079971" cy="979077"/>
            <a:chOff x="933838" y="1769089"/>
            <a:chExt cx="2079971" cy="979077"/>
          </a:xfrm>
        </p:grpSpPr>
        <p:sp>
          <p:nvSpPr>
            <p:cNvPr id="279" name="Google Shape;279;p9"/>
            <p:cNvSpPr/>
            <p:nvPr/>
          </p:nvSpPr>
          <p:spPr>
            <a:xfrm>
              <a:off x="1033115" y="1787667"/>
              <a:ext cx="1980694" cy="960499"/>
            </a:xfrm>
            <a:custGeom>
              <a:avLst/>
              <a:gdLst/>
              <a:ahLst/>
              <a:cxnLst/>
              <a:rect l="l" t="t" r="r" b="b"/>
              <a:pathLst>
                <a:path w="51793" h="25116" extrusionOk="0">
                  <a:moveTo>
                    <a:pt x="33566" y="0"/>
                  </a:moveTo>
                  <a:cubicBezTo>
                    <a:pt x="33522" y="0"/>
                    <a:pt x="33478" y="1"/>
                    <a:pt x="33433" y="3"/>
                  </a:cubicBezTo>
                  <a:lnTo>
                    <a:pt x="3537" y="979"/>
                  </a:lnTo>
                  <a:cubicBezTo>
                    <a:pt x="1548" y="1050"/>
                    <a:pt x="0" y="2693"/>
                    <a:pt x="60" y="4646"/>
                  </a:cubicBezTo>
                  <a:lnTo>
                    <a:pt x="620" y="21684"/>
                  </a:lnTo>
                  <a:cubicBezTo>
                    <a:pt x="689" y="23604"/>
                    <a:pt x="2273" y="25115"/>
                    <a:pt x="4190" y="25115"/>
                  </a:cubicBezTo>
                  <a:cubicBezTo>
                    <a:pt x="4234" y="25115"/>
                    <a:pt x="4278" y="25114"/>
                    <a:pt x="4322" y="25113"/>
                  </a:cubicBezTo>
                  <a:lnTo>
                    <a:pt x="34231" y="24136"/>
                  </a:lnTo>
                  <a:cubicBezTo>
                    <a:pt x="36207" y="24065"/>
                    <a:pt x="37767" y="22422"/>
                    <a:pt x="37696" y="20469"/>
                  </a:cubicBezTo>
                  <a:lnTo>
                    <a:pt x="37636" y="18541"/>
                  </a:lnTo>
                  <a:cubicBezTo>
                    <a:pt x="37600" y="17409"/>
                    <a:pt x="38493" y="16469"/>
                    <a:pt x="39636" y="16433"/>
                  </a:cubicBezTo>
                  <a:lnTo>
                    <a:pt x="42982" y="16314"/>
                  </a:lnTo>
                  <a:cubicBezTo>
                    <a:pt x="43004" y="16313"/>
                    <a:pt x="43026" y="16313"/>
                    <a:pt x="43048" y="16313"/>
                  </a:cubicBezTo>
                  <a:cubicBezTo>
                    <a:pt x="43772" y="16313"/>
                    <a:pt x="44422" y="16689"/>
                    <a:pt x="44792" y="17267"/>
                  </a:cubicBezTo>
                  <a:cubicBezTo>
                    <a:pt x="45460" y="18280"/>
                    <a:pt x="46628" y="18948"/>
                    <a:pt x="47943" y="18948"/>
                  </a:cubicBezTo>
                  <a:cubicBezTo>
                    <a:pt x="47988" y="18948"/>
                    <a:pt x="48033" y="18947"/>
                    <a:pt x="48078" y="18945"/>
                  </a:cubicBezTo>
                  <a:cubicBezTo>
                    <a:pt x="50162" y="18886"/>
                    <a:pt x="51793" y="17159"/>
                    <a:pt x="51721" y="15100"/>
                  </a:cubicBezTo>
                  <a:cubicBezTo>
                    <a:pt x="51663" y="13084"/>
                    <a:pt x="49985" y="11490"/>
                    <a:pt x="47961" y="11490"/>
                  </a:cubicBezTo>
                  <a:cubicBezTo>
                    <a:pt x="47916" y="11490"/>
                    <a:pt x="47872" y="11491"/>
                    <a:pt x="47828" y="11492"/>
                  </a:cubicBezTo>
                  <a:cubicBezTo>
                    <a:pt x="46459" y="11540"/>
                    <a:pt x="45292" y="12290"/>
                    <a:pt x="44661" y="13397"/>
                  </a:cubicBezTo>
                  <a:cubicBezTo>
                    <a:pt x="44327" y="14004"/>
                    <a:pt x="43673" y="14433"/>
                    <a:pt x="42911" y="14457"/>
                  </a:cubicBezTo>
                  <a:lnTo>
                    <a:pt x="39577" y="14564"/>
                  </a:lnTo>
                  <a:cubicBezTo>
                    <a:pt x="39554" y="14565"/>
                    <a:pt x="39532" y="14565"/>
                    <a:pt x="39510" y="14565"/>
                  </a:cubicBezTo>
                  <a:cubicBezTo>
                    <a:pt x="38397" y="14565"/>
                    <a:pt x="37480" y="13696"/>
                    <a:pt x="37434" y="12587"/>
                  </a:cubicBezTo>
                  <a:lnTo>
                    <a:pt x="37136" y="3432"/>
                  </a:lnTo>
                  <a:cubicBezTo>
                    <a:pt x="37078" y="1511"/>
                    <a:pt x="35484" y="0"/>
                    <a:pt x="33566" y="0"/>
                  </a:cubicBezTo>
                  <a:close/>
                </a:path>
              </a:pathLst>
            </a:custGeom>
            <a:solidFill>
              <a:srgbClr val="B7B7B7">
                <a:alpha val="5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280" name="Google Shape;280;p9"/>
            <p:cNvSpPr/>
            <p:nvPr/>
          </p:nvSpPr>
          <p:spPr>
            <a:xfrm>
              <a:off x="933838" y="2025120"/>
              <a:ext cx="177598" cy="256034"/>
            </a:xfrm>
            <a:custGeom>
              <a:avLst/>
              <a:gdLst/>
              <a:ahLst/>
              <a:cxnLst/>
              <a:rect l="l" t="t" r="r" b="b"/>
              <a:pathLst>
                <a:path w="4644" h="6013" extrusionOk="0">
                  <a:moveTo>
                    <a:pt x="3001" y="0"/>
                  </a:moveTo>
                  <a:cubicBezTo>
                    <a:pt x="2168" y="0"/>
                    <a:pt x="1417" y="346"/>
                    <a:pt x="882" y="881"/>
                  </a:cubicBezTo>
                  <a:cubicBezTo>
                    <a:pt x="334" y="1429"/>
                    <a:pt x="1" y="2179"/>
                    <a:pt x="1" y="3013"/>
                  </a:cubicBezTo>
                  <a:cubicBezTo>
                    <a:pt x="1" y="4668"/>
                    <a:pt x="1346" y="6013"/>
                    <a:pt x="3001" y="6013"/>
                  </a:cubicBezTo>
                  <a:lnTo>
                    <a:pt x="4644" y="6013"/>
                  </a:lnTo>
                  <a:lnTo>
                    <a:pt x="4644" y="0"/>
                  </a:lnTo>
                  <a:close/>
                </a:path>
              </a:pathLst>
            </a:custGeom>
            <a:solidFill>
              <a:srgbClr val="F990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281" name="Google Shape;281;p9"/>
            <p:cNvSpPr/>
            <p:nvPr/>
          </p:nvSpPr>
          <p:spPr>
            <a:xfrm>
              <a:off x="1071816" y="1769540"/>
              <a:ext cx="1939277" cy="923442"/>
            </a:xfrm>
            <a:custGeom>
              <a:avLst/>
              <a:gdLst/>
              <a:ahLst/>
              <a:cxnLst/>
              <a:rect l="l" t="t" r="r" b="b"/>
              <a:pathLst>
                <a:path w="50710" h="24147" extrusionOk="0">
                  <a:moveTo>
                    <a:pt x="3549" y="0"/>
                  </a:moveTo>
                  <a:cubicBezTo>
                    <a:pt x="1584" y="0"/>
                    <a:pt x="1" y="1596"/>
                    <a:pt x="1" y="3548"/>
                  </a:cubicBezTo>
                  <a:lnTo>
                    <a:pt x="1" y="20598"/>
                  </a:lnTo>
                  <a:cubicBezTo>
                    <a:pt x="1" y="22563"/>
                    <a:pt x="1584" y="24146"/>
                    <a:pt x="3549" y="24146"/>
                  </a:cubicBezTo>
                  <a:lnTo>
                    <a:pt x="33124" y="24146"/>
                  </a:lnTo>
                  <a:cubicBezTo>
                    <a:pt x="35088" y="24146"/>
                    <a:pt x="36684" y="22563"/>
                    <a:pt x="36684" y="20598"/>
                  </a:cubicBezTo>
                  <a:lnTo>
                    <a:pt x="36684" y="18669"/>
                  </a:lnTo>
                  <a:cubicBezTo>
                    <a:pt x="36684" y="17538"/>
                    <a:pt x="37600" y="16621"/>
                    <a:pt x="38720" y="16621"/>
                  </a:cubicBezTo>
                  <a:lnTo>
                    <a:pt x="42030" y="16621"/>
                  </a:lnTo>
                  <a:cubicBezTo>
                    <a:pt x="42780" y="16621"/>
                    <a:pt x="43435" y="17026"/>
                    <a:pt x="43792" y="17633"/>
                  </a:cubicBezTo>
                  <a:cubicBezTo>
                    <a:pt x="44447" y="18705"/>
                    <a:pt x="45625" y="19419"/>
                    <a:pt x="46983" y="19419"/>
                  </a:cubicBezTo>
                  <a:cubicBezTo>
                    <a:pt x="49042" y="19419"/>
                    <a:pt x="50709" y="17753"/>
                    <a:pt x="50709" y="15693"/>
                  </a:cubicBezTo>
                  <a:cubicBezTo>
                    <a:pt x="50709" y="13633"/>
                    <a:pt x="49042" y="11954"/>
                    <a:pt x="46983" y="11954"/>
                  </a:cubicBezTo>
                  <a:cubicBezTo>
                    <a:pt x="45625" y="11954"/>
                    <a:pt x="44447" y="12680"/>
                    <a:pt x="43792" y="13752"/>
                  </a:cubicBezTo>
                  <a:cubicBezTo>
                    <a:pt x="43435" y="14359"/>
                    <a:pt x="42780" y="14764"/>
                    <a:pt x="42030" y="14764"/>
                  </a:cubicBezTo>
                  <a:lnTo>
                    <a:pt x="38720" y="14764"/>
                  </a:lnTo>
                  <a:cubicBezTo>
                    <a:pt x="37600" y="14764"/>
                    <a:pt x="36684" y="13847"/>
                    <a:pt x="36684" y="12716"/>
                  </a:cubicBezTo>
                  <a:lnTo>
                    <a:pt x="36684" y="3548"/>
                  </a:lnTo>
                  <a:cubicBezTo>
                    <a:pt x="36684" y="1596"/>
                    <a:pt x="35088" y="0"/>
                    <a:pt x="33124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282" name="Google Shape;282;p9"/>
            <p:cNvSpPr/>
            <p:nvPr/>
          </p:nvSpPr>
          <p:spPr>
            <a:xfrm>
              <a:off x="2752419" y="2253534"/>
              <a:ext cx="232247" cy="232247"/>
            </a:xfrm>
            <a:custGeom>
              <a:avLst/>
              <a:gdLst/>
              <a:ahLst/>
              <a:cxnLst/>
              <a:rect l="l" t="t" r="r" b="b"/>
              <a:pathLst>
                <a:path w="6073" h="6073" extrusionOk="0">
                  <a:moveTo>
                    <a:pt x="3037" y="1"/>
                  </a:moveTo>
                  <a:cubicBezTo>
                    <a:pt x="1358" y="1"/>
                    <a:pt x="0" y="1358"/>
                    <a:pt x="0" y="3037"/>
                  </a:cubicBezTo>
                  <a:cubicBezTo>
                    <a:pt x="0" y="4716"/>
                    <a:pt x="1358" y="6073"/>
                    <a:pt x="3037" y="6073"/>
                  </a:cubicBezTo>
                  <a:cubicBezTo>
                    <a:pt x="4715" y="6073"/>
                    <a:pt x="6073" y="4716"/>
                    <a:pt x="6073" y="3037"/>
                  </a:cubicBezTo>
                  <a:cubicBezTo>
                    <a:pt x="6073" y="1358"/>
                    <a:pt x="4715" y="1"/>
                    <a:pt x="3037" y="1"/>
                  </a:cubicBezTo>
                  <a:close/>
                </a:path>
              </a:pathLst>
            </a:custGeom>
            <a:solidFill>
              <a:srgbClr val="F990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283" name="Google Shape;283;p9"/>
            <p:cNvSpPr/>
            <p:nvPr/>
          </p:nvSpPr>
          <p:spPr>
            <a:xfrm>
              <a:off x="935214" y="1799534"/>
              <a:ext cx="1606414" cy="368572"/>
            </a:xfrm>
            <a:custGeom>
              <a:avLst/>
              <a:gdLst/>
              <a:ahLst/>
              <a:cxnLst/>
              <a:rect l="l" t="t" r="r" b="b"/>
              <a:pathLst>
                <a:path w="42006" h="8656" extrusionOk="0">
                  <a:moveTo>
                    <a:pt x="3001" y="0"/>
                  </a:moveTo>
                  <a:cubicBezTo>
                    <a:pt x="2168" y="0"/>
                    <a:pt x="1417" y="333"/>
                    <a:pt x="882" y="881"/>
                  </a:cubicBezTo>
                  <a:cubicBezTo>
                    <a:pt x="334" y="1429"/>
                    <a:pt x="1" y="2179"/>
                    <a:pt x="1" y="3012"/>
                  </a:cubicBezTo>
                  <a:lnTo>
                    <a:pt x="1" y="8311"/>
                  </a:lnTo>
                  <a:lnTo>
                    <a:pt x="24" y="8656"/>
                  </a:lnTo>
                  <a:cubicBezTo>
                    <a:pt x="108" y="7977"/>
                    <a:pt x="417" y="7358"/>
                    <a:pt x="882" y="6894"/>
                  </a:cubicBezTo>
                  <a:cubicBezTo>
                    <a:pt x="1417" y="6346"/>
                    <a:pt x="2168" y="6013"/>
                    <a:pt x="3001" y="6013"/>
                  </a:cubicBezTo>
                  <a:lnTo>
                    <a:pt x="39006" y="6013"/>
                  </a:lnTo>
                  <a:cubicBezTo>
                    <a:pt x="40660" y="6013"/>
                    <a:pt x="42006" y="4667"/>
                    <a:pt x="42006" y="3012"/>
                  </a:cubicBezTo>
                  <a:cubicBezTo>
                    <a:pt x="42006" y="2881"/>
                    <a:pt x="42006" y="2774"/>
                    <a:pt x="41982" y="2655"/>
                  </a:cubicBezTo>
                  <a:cubicBezTo>
                    <a:pt x="41815" y="1155"/>
                    <a:pt x="40541" y="0"/>
                    <a:pt x="39006" y="0"/>
                  </a:cubicBezTo>
                  <a:close/>
                </a:path>
              </a:pathLst>
            </a:custGeom>
            <a:solidFill>
              <a:srgbClr val="B7B7B7">
                <a:alpha val="5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284" name="Google Shape;284;p9"/>
            <p:cNvSpPr/>
            <p:nvPr/>
          </p:nvSpPr>
          <p:spPr>
            <a:xfrm>
              <a:off x="935214" y="1769089"/>
              <a:ext cx="1606414" cy="384327"/>
            </a:xfrm>
            <a:custGeom>
              <a:avLst/>
              <a:gdLst/>
              <a:ahLst/>
              <a:cxnLst/>
              <a:rect l="l" t="t" r="r" b="b"/>
              <a:pathLst>
                <a:path w="42006" h="9026" extrusionOk="0">
                  <a:moveTo>
                    <a:pt x="3001" y="1"/>
                  </a:moveTo>
                  <a:cubicBezTo>
                    <a:pt x="2168" y="1"/>
                    <a:pt x="1417" y="334"/>
                    <a:pt x="882" y="882"/>
                  </a:cubicBezTo>
                  <a:cubicBezTo>
                    <a:pt x="334" y="1429"/>
                    <a:pt x="1" y="2179"/>
                    <a:pt x="1" y="3013"/>
                  </a:cubicBezTo>
                  <a:lnTo>
                    <a:pt x="1" y="9026"/>
                  </a:lnTo>
                  <a:cubicBezTo>
                    <a:pt x="1" y="8192"/>
                    <a:pt x="334" y="7442"/>
                    <a:pt x="882" y="6894"/>
                  </a:cubicBezTo>
                  <a:cubicBezTo>
                    <a:pt x="1417" y="6359"/>
                    <a:pt x="2168" y="6013"/>
                    <a:pt x="3001" y="6013"/>
                  </a:cubicBezTo>
                  <a:lnTo>
                    <a:pt x="39006" y="6013"/>
                  </a:lnTo>
                  <a:cubicBezTo>
                    <a:pt x="40660" y="6013"/>
                    <a:pt x="42006" y="4668"/>
                    <a:pt x="42006" y="3013"/>
                  </a:cubicBezTo>
                  <a:cubicBezTo>
                    <a:pt x="42006" y="1346"/>
                    <a:pt x="40660" y="1"/>
                    <a:pt x="39006" y="1"/>
                  </a:cubicBezTo>
                  <a:close/>
                </a:path>
              </a:pathLst>
            </a:custGeom>
            <a:solidFill>
              <a:srgbClr val="F990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285" name="Google Shape;285;p9"/>
            <p:cNvSpPr txBox="1"/>
            <p:nvPr/>
          </p:nvSpPr>
          <p:spPr>
            <a:xfrm>
              <a:off x="1081172" y="2097663"/>
              <a:ext cx="13902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pt-BR" sz="1200" b="0" i="0" u="none" strike="noStrike" cap="none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6 federais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pt-BR" sz="1200" b="0" i="0" u="none" strike="noStrike" cap="none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10 estaduais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6" name="Google Shape;286;p9"/>
            <p:cNvSpPr txBox="1"/>
            <p:nvPr/>
          </p:nvSpPr>
          <p:spPr>
            <a:xfrm>
              <a:off x="1071825" y="1769313"/>
              <a:ext cx="1469700" cy="255900"/>
            </a:xfrm>
            <a:prstGeom prst="rect">
              <a:avLst/>
            </a:prstGeom>
            <a:solidFill>
              <a:srgbClr val="F990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pt-BR" sz="1400" b="0" i="0" u="none" strike="noStrike" cap="none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Regular</a:t>
              </a:r>
              <a:endParaRPr sz="1400" b="0" i="0" u="none" strike="noStrike" cap="none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</p:grpSp>
      <p:grpSp>
        <p:nvGrpSpPr>
          <p:cNvPr id="287" name="Google Shape;287;p9"/>
          <p:cNvGrpSpPr/>
          <p:nvPr/>
        </p:nvGrpSpPr>
        <p:grpSpPr>
          <a:xfrm>
            <a:off x="8232822" y="2928284"/>
            <a:ext cx="2079971" cy="979046"/>
            <a:chOff x="933838" y="3005721"/>
            <a:chExt cx="2079971" cy="979046"/>
          </a:xfrm>
        </p:grpSpPr>
        <p:sp>
          <p:nvSpPr>
            <p:cNvPr id="288" name="Google Shape;288;p9"/>
            <p:cNvSpPr/>
            <p:nvPr/>
          </p:nvSpPr>
          <p:spPr>
            <a:xfrm>
              <a:off x="1033115" y="3023886"/>
              <a:ext cx="1980694" cy="960881"/>
            </a:xfrm>
            <a:custGeom>
              <a:avLst/>
              <a:gdLst/>
              <a:ahLst/>
              <a:cxnLst/>
              <a:rect l="l" t="t" r="r" b="b"/>
              <a:pathLst>
                <a:path w="51793" h="25126" extrusionOk="0">
                  <a:moveTo>
                    <a:pt x="33544" y="0"/>
                  </a:moveTo>
                  <a:cubicBezTo>
                    <a:pt x="33507" y="0"/>
                    <a:pt x="33470" y="1"/>
                    <a:pt x="33433" y="2"/>
                  </a:cubicBezTo>
                  <a:lnTo>
                    <a:pt x="3537" y="990"/>
                  </a:lnTo>
                  <a:cubicBezTo>
                    <a:pt x="1548" y="1050"/>
                    <a:pt x="0" y="2693"/>
                    <a:pt x="60" y="4657"/>
                  </a:cubicBezTo>
                  <a:lnTo>
                    <a:pt x="620" y="21695"/>
                  </a:lnTo>
                  <a:cubicBezTo>
                    <a:pt x="690" y="23611"/>
                    <a:pt x="2284" y="25126"/>
                    <a:pt x="4211" y="25126"/>
                  </a:cubicBezTo>
                  <a:cubicBezTo>
                    <a:pt x="4248" y="25126"/>
                    <a:pt x="4285" y="25125"/>
                    <a:pt x="4322" y="25124"/>
                  </a:cubicBezTo>
                  <a:lnTo>
                    <a:pt x="34231" y="24136"/>
                  </a:lnTo>
                  <a:cubicBezTo>
                    <a:pt x="36207" y="24076"/>
                    <a:pt x="37767" y="22433"/>
                    <a:pt x="37696" y="20469"/>
                  </a:cubicBezTo>
                  <a:lnTo>
                    <a:pt x="37636" y="18540"/>
                  </a:lnTo>
                  <a:cubicBezTo>
                    <a:pt x="37600" y="17409"/>
                    <a:pt x="38493" y="16468"/>
                    <a:pt x="39636" y="16433"/>
                  </a:cubicBezTo>
                  <a:lnTo>
                    <a:pt x="42982" y="16325"/>
                  </a:lnTo>
                  <a:cubicBezTo>
                    <a:pt x="43004" y="16325"/>
                    <a:pt x="43026" y="16324"/>
                    <a:pt x="43049" y="16324"/>
                  </a:cubicBezTo>
                  <a:cubicBezTo>
                    <a:pt x="43772" y="16324"/>
                    <a:pt x="44422" y="16700"/>
                    <a:pt x="44792" y="17266"/>
                  </a:cubicBezTo>
                  <a:cubicBezTo>
                    <a:pt x="45460" y="18291"/>
                    <a:pt x="46628" y="18959"/>
                    <a:pt x="47943" y="18959"/>
                  </a:cubicBezTo>
                  <a:cubicBezTo>
                    <a:pt x="47988" y="18959"/>
                    <a:pt x="48033" y="18958"/>
                    <a:pt x="48078" y="18957"/>
                  </a:cubicBezTo>
                  <a:cubicBezTo>
                    <a:pt x="50162" y="18885"/>
                    <a:pt x="51793" y="17159"/>
                    <a:pt x="51721" y="15099"/>
                  </a:cubicBezTo>
                  <a:cubicBezTo>
                    <a:pt x="51663" y="13076"/>
                    <a:pt x="49974" y="11490"/>
                    <a:pt x="47940" y="11490"/>
                  </a:cubicBezTo>
                  <a:cubicBezTo>
                    <a:pt x="47903" y="11490"/>
                    <a:pt x="47865" y="11490"/>
                    <a:pt x="47828" y="11491"/>
                  </a:cubicBezTo>
                  <a:cubicBezTo>
                    <a:pt x="46459" y="11539"/>
                    <a:pt x="45292" y="12301"/>
                    <a:pt x="44661" y="13396"/>
                  </a:cubicBezTo>
                  <a:cubicBezTo>
                    <a:pt x="44327" y="14004"/>
                    <a:pt x="43673" y="14432"/>
                    <a:pt x="42911" y="14456"/>
                  </a:cubicBezTo>
                  <a:lnTo>
                    <a:pt x="39577" y="14575"/>
                  </a:lnTo>
                  <a:cubicBezTo>
                    <a:pt x="39555" y="14576"/>
                    <a:pt x="39533" y="14576"/>
                    <a:pt x="39511" y="14576"/>
                  </a:cubicBezTo>
                  <a:cubicBezTo>
                    <a:pt x="38397" y="14576"/>
                    <a:pt x="37480" y="13696"/>
                    <a:pt x="37434" y="12599"/>
                  </a:cubicBezTo>
                  <a:lnTo>
                    <a:pt x="37136" y="3431"/>
                  </a:lnTo>
                  <a:cubicBezTo>
                    <a:pt x="37078" y="1515"/>
                    <a:pt x="35472" y="0"/>
                    <a:pt x="33544" y="0"/>
                  </a:cubicBezTo>
                  <a:close/>
                </a:path>
              </a:pathLst>
            </a:custGeom>
            <a:solidFill>
              <a:srgbClr val="B7B7B7">
                <a:alpha val="5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289" name="Google Shape;289;p9"/>
            <p:cNvSpPr/>
            <p:nvPr/>
          </p:nvSpPr>
          <p:spPr>
            <a:xfrm>
              <a:off x="933838" y="3261739"/>
              <a:ext cx="177598" cy="256061"/>
            </a:xfrm>
            <a:custGeom>
              <a:avLst/>
              <a:gdLst/>
              <a:ahLst/>
              <a:cxnLst/>
              <a:rect l="l" t="t" r="r" b="b"/>
              <a:pathLst>
                <a:path w="4644" h="6014" extrusionOk="0">
                  <a:moveTo>
                    <a:pt x="3001" y="1"/>
                  </a:moveTo>
                  <a:cubicBezTo>
                    <a:pt x="2168" y="1"/>
                    <a:pt x="1417" y="334"/>
                    <a:pt x="882" y="882"/>
                  </a:cubicBezTo>
                  <a:cubicBezTo>
                    <a:pt x="334" y="1417"/>
                    <a:pt x="1" y="2179"/>
                    <a:pt x="1" y="3001"/>
                  </a:cubicBezTo>
                  <a:cubicBezTo>
                    <a:pt x="1" y="4668"/>
                    <a:pt x="1346" y="6013"/>
                    <a:pt x="3001" y="6013"/>
                  </a:cubicBezTo>
                  <a:lnTo>
                    <a:pt x="4644" y="6013"/>
                  </a:lnTo>
                  <a:lnTo>
                    <a:pt x="4644" y="1"/>
                  </a:lnTo>
                  <a:close/>
                </a:path>
              </a:pathLst>
            </a:custGeom>
            <a:solidFill>
              <a:srgbClr val="2981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290" name="Google Shape;290;p9"/>
            <p:cNvSpPr/>
            <p:nvPr/>
          </p:nvSpPr>
          <p:spPr>
            <a:xfrm>
              <a:off x="1071816" y="3005721"/>
              <a:ext cx="1939277" cy="923901"/>
            </a:xfrm>
            <a:custGeom>
              <a:avLst/>
              <a:gdLst/>
              <a:ahLst/>
              <a:cxnLst/>
              <a:rect l="l" t="t" r="r" b="b"/>
              <a:pathLst>
                <a:path w="50710" h="24159" extrusionOk="0">
                  <a:moveTo>
                    <a:pt x="3549" y="1"/>
                  </a:moveTo>
                  <a:cubicBezTo>
                    <a:pt x="1584" y="1"/>
                    <a:pt x="1" y="1596"/>
                    <a:pt x="1" y="3561"/>
                  </a:cubicBezTo>
                  <a:lnTo>
                    <a:pt x="1" y="20610"/>
                  </a:lnTo>
                  <a:cubicBezTo>
                    <a:pt x="1" y="22563"/>
                    <a:pt x="1584" y="24158"/>
                    <a:pt x="3549" y="24158"/>
                  </a:cubicBezTo>
                  <a:lnTo>
                    <a:pt x="33124" y="24158"/>
                  </a:lnTo>
                  <a:cubicBezTo>
                    <a:pt x="35088" y="24158"/>
                    <a:pt x="36684" y="22563"/>
                    <a:pt x="36684" y="20610"/>
                  </a:cubicBezTo>
                  <a:lnTo>
                    <a:pt x="36684" y="18670"/>
                  </a:lnTo>
                  <a:cubicBezTo>
                    <a:pt x="36684" y="17550"/>
                    <a:pt x="37600" y="16634"/>
                    <a:pt x="38720" y="16634"/>
                  </a:cubicBezTo>
                  <a:lnTo>
                    <a:pt x="42030" y="16634"/>
                  </a:lnTo>
                  <a:cubicBezTo>
                    <a:pt x="42780" y="16634"/>
                    <a:pt x="43435" y="17039"/>
                    <a:pt x="43792" y="17634"/>
                  </a:cubicBezTo>
                  <a:cubicBezTo>
                    <a:pt x="44447" y="18705"/>
                    <a:pt x="45625" y="19432"/>
                    <a:pt x="46983" y="19432"/>
                  </a:cubicBezTo>
                  <a:cubicBezTo>
                    <a:pt x="49042" y="19432"/>
                    <a:pt x="50709" y="17765"/>
                    <a:pt x="50709" y="15693"/>
                  </a:cubicBezTo>
                  <a:cubicBezTo>
                    <a:pt x="50709" y="13633"/>
                    <a:pt x="49042" y="11966"/>
                    <a:pt x="46983" y="11966"/>
                  </a:cubicBezTo>
                  <a:cubicBezTo>
                    <a:pt x="45625" y="11966"/>
                    <a:pt x="44447" y="12693"/>
                    <a:pt x="43792" y="13764"/>
                  </a:cubicBezTo>
                  <a:cubicBezTo>
                    <a:pt x="43435" y="14360"/>
                    <a:pt x="42780" y="14764"/>
                    <a:pt x="42030" y="14764"/>
                  </a:cubicBezTo>
                  <a:lnTo>
                    <a:pt x="38720" y="14764"/>
                  </a:lnTo>
                  <a:cubicBezTo>
                    <a:pt x="37600" y="14764"/>
                    <a:pt x="36684" y="13848"/>
                    <a:pt x="36684" y="12728"/>
                  </a:cubicBezTo>
                  <a:lnTo>
                    <a:pt x="36684" y="3561"/>
                  </a:lnTo>
                  <a:cubicBezTo>
                    <a:pt x="36684" y="1596"/>
                    <a:pt x="35088" y="1"/>
                    <a:pt x="33124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291" name="Google Shape;291;p9"/>
            <p:cNvSpPr/>
            <p:nvPr/>
          </p:nvSpPr>
          <p:spPr>
            <a:xfrm>
              <a:off x="2752419" y="3489753"/>
              <a:ext cx="232247" cy="232706"/>
            </a:xfrm>
            <a:custGeom>
              <a:avLst/>
              <a:gdLst/>
              <a:ahLst/>
              <a:cxnLst/>
              <a:rect l="l" t="t" r="r" b="b"/>
              <a:pathLst>
                <a:path w="6073" h="6085" extrusionOk="0">
                  <a:moveTo>
                    <a:pt x="3037" y="0"/>
                  </a:moveTo>
                  <a:cubicBezTo>
                    <a:pt x="1358" y="0"/>
                    <a:pt x="0" y="1369"/>
                    <a:pt x="0" y="3036"/>
                  </a:cubicBezTo>
                  <a:cubicBezTo>
                    <a:pt x="0" y="4715"/>
                    <a:pt x="1358" y="6084"/>
                    <a:pt x="3037" y="6084"/>
                  </a:cubicBezTo>
                  <a:cubicBezTo>
                    <a:pt x="4715" y="6084"/>
                    <a:pt x="6073" y="4715"/>
                    <a:pt x="6073" y="3036"/>
                  </a:cubicBezTo>
                  <a:cubicBezTo>
                    <a:pt x="6073" y="1369"/>
                    <a:pt x="4715" y="0"/>
                    <a:pt x="3037" y="0"/>
                  </a:cubicBezTo>
                  <a:close/>
                </a:path>
              </a:pathLst>
            </a:custGeom>
            <a:solidFill>
              <a:srgbClr val="2981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292" name="Google Shape;292;p9"/>
            <p:cNvSpPr/>
            <p:nvPr/>
          </p:nvSpPr>
          <p:spPr>
            <a:xfrm>
              <a:off x="935214" y="3035660"/>
              <a:ext cx="1606414" cy="369104"/>
            </a:xfrm>
            <a:custGeom>
              <a:avLst/>
              <a:gdLst/>
              <a:ahLst/>
              <a:cxnLst/>
              <a:rect l="l" t="t" r="r" b="b"/>
              <a:pathLst>
                <a:path w="42006" h="8669" extrusionOk="0">
                  <a:moveTo>
                    <a:pt x="3001" y="0"/>
                  </a:moveTo>
                  <a:cubicBezTo>
                    <a:pt x="2168" y="0"/>
                    <a:pt x="1417" y="346"/>
                    <a:pt x="882" y="881"/>
                  </a:cubicBezTo>
                  <a:cubicBezTo>
                    <a:pt x="334" y="1429"/>
                    <a:pt x="1" y="2179"/>
                    <a:pt x="1" y="3013"/>
                  </a:cubicBezTo>
                  <a:lnTo>
                    <a:pt x="1" y="8311"/>
                  </a:lnTo>
                  <a:lnTo>
                    <a:pt x="24" y="8668"/>
                  </a:lnTo>
                  <a:cubicBezTo>
                    <a:pt x="108" y="7978"/>
                    <a:pt x="417" y="7370"/>
                    <a:pt x="882" y="6894"/>
                  </a:cubicBezTo>
                  <a:cubicBezTo>
                    <a:pt x="1417" y="6358"/>
                    <a:pt x="2168" y="6013"/>
                    <a:pt x="3001" y="6013"/>
                  </a:cubicBezTo>
                  <a:lnTo>
                    <a:pt x="39006" y="6013"/>
                  </a:lnTo>
                  <a:cubicBezTo>
                    <a:pt x="40660" y="6013"/>
                    <a:pt x="42006" y="4668"/>
                    <a:pt x="42006" y="3013"/>
                  </a:cubicBezTo>
                  <a:cubicBezTo>
                    <a:pt x="42006" y="2894"/>
                    <a:pt x="42006" y="2775"/>
                    <a:pt x="41982" y="2655"/>
                  </a:cubicBezTo>
                  <a:cubicBezTo>
                    <a:pt x="41815" y="1167"/>
                    <a:pt x="40541" y="0"/>
                    <a:pt x="39006" y="0"/>
                  </a:cubicBezTo>
                  <a:close/>
                </a:path>
              </a:pathLst>
            </a:custGeom>
            <a:solidFill>
              <a:srgbClr val="B7B7B7">
                <a:alpha val="5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293" name="Google Shape;293;p9"/>
            <p:cNvSpPr/>
            <p:nvPr/>
          </p:nvSpPr>
          <p:spPr>
            <a:xfrm>
              <a:off x="935214" y="3005729"/>
              <a:ext cx="1606414" cy="383794"/>
            </a:xfrm>
            <a:custGeom>
              <a:avLst/>
              <a:gdLst/>
              <a:ahLst/>
              <a:cxnLst/>
              <a:rect l="l" t="t" r="r" b="b"/>
              <a:pathLst>
                <a:path w="42006" h="9014" extrusionOk="0">
                  <a:moveTo>
                    <a:pt x="3001" y="1"/>
                  </a:moveTo>
                  <a:cubicBezTo>
                    <a:pt x="2168" y="1"/>
                    <a:pt x="1417" y="334"/>
                    <a:pt x="882" y="882"/>
                  </a:cubicBezTo>
                  <a:cubicBezTo>
                    <a:pt x="334" y="1418"/>
                    <a:pt x="1" y="2168"/>
                    <a:pt x="1" y="3001"/>
                  </a:cubicBezTo>
                  <a:lnTo>
                    <a:pt x="1" y="9014"/>
                  </a:lnTo>
                  <a:cubicBezTo>
                    <a:pt x="1" y="8192"/>
                    <a:pt x="334" y="7430"/>
                    <a:pt x="882" y="6895"/>
                  </a:cubicBezTo>
                  <a:cubicBezTo>
                    <a:pt x="1417" y="6347"/>
                    <a:pt x="2168" y="6014"/>
                    <a:pt x="3001" y="6014"/>
                  </a:cubicBezTo>
                  <a:lnTo>
                    <a:pt x="39006" y="6014"/>
                  </a:lnTo>
                  <a:cubicBezTo>
                    <a:pt x="40660" y="6014"/>
                    <a:pt x="42006" y="4668"/>
                    <a:pt x="42006" y="3001"/>
                  </a:cubicBezTo>
                  <a:cubicBezTo>
                    <a:pt x="42006" y="1346"/>
                    <a:pt x="40660" y="1"/>
                    <a:pt x="39006" y="1"/>
                  </a:cubicBezTo>
                  <a:close/>
                </a:path>
              </a:pathLst>
            </a:custGeom>
            <a:solidFill>
              <a:srgbClr val="2981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294" name="Google Shape;294;p9"/>
            <p:cNvSpPr txBox="1"/>
            <p:nvPr/>
          </p:nvSpPr>
          <p:spPr>
            <a:xfrm>
              <a:off x="1081172" y="3338113"/>
              <a:ext cx="13902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pt-BR" sz="1200" b="0" i="0" u="none" strike="noStrike" cap="none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- federal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pt-BR" sz="1200" b="0" i="0" u="none" strike="noStrike" cap="none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1 estadual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5" name="Google Shape;295;p9"/>
            <p:cNvSpPr txBox="1"/>
            <p:nvPr/>
          </p:nvSpPr>
          <p:spPr>
            <a:xfrm>
              <a:off x="1071825" y="3005788"/>
              <a:ext cx="1469700" cy="255900"/>
            </a:xfrm>
            <a:prstGeom prst="rect">
              <a:avLst/>
            </a:prstGeom>
            <a:solidFill>
              <a:srgbClr val="2981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pt-BR" sz="1400" b="0" i="0" u="none" strike="noStrike" cap="none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Ótimo</a:t>
              </a:r>
              <a:endParaRPr sz="1400" b="0" i="0" u="none" strike="noStrike" cap="none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</p:grpSp>
      <p:sp>
        <p:nvSpPr>
          <p:cNvPr id="296" name="Google Shape;296;p9"/>
          <p:cNvSpPr/>
          <p:nvPr/>
        </p:nvSpPr>
        <p:spPr>
          <a:xfrm>
            <a:off x="7986651" y="5931752"/>
            <a:ext cx="4001952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t-BR" sz="1800" b="1" i="0" u="none" strike="noStrike" cap="none">
                <a:solidFill>
                  <a:srgbClr val="44546A"/>
                </a:solidFill>
                <a:latin typeface="Calibri"/>
                <a:ea typeface="Calibri"/>
                <a:cs typeface="Calibri"/>
                <a:sym typeface="Calibri"/>
              </a:rPr>
              <a:t>Estado Geral das Rodovias no RJ , 2023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7" name="Google Shape;297;p9"/>
          <p:cNvSpPr/>
          <p:nvPr/>
        </p:nvSpPr>
        <p:spPr>
          <a:xfrm>
            <a:off x="67169" y="6626544"/>
            <a:ext cx="1701107" cy="253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pt-BR" sz="10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Fonte: CNT Rodovias (2023)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8" name="Google Shape;298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2491" y="625226"/>
            <a:ext cx="7655457" cy="6001318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5058" y="644344"/>
            <a:ext cx="1219200" cy="1009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D2E4A20C-7CC2-9437-D32C-281B6451B1FA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11109434" y="6301043"/>
            <a:ext cx="1137872" cy="535385"/>
          </a:xfrm>
          <a:prstGeom prst="rect">
            <a:avLst/>
          </a:prstGeom>
          <a:ln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B038F9-8606-6FBF-0E60-2F9FE187E2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92;p198">
            <a:extLst>
              <a:ext uri="{FF2B5EF4-FFF2-40B4-BE49-F238E27FC236}">
                <a16:creationId xmlns:a16="http://schemas.microsoft.com/office/drawing/2014/main" id="{7AF91432-793E-F948-52F2-00CC6CF65CEF}"/>
              </a:ext>
            </a:extLst>
          </p:cNvPr>
          <p:cNvSpPr txBox="1"/>
          <p:nvPr/>
        </p:nvSpPr>
        <p:spPr>
          <a:xfrm>
            <a:off x="615445" y="231331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lnSpc>
                <a:spcPct val="90000"/>
              </a:lnSpc>
              <a:buClr>
                <a:srgbClr val="13435E"/>
              </a:buClr>
              <a:buSzPts val="4400"/>
            </a:pPr>
            <a:r>
              <a:rPr lang="pt-BR" sz="3200" b="1" dirty="0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Exportação de Café – estudo de caso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7656DB69-EA51-E4EC-1136-8A93C4F635E5}"/>
              </a:ext>
            </a:extLst>
          </p:cNvPr>
          <p:cNvSpPr/>
          <p:nvPr/>
        </p:nvSpPr>
        <p:spPr>
          <a:xfrm>
            <a:off x="615445" y="1426089"/>
            <a:ext cx="10653794" cy="261610"/>
          </a:xfrm>
          <a:prstGeom prst="rect">
            <a:avLst/>
          </a:prstGeom>
          <a:solidFill>
            <a:srgbClr val="13435E"/>
          </a:solidFill>
        </p:spPr>
        <p:txBody>
          <a:bodyPr wrap="square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endParaRPr lang="pt-BR" sz="1100" b="1" dirty="0">
              <a:solidFill>
                <a:schemeClr val="bg1"/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D18F9DA-745F-A67B-A94C-EB72427059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445" y="1903545"/>
            <a:ext cx="6593727" cy="3754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3" name="Google Shape;3992;p158">
            <a:extLst>
              <a:ext uri="{FF2B5EF4-FFF2-40B4-BE49-F238E27FC236}">
                <a16:creationId xmlns:a16="http://schemas.microsoft.com/office/drawing/2014/main" id="{C88673D0-57AC-5E7A-D3BA-F7F20410D6BA}"/>
              </a:ext>
            </a:extLst>
          </p:cNvPr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5" name="image6.png">
            <a:extLst>
              <a:ext uri="{FF2B5EF4-FFF2-40B4-BE49-F238E27FC236}">
                <a16:creationId xmlns:a16="http://schemas.microsoft.com/office/drawing/2014/main" id="{335207B6-8DC4-C986-2708-52968BF0A846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36" name="image8.png">
            <a:extLst>
              <a:ext uri="{FF2B5EF4-FFF2-40B4-BE49-F238E27FC236}">
                <a16:creationId xmlns:a16="http://schemas.microsoft.com/office/drawing/2014/main" id="{0217DECB-E3DE-7C04-840A-D04CFF2C34B0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sp>
        <p:nvSpPr>
          <p:cNvPr id="37" name="Rectangle 3">
            <a:extLst>
              <a:ext uri="{FF2B5EF4-FFF2-40B4-BE49-F238E27FC236}">
                <a16:creationId xmlns:a16="http://schemas.microsoft.com/office/drawing/2014/main" id="{526BC942-95D3-D1B7-E067-51EB34920A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3886" y="1779555"/>
            <a:ext cx="3855353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pt-BR" altLang="pt-B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 concessionária MRS iniciou o transporte ferroviário de café produzido no sul de Minas Gerais, especialmente na região de Varginha, com destino aos portos de Santos e do Rio de Janeiro. Essa operação resgata a importância </a:t>
            </a:r>
            <a:r>
              <a:rPr lang="pt-BR" altLang="pt-BR" sz="1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kumimoji="0" lang="pt-BR" altLang="pt-B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histórica das ferrovias no escoamento do café, que foi fundamental para o desenvolvimento econômico do Brasil </a:t>
            </a:r>
            <a:r>
              <a:rPr lang="pt-BR" altLang="pt-BR" sz="1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kumimoji="0" lang="pt-BR" altLang="pt-B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no século 19. </a:t>
            </a:r>
          </a:p>
        </p:txBody>
      </p:sp>
      <p:sp>
        <p:nvSpPr>
          <p:cNvPr id="42" name="CaixaDeTexto 41">
            <a:extLst>
              <a:ext uri="{FF2B5EF4-FFF2-40B4-BE49-F238E27FC236}">
                <a16:creationId xmlns:a16="http://schemas.microsoft.com/office/drawing/2014/main" id="{279C446D-2310-7E8C-BBAD-57A9462BFB20}"/>
              </a:ext>
            </a:extLst>
          </p:cNvPr>
          <p:cNvSpPr txBox="1"/>
          <p:nvPr/>
        </p:nvSpPr>
        <p:spPr>
          <a:xfrm>
            <a:off x="7696200" y="5035666"/>
            <a:ext cx="3573039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100" dirty="0"/>
              <a:t>Fonte: https://www1.folha.uol.com.br/blogs/sobre-trilhos/2025/05/ferrovia-inicia-transporte-de-cafe-do-sul-de-minas-para-portos-de-santos-e-do-rio.shtml</a:t>
            </a:r>
          </a:p>
        </p:txBody>
      </p:sp>
    </p:spTree>
    <p:extLst>
      <p:ext uri="{BB962C8B-B14F-4D97-AF65-F5344CB8AC3E}">
        <p14:creationId xmlns:p14="http://schemas.microsoft.com/office/powerpoint/2010/main" val="118105999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76" name="Google Shape;1676;p197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77" name="Google Shape;1677;p197"/>
          <p:cNvSpPr txBox="1"/>
          <p:nvPr/>
        </p:nvSpPr>
        <p:spPr>
          <a:xfrm>
            <a:off x="838200" y="30297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Contexto Portuário em 2024</a:t>
            </a:r>
            <a:endParaRPr sz="7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8" name="Google Shape;1678;p197"/>
          <p:cNvSpPr txBox="1">
            <a:spLocks noGrp="1"/>
          </p:cNvSpPr>
          <p:nvPr>
            <p:ph type="body" idx="1"/>
          </p:nvPr>
        </p:nvSpPr>
        <p:spPr>
          <a:xfrm>
            <a:off x="645273" y="1746184"/>
            <a:ext cx="11064947" cy="4227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▪"/>
            </a:pPr>
            <a:r>
              <a:rPr lang="pt-BR" sz="2000" dirty="0"/>
              <a:t>Itajaí (SC) não estava em operação. Arrendada pela JBS em 2024.</a:t>
            </a:r>
          </a:p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▪"/>
            </a:pPr>
            <a:endParaRPr lang="pt-BR" sz="2000" dirty="0"/>
          </a:p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▪"/>
            </a:pPr>
            <a:r>
              <a:rPr lang="pt-BR" sz="2000" dirty="0"/>
              <a:t>O terminal de Navegantes (</a:t>
            </a:r>
            <a:r>
              <a:rPr lang="pt-BR" sz="2000" dirty="0" err="1"/>
              <a:t>Portonave</a:t>
            </a:r>
            <a:r>
              <a:rPr lang="pt-BR" sz="2000" dirty="0"/>
              <a:t>), entrou em obras no ano passado e, com isso, reduziu momentaneamente sua capacidade.</a:t>
            </a:r>
            <a:endParaRPr dirty="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▪"/>
            </a:pPr>
            <a:r>
              <a:rPr lang="pt-BR" sz="2000" dirty="0"/>
              <a:t>Em janeiro de 2024, o terminal BTP -Santos (SP), registrou um incidente no berço 1.</a:t>
            </a:r>
            <a:endParaRPr dirty="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▪"/>
            </a:pPr>
            <a:r>
              <a:rPr lang="pt-BR" sz="2000" dirty="0"/>
              <a:t>A tragédia no Rio Grande do Sul (maio/2024): terminal de contêineres de Rio Grande (RS) também registrou dificuldades para a operação pelos problemas logísticos. </a:t>
            </a:r>
            <a:endParaRPr dirty="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▪"/>
            </a:pPr>
            <a:r>
              <a:rPr lang="pt-BR" sz="2000" dirty="0"/>
              <a:t>Discussão: Concessão do STS10 ampliará em 50% a capacidade de contêineres no maior porto do país</a:t>
            </a:r>
            <a:endParaRPr dirty="0"/>
          </a:p>
        </p:txBody>
      </p:sp>
      <p:pic>
        <p:nvPicPr>
          <p:cNvPr id="2" name="image6.png">
            <a:extLst>
              <a:ext uri="{FF2B5EF4-FFF2-40B4-BE49-F238E27FC236}">
                <a16:creationId xmlns:a16="http://schemas.microsoft.com/office/drawing/2014/main" id="{CB99DFB5-71AC-0C19-CCE9-8D4EABED34FA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3" name="image8.png">
            <a:extLst>
              <a:ext uri="{FF2B5EF4-FFF2-40B4-BE49-F238E27FC236}">
                <a16:creationId xmlns:a16="http://schemas.microsoft.com/office/drawing/2014/main" id="{C37D56A7-1E80-E6E9-D265-DF7C5D0AE6A6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C63F50EB-D0E1-450B-BCD1-84B60B16A1C6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10039820" y="548158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76" name="Google Shape;1676;p197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77" name="Google Shape;1677;p197"/>
          <p:cNvSpPr txBox="1"/>
          <p:nvPr/>
        </p:nvSpPr>
        <p:spPr>
          <a:xfrm>
            <a:off x="657419" y="30297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Principais problemas no setor</a:t>
            </a:r>
            <a:endParaRPr sz="7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8" name="Google Shape;1678;p197"/>
          <p:cNvSpPr txBox="1">
            <a:spLocks noGrp="1"/>
          </p:cNvSpPr>
          <p:nvPr>
            <p:ph type="body" idx="1"/>
          </p:nvPr>
        </p:nvSpPr>
        <p:spPr>
          <a:xfrm>
            <a:off x="645273" y="1664579"/>
            <a:ext cx="11064947" cy="4227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just">
              <a:lnSpc>
                <a:spcPct val="150000"/>
              </a:lnSpc>
              <a:spcBef>
                <a:spcPts val="0"/>
              </a:spcBef>
              <a:buSzPts val="2000"/>
              <a:buFont typeface="Noto Sans Symbols"/>
              <a:buChar char="▪"/>
            </a:pPr>
            <a:r>
              <a:rPr lang="pt-BR" sz="2000" dirty="0"/>
              <a:t>Congestionamentos e Atrasos de navios, que levam a lotação de pátios nos terminais portuários </a:t>
            </a:r>
          </a:p>
          <a:p>
            <a:pPr marL="228600" lvl="0" indent="-228600" algn="just">
              <a:lnSpc>
                <a:spcPct val="150000"/>
              </a:lnSpc>
              <a:spcBef>
                <a:spcPts val="0"/>
              </a:spcBef>
              <a:buSzPts val="2000"/>
              <a:buFont typeface="Noto Sans Symbols"/>
              <a:buChar char="▪"/>
            </a:pPr>
            <a:r>
              <a:rPr lang="pt-BR" sz="2000" dirty="0"/>
              <a:t>Falta de espaços nos terminais </a:t>
            </a:r>
          </a:p>
          <a:p>
            <a:pPr marL="228600" lvl="0" indent="-228600" algn="just">
              <a:lnSpc>
                <a:spcPct val="150000"/>
              </a:lnSpc>
              <a:spcBef>
                <a:spcPts val="0"/>
              </a:spcBef>
              <a:buSzPts val="2000"/>
              <a:buFont typeface="Noto Sans Symbols"/>
              <a:buChar char="▪"/>
            </a:pPr>
            <a:r>
              <a:rPr lang="pt-BR" sz="2000" dirty="0"/>
              <a:t>Falta de Informações mais acuradas sobre as atracações de navios </a:t>
            </a:r>
          </a:p>
          <a:p>
            <a:pPr marL="228600" lvl="0" indent="-228600" algn="just">
              <a:lnSpc>
                <a:spcPct val="150000"/>
              </a:lnSpc>
              <a:spcBef>
                <a:spcPts val="0"/>
              </a:spcBef>
              <a:buSzPts val="2000"/>
              <a:buFont typeface="Noto Sans Symbols"/>
              <a:buChar char="▪"/>
            </a:pPr>
            <a:r>
              <a:rPr lang="pt-BR" sz="2000" dirty="0"/>
              <a:t>Falta de janelas de agendamento para a entrega das cargas nos terminais </a:t>
            </a:r>
          </a:p>
          <a:p>
            <a:pPr marL="228600" lvl="0" indent="-228600" algn="just">
              <a:lnSpc>
                <a:spcPct val="150000"/>
              </a:lnSpc>
              <a:spcBef>
                <a:spcPts val="0"/>
              </a:spcBef>
              <a:buSzPts val="2000"/>
              <a:buFont typeface="Noto Sans Symbols"/>
              <a:buChar char="▪"/>
            </a:pPr>
            <a:r>
              <a:rPr lang="pt-BR" sz="2000" dirty="0"/>
              <a:t>Filas de caminhões e gargalos logísticos </a:t>
            </a:r>
          </a:p>
          <a:p>
            <a:pPr marL="228600" lvl="0" indent="-228600" algn="just">
              <a:lnSpc>
                <a:spcPct val="150000"/>
              </a:lnSpc>
              <a:spcBef>
                <a:spcPts val="0"/>
              </a:spcBef>
              <a:buSzPts val="2000"/>
              <a:buFont typeface="Noto Sans Symbols"/>
              <a:buChar char="▪"/>
            </a:pPr>
            <a:r>
              <a:rPr lang="pt-BR" sz="2000" dirty="0"/>
              <a:t>Cobranças adicionais elevadas e não previsível (armazenagens adicionais)</a:t>
            </a:r>
          </a:p>
          <a:p>
            <a:pPr marL="228600" lvl="0" indent="-228600" algn="just">
              <a:lnSpc>
                <a:spcPct val="150000"/>
              </a:lnSpc>
              <a:spcBef>
                <a:spcPts val="0"/>
              </a:spcBef>
              <a:buSzPts val="2000"/>
              <a:buFont typeface="Noto Sans Symbols"/>
              <a:buChar char="▪"/>
            </a:pPr>
            <a:r>
              <a:rPr lang="pt-BR" sz="2000" dirty="0"/>
              <a:t>Desequilíbrio no fluxo de caixa das empresas</a:t>
            </a:r>
            <a:endParaRPr dirty="0"/>
          </a:p>
        </p:txBody>
      </p:sp>
      <p:sp>
        <p:nvSpPr>
          <p:cNvPr id="8" name="Google Shape;1688;p198"/>
          <p:cNvSpPr/>
          <p:nvPr/>
        </p:nvSpPr>
        <p:spPr>
          <a:xfrm>
            <a:off x="645273" y="5888571"/>
            <a:ext cx="10065470" cy="169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" tIns="0" rIns="36000" bIns="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Fonte: CECAFÉ (2024).</a:t>
            </a:r>
            <a:endParaRPr sz="1100" b="0" i="0" u="none" strike="noStrike" cap="none" baseline="30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image6.png">
            <a:extLst>
              <a:ext uri="{FF2B5EF4-FFF2-40B4-BE49-F238E27FC236}">
                <a16:creationId xmlns:a16="http://schemas.microsoft.com/office/drawing/2014/main" id="{1D906456-213D-D976-5797-2BD8F84C50F7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3" name="image8.png">
            <a:extLst>
              <a:ext uri="{FF2B5EF4-FFF2-40B4-BE49-F238E27FC236}">
                <a16:creationId xmlns:a16="http://schemas.microsoft.com/office/drawing/2014/main" id="{A8B3C414-279E-9FF9-FF0F-F251BF61AFB4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CB235F65-AAD9-AB53-18C7-E61C797BB6DB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10144965" y="548158"/>
            <a:ext cx="1670400" cy="8352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203274090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2" name="Google Shape;1692;p198"/>
          <p:cNvSpPr txBox="1"/>
          <p:nvPr/>
        </p:nvSpPr>
        <p:spPr>
          <a:xfrm>
            <a:off x="615445" y="34510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lnSpc>
                <a:spcPct val="90000"/>
              </a:lnSpc>
              <a:buClr>
                <a:srgbClr val="13435E"/>
              </a:buClr>
              <a:buSzPts val="4400"/>
            </a:pPr>
            <a:r>
              <a:rPr lang="pt-BR" sz="3200" b="1" dirty="0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Porto Klang</a:t>
            </a:r>
          </a:p>
          <a:p>
            <a:pPr lvl="0">
              <a:lnSpc>
                <a:spcPct val="90000"/>
              </a:lnSpc>
              <a:buClr>
                <a:srgbClr val="13435E"/>
              </a:buClr>
              <a:buSzPts val="4400"/>
            </a:pPr>
            <a:r>
              <a:rPr lang="pt-BR" sz="2000" b="1" dirty="0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Malásia</a:t>
            </a:r>
            <a:endParaRPr sz="5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615445" y="1700186"/>
            <a:ext cx="6766430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dirty="0"/>
              <a:t>Maior porto da Malásia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dirty="0"/>
              <a:t>Tem uma profundidade máxima de 18 metros e pode acomodar navios </a:t>
            </a:r>
            <a:r>
              <a:rPr lang="pt-BR" dirty="0" err="1"/>
              <a:t>panamax</a:t>
            </a:r>
            <a:r>
              <a:rPr lang="pt-BR" dirty="0"/>
              <a:t> e </a:t>
            </a:r>
            <a:r>
              <a:rPr lang="pt-BR" dirty="0" err="1"/>
              <a:t>capsize</a:t>
            </a:r>
            <a:r>
              <a:rPr lang="pt-BR" dirty="0"/>
              <a:t>.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dirty="0"/>
              <a:t>O porto tem ligações comerciais com mais de 120 países e negociações com mais de 500 portos no mundo todo.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dirty="0"/>
              <a:t>Movimentou mais de 14 milhões de </a:t>
            </a:r>
            <a:r>
              <a:rPr lang="pt-BR" dirty="0" err="1"/>
              <a:t>TEUs</a:t>
            </a:r>
            <a:r>
              <a:rPr lang="pt-BR" dirty="0"/>
              <a:t> de contêineres em 2023, mais da metade dos quais eram </a:t>
            </a:r>
            <a:r>
              <a:rPr lang="pt-BR" b="1" dirty="0"/>
              <a:t>contêineres de transbordo</a:t>
            </a:r>
            <a:r>
              <a:rPr lang="pt-BR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43" r="45391"/>
          <a:stretch/>
        </p:blipFill>
        <p:spPr>
          <a:xfrm>
            <a:off x="7584822" y="20958"/>
            <a:ext cx="4543425" cy="6700947"/>
          </a:xfrm>
          <a:prstGeom prst="rect">
            <a:avLst/>
          </a:prstGeom>
        </p:spPr>
      </p:pic>
      <p:sp>
        <p:nvSpPr>
          <p:cNvPr id="18" name="Retângulo 17"/>
          <p:cNvSpPr/>
          <p:nvPr/>
        </p:nvSpPr>
        <p:spPr>
          <a:xfrm>
            <a:off x="1650747" y="4619599"/>
            <a:ext cx="4695825" cy="1192634"/>
          </a:xfrm>
          <a:prstGeom prst="rect">
            <a:avLst/>
          </a:prstGeom>
          <a:solidFill>
            <a:srgbClr val="13435E"/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endParaRPr lang="pt-BR" sz="1100" b="1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pt-BR" sz="1100" b="1" dirty="0">
                <a:solidFill>
                  <a:schemeClr val="bg1"/>
                </a:solidFill>
              </a:rPr>
              <a:t>Qual é o potencial dos Portos do Rio de Janeiro e Itaguaí para atender a carga de transbordo no Brasil? 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pt-BR" sz="1100" b="1" dirty="0">
              <a:solidFill>
                <a:schemeClr val="bg1"/>
              </a:solidFill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pt-BR" sz="11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684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8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76200" y="6553200"/>
            <a:ext cx="1790700" cy="241300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50" err="1"/>
              <a:t>Port</a:t>
            </a:r>
            <a:r>
              <a:rPr lang="pt-BR" sz="1050"/>
              <a:t> Klang (</a:t>
            </a:r>
            <a:r>
              <a:rPr lang="pt-BR" sz="1050" err="1"/>
              <a:t>Malaysia</a:t>
            </a:r>
            <a:r>
              <a:rPr lang="pt-BR" sz="105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0186221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2" name="Google Shape;1692;p198"/>
          <p:cNvSpPr txBox="1"/>
          <p:nvPr/>
        </p:nvSpPr>
        <p:spPr>
          <a:xfrm>
            <a:off x="615445" y="34510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lnSpc>
                <a:spcPct val="90000"/>
              </a:lnSpc>
              <a:buClr>
                <a:srgbClr val="13435E"/>
              </a:buClr>
              <a:buSzPts val="4400"/>
            </a:pPr>
            <a:r>
              <a:rPr lang="pt-BR" sz="3200" b="1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Porto de Hamburgo</a:t>
            </a:r>
          </a:p>
          <a:p>
            <a:pPr lvl="0">
              <a:lnSpc>
                <a:spcPct val="90000"/>
              </a:lnSpc>
              <a:buClr>
                <a:srgbClr val="13435E"/>
              </a:buClr>
              <a:buSzPts val="4400"/>
            </a:pPr>
            <a:r>
              <a:rPr lang="pt-BR" sz="2000" b="1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Alemanha</a:t>
            </a:r>
            <a:endParaRPr sz="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615445" y="1700186"/>
            <a:ext cx="6572755" cy="2314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dirty="0"/>
              <a:t>45,6 milhões de toneladas foram transportadas por ferrovia em 2023.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dirty="0"/>
              <a:t>A ferrovia do Porto tem uma rede de trilhos de cerca de 300 quilômetros, que movimenta com eficiência cerca de 200 trens de carga com mais de 5.500 vagões diariamente.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dirty="0"/>
              <a:t>Mais de 160 empresas ferroviárias operam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dirty="0"/>
              <a:t>China, República Tcheca, Áustria e Polônia são alguns dos destinos internacionais mais importantes para conexões de trens de contêineres</a:t>
            </a:r>
          </a:p>
        </p:txBody>
      </p:sp>
      <p:sp>
        <p:nvSpPr>
          <p:cNvPr id="18" name="Retângulo 17"/>
          <p:cNvSpPr/>
          <p:nvPr/>
        </p:nvSpPr>
        <p:spPr>
          <a:xfrm>
            <a:off x="1640555" y="5157814"/>
            <a:ext cx="4522534" cy="769441"/>
          </a:xfrm>
          <a:prstGeom prst="rect">
            <a:avLst/>
          </a:prstGeom>
          <a:solidFill>
            <a:srgbClr val="13435E"/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1100" b="1" dirty="0">
                <a:solidFill>
                  <a:schemeClr val="bg1"/>
                </a:solidFill>
              </a:rPr>
              <a:t>Os portos do Rio de Janeiro necessitam investir em retroáreas e capacidade ferroviária para atendimento de carga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pt-BR" sz="1100" b="1" dirty="0">
              <a:solidFill>
                <a:schemeClr val="bg1"/>
              </a:solidFill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3"/>
          <a:srcRect l="22530" r="39084"/>
          <a:stretch/>
        </p:blipFill>
        <p:spPr>
          <a:xfrm>
            <a:off x="7381875" y="0"/>
            <a:ext cx="47897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76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8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87795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76200" y="6553200"/>
            <a:ext cx="1790700" cy="241300"/>
          </a:xfrm>
          <a:prstGeom prst="rect">
            <a:avLst/>
          </a:prstGeom>
          <a:solidFill>
            <a:srgbClr val="134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50"/>
              <a:t>Porto de Hamburgo</a:t>
            </a:r>
          </a:p>
        </p:txBody>
      </p:sp>
    </p:spTree>
    <p:extLst>
      <p:ext uri="{BB962C8B-B14F-4D97-AF65-F5344CB8AC3E}">
        <p14:creationId xmlns:p14="http://schemas.microsoft.com/office/powerpoint/2010/main" val="1633056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2" name="Google Shape;1692;p198"/>
          <p:cNvSpPr txBox="1"/>
          <p:nvPr/>
        </p:nvSpPr>
        <p:spPr>
          <a:xfrm>
            <a:off x="615445" y="34510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lnSpc>
                <a:spcPct val="90000"/>
              </a:lnSpc>
              <a:buClr>
                <a:srgbClr val="13435E"/>
              </a:buClr>
              <a:buSzPts val="4400"/>
            </a:pPr>
            <a:r>
              <a:rPr lang="pt-BR" sz="3200" b="1" err="1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Port</a:t>
            </a:r>
            <a:r>
              <a:rPr lang="pt-BR" sz="3200" b="1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 Hamburg</a:t>
            </a:r>
          </a:p>
          <a:p>
            <a:pPr lvl="0">
              <a:lnSpc>
                <a:spcPct val="90000"/>
              </a:lnSpc>
              <a:buClr>
                <a:srgbClr val="13435E"/>
              </a:buClr>
              <a:buSzPts val="4400"/>
            </a:pPr>
            <a:r>
              <a:rPr lang="pt-BR" sz="2000" b="1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Alemanha</a:t>
            </a:r>
            <a:endParaRPr sz="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0" y="1670668"/>
            <a:ext cx="4933949" cy="2775346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445" y="1670668"/>
            <a:ext cx="5830811" cy="3814322"/>
          </a:xfrm>
          <a:prstGeom prst="rect">
            <a:avLst/>
          </a:prstGeom>
        </p:spPr>
      </p:pic>
      <p:sp>
        <p:nvSpPr>
          <p:cNvPr id="8" name="Retângulo 7"/>
          <p:cNvSpPr/>
          <p:nvPr/>
        </p:nvSpPr>
        <p:spPr>
          <a:xfrm>
            <a:off x="6953250" y="1371600"/>
            <a:ext cx="4933949" cy="314894"/>
          </a:xfrm>
          <a:prstGeom prst="rect">
            <a:avLst/>
          </a:prstGeom>
          <a:solidFill>
            <a:srgbClr val="13435E"/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1100">
                <a:solidFill>
                  <a:schemeClr val="bg1"/>
                </a:solidFill>
              </a:rPr>
              <a:t>Connections</a:t>
            </a:r>
          </a:p>
        </p:txBody>
      </p:sp>
      <p:sp>
        <p:nvSpPr>
          <p:cNvPr id="9" name="Retângulo 8"/>
          <p:cNvSpPr/>
          <p:nvPr/>
        </p:nvSpPr>
        <p:spPr>
          <a:xfrm>
            <a:off x="615445" y="1504950"/>
            <a:ext cx="5830811" cy="314894"/>
          </a:xfrm>
          <a:prstGeom prst="rect">
            <a:avLst/>
          </a:prstGeom>
          <a:solidFill>
            <a:srgbClr val="13435E"/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solidFill>
                  <a:schemeClr val="bg1"/>
                </a:solidFill>
              </a:rPr>
              <a:t>Rail access to all Hamburg terminals</a:t>
            </a:r>
            <a:endParaRPr lang="pt-BR" sz="1100">
              <a:solidFill>
                <a:schemeClr val="bg1"/>
              </a:solidFill>
            </a:endParaRPr>
          </a:p>
        </p:txBody>
      </p:sp>
      <p:pic>
        <p:nvPicPr>
          <p:cNvPr id="2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D955B2CD-92BD-CA4E-332F-1CC50C71C807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10295845" y="440753"/>
            <a:ext cx="1670400" cy="8352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1987840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3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92" name="Google Shape;3992;p158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998" name="Google Shape;3998;p158"/>
          <p:cNvSpPr txBox="1"/>
          <p:nvPr/>
        </p:nvSpPr>
        <p:spPr>
          <a:xfrm>
            <a:off x="645273" y="30297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lnSpc>
                <a:spcPct val="90000"/>
              </a:lnSpc>
              <a:buClr>
                <a:srgbClr val="13435E"/>
              </a:buClr>
              <a:buSzPts val="4400"/>
            </a:pPr>
            <a:r>
              <a:rPr lang="pt-BR" sz="3200" b="1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Serviço: </a:t>
            </a:r>
            <a:r>
              <a:rPr lang="en-US" sz="3200" b="1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Asia South America East Coast 1 (SEAS)</a:t>
            </a:r>
            <a:endParaRPr lang="pt-BR" sz="320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272" y="2141616"/>
            <a:ext cx="6287543" cy="3344788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2814" y="1692912"/>
            <a:ext cx="5182334" cy="3131536"/>
          </a:xfrm>
          <a:prstGeom prst="rect">
            <a:avLst/>
          </a:prstGeom>
        </p:spPr>
      </p:pic>
      <p:sp>
        <p:nvSpPr>
          <p:cNvPr id="15" name="Google Shape;3993;p158">
            <a:extLst>
              <a:ext uri="{FF2B5EF4-FFF2-40B4-BE49-F238E27FC236}">
                <a16:creationId xmlns:a16="http://schemas.microsoft.com/office/drawing/2014/main" id="{B23048B5-57DB-B0ED-BCD8-824EF25B908E}"/>
              </a:ext>
            </a:extLst>
          </p:cNvPr>
          <p:cNvSpPr/>
          <p:nvPr/>
        </p:nvSpPr>
        <p:spPr>
          <a:xfrm>
            <a:off x="645271" y="1853742"/>
            <a:ext cx="6287543" cy="287874"/>
          </a:xfrm>
          <a:prstGeom prst="rect">
            <a:avLst/>
          </a:prstGeom>
          <a:solidFill>
            <a:srgbClr val="1F3864"/>
          </a:solidFill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 b="1" i="1" err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Line</a:t>
            </a:r>
            <a:r>
              <a:rPr lang="pt-BR" sz="1600" b="1" i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Service: </a:t>
            </a:r>
            <a:r>
              <a:rPr lang="pt-BR" sz="1600" b="1" i="1" err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WestBound</a:t>
            </a:r>
            <a:r>
              <a:rPr lang="pt-BR" sz="1600" b="1" i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/</a:t>
            </a:r>
            <a:r>
              <a:rPr lang="pt-BR" sz="1600" b="1" i="1" err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EastBound</a:t>
            </a:r>
            <a:endParaRPr/>
          </a:p>
        </p:txBody>
      </p:sp>
      <p:sp>
        <p:nvSpPr>
          <p:cNvPr id="16" name="Google Shape;3994;p158">
            <a:extLst>
              <a:ext uri="{FF2B5EF4-FFF2-40B4-BE49-F238E27FC236}">
                <a16:creationId xmlns:a16="http://schemas.microsoft.com/office/drawing/2014/main" id="{DE19FC17-9591-B265-0704-FAAA3DAA5406}"/>
              </a:ext>
            </a:extLst>
          </p:cNvPr>
          <p:cNvSpPr/>
          <p:nvPr/>
        </p:nvSpPr>
        <p:spPr>
          <a:xfrm>
            <a:off x="645271" y="5872915"/>
            <a:ext cx="1698918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" tIns="0" rIns="36000" bIns="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0" i="0" u="none" strike="noStrike" cap="none">
                <a:solidFill>
                  <a:schemeClr val="dk1"/>
                </a:solidFill>
                <a:sym typeface="Arial"/>
              </a:rPr>
              <a:t>Fonte: CMA-CGM (2024)</a:t>
            </a:r>
            <a:endParaRPr sz="1000">
              <a:solidFill>
                <a:schemeClr val="dk1"/>
              </a:solidFill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7219445" y="4824448"/>
            <a:ext cx="22420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i="1"/>
              <a:t>Transit time</a:t>
            </a:r>
          </a:p>
          <a:p>
            <a:r>
              <a:rPr lang="pt-BR" sz="1200" i="1"/>
              <a:t>Rio - Shanghai: 58 dias</a:t>
            </a:r>
          </a:p>
          <a:p>
            <a:r>
              <a:rPr lang="pt-BR" sz="1200" i="1"/>
              <a:t>Santos – Shanghai: 40 dias</a:t>
            </a:r>
          </a:p>
          <a:p>
            <a:endParaRPr lang="pt-BR" sz="1200" i="1"/>
          </a:p>
        </p:txBody>
      </p:sp>
      <p:pic>
        <p:nvPicPr>
          <p:cNvPr id="3" name="image6.png">
            <a:extLst>
              <a:ext uri="{FF2B5EF4-FFF2-40B4-BE49-F238E27FC236}">
                <a16:creationId xmlns:a16="http://schemas.microsoft.com/office/drawing/2014/main" id="{1E82587E-D34D-B8F3-2FC8-574ED398B87C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A341F5BD-1E8A-8608-86A2-FBA02C8D55DE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8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F3328D15-19C1-4FB6-82E2-13339CCA871F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>
          <a:xfrm>
            <a:off x="10144443" y="500488"/>
            <a:ext cx="1670400" cy="8352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1048463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1" name="Google Shape;1701;p199"/>
          <p:cNvSpPr/>
          <p:nvPr/>
        </p:nvSpPr>
        <p:spPr>
          <a:xfrm>
            <a:off x="-1" y="0"/>
            <a:ext cx="12188952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2" name="Google Shape;1702;p199"/>
          <p:cNvSpPr/>
          <p:nvPr/>
        </p:nvSpPr>
        <p:spPr>
          <a:xfrm>
            <a:off x="187388" y="181576"/>
            <a:ext cx="11823637" cy="6501088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03" name="Google Shape;1703;p199" descr="TCU adia análise sobre renovação antecipada da Malha Sudeste de Ferrovias,  da MRS - Agência iNFR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1925" y="181576"/>
            <a:ext cx="11849100" cy="6501088"/>
          </a:xfrm>
          <a:prstGeom prst="rect">
            <a:avLst/>
          </a:prstGeom>
          <a:noFill/>
          <a:ln>
            <a:noFill/>
          </a:ln>
        </p:spPr>
      </p:pic>
      <p:sp>
        <p:nvSpPr>
          <p:cNvPr id="1705" name="Google Shape;1705;p199"/>
          <p:cNvSpPr txBox="1"/>
          <p:nvPr/>
        </p:nvSpPr>
        <p:spPr>
          <a:xfrm>
            <a:off x="9462" y="6112403"/>
            <a:ext cx="4981575" cy="58477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200">
                <a:solidFill>
                  <a:srgbClr val="1E4E79"/>
                </a:solidFill>
                <a:latin typeface="Calibri"/>
                <a:ea typeface="Calibri"/>
                <a:cs typeface="Calibri"/>
                <a:sym typeface="Calibri"/>
              </a:rPr>
              <a:t>Modo Ferroviário</a:t>
            </a:r>
            <a:endParaRPr/>
          </a:p>
        </p:txBody>
      </p:sp>
      <p:pic>
        <p:nvPicPr>
          <p:cNvPr id="3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C86B58A3-CC9F-AE4C-5032-D9E822749DDE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10515192" y="175336"/>
            <a:ext cx="1489420" cy="844167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4" name="Google Shape;304;p16"/>
          <p:cNvPicPr preferRelativeResize="0"/>
          <p:nvPr/>
        </p:nvPicPr>
        <p:blipFill rotWithShape="1">
          <a:blip r:embed="rId3">
            <a:alphaModFix/>
          </a:blip>
          <a:srcRect l="3106" t="7663" r="3053" b="42165"/>
          <a:stretch/>
        </p:blipFill>
        <p:spPr>
          <a:xfrm>
            <a:off x="67169" y="660167"/>
            <a:ext cx="7655457" cy="5955742"/>
          </a:xfrm>
          <a:prstGeom prst="rect">
            <a:avLst/>
          </a:prstGeom>
          <a:noFill/>
          <a:ln>
            <a:noFill/>
          </a:ln>
        </p:spPr>
      </p:pic>
      <p:sp>
        <p:nvSpPr>
          <p:cNvPr id="306" name="Google Shape;306;p16"/>
          <p:cNvSpPr/>
          <p:nvPr/>
        </p:nvSpPr>
        <p:spPr>
          <a:xfrm>
            <a:off x="10135402" y="12868"/>
            <a:ext cx="115653" cy="5806590"/>
          </a:xfrm>
          <a:custGeom>
            <a:avLst/>
            <a:gdLst/>
            <a:ahLst/>
            <a:cxnLst/>
            <a:rect l="l" t="t" r="r" b="b"/>
            <a:pathLst>
              <a:path w="1513" h="166415" extrusionOk="0">
                <a:moveTo>
                  <a:pt x="751" y="1"/>
                </a:moveTo>
                <a:cubicBezTo>
                  <a:pt x="346" y="1"/>
                  <a:pt x="1" y="334"/>
                  <a:pt x="1" y="751"/>
                </a:cubicBezTo>
                <a:lnTo>
                  <a:pt x="1" y="165664"/>
                </a:lnTo>
                <a:cubicBezTo>
                  <a:pt x="1" y="166081"/>
                  <a:pt x="334" y="166414"/>
                  <a:pt x="751" y="166414"/>
                </a:cubicBezTo>
                <a:cubicBezTo>
                  <a:pt x="1167" y="166414"/>
                  <a:pt x="1513" y="166081"/>
                  <a:pt x="1513" y="165664"/>
                </a:cubicBezTo>
                <a:lnTo>
                  <a:pt x="1513" y="751"/>
                </a:lnTo>
                <a:cubicBezTo>
                  <a:pt x="1513" y="334"/>
                  <a:pt x="1167" y="1"/>
                  <a:pt x="751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grpSp>
        <p:nvGrpSpPr>
          <p:cNvPr id="307" name="Google Shape;307;p16"/>
          <p:cNvGrpSpPr/>
          <p:nvPr/>
        </p:nvGrpSpPr>
        <p:grpSpPr>
          <a:xfrm>
            <a:off x="10046731" y="2390369"/>
            <a:ext cx="2078594" cy="979041"/>
            <a:chOff x="2723278" y="2387425"/>
            <a:chExt cx="2078594" cy="979041"/>
          </a:xfrm>
        </p:grpSpPr>
        <p:sp>
          <p:nvSpPr>
            <p:cNvPr id="308" name="Google Shape;308;p16"/>
            <p:cNvSpPr/>
            <p:nvPr/>
          </p:nvSpPr>
          <p:spPr>
            <a:xfrm>
              <a:off x="2723278" y="2405547"/>
              <a:ext cx="1980694" cy="960919"/>
            </a:xfrm>
            <a:custGeom>
              <a:avLst/>
              <a:gdLst/>
              <a:ahLst/>
              <a:cxnLst/>
              <a:rect l="l" t="t" r="r" b="b"/>
              <a:pathLst>
                <a:path w="51793" h="25127" extrusionOk="0">
                  <a:moveTo>
                    <a:pt x="18249" y="1"/>
                  </a:moveTo>
                  <a:cubicBezTo>
                    <a:pt x="16321" y="1"/>
                    <a:pt x="14715" y="1515"/>
                    <a:pt x="14657" y="3431"/>
                  </a:cubicBezTo>
                  <a:lnTo>
                    <a:pt x="14348" y="12599"/>
                  </a:lnTo>
                  <a:cubicBezTo>
                    <a:pt x="14312" y="13708"/>
                    <a:pt x="13396" y="14577"/>
                    <a:pt x="12283" y="14577"/>
                  </a:cubicBezTo>
                  <a:cubicBezTo>
                    <a:pt x="12261" y="14577"/>
                    <a:pt x="12239" y="14576"/>
                    <a:pt x="12216" y="14576"/>
                  </a:cubicBezTo>
                  <a:lnTo>
                    <a:pt x="8871" y="14468"/>
                  </a:lnTo>
                  <a:cubicBezTo>
                    <a:pt x="8121" y="14433"/>
                    <a:pt x="7466" y="14016"/>
                    <a:pt x="7132" y="13397"/>
                  </a:cubicBezTo>
                  <a:cubicBezTo>
                    <a:pt x="6501" y="12301"/>
                    <a:pt x="5334" y="11539"/>
                    <a:pt x="3965" y="11504"/>
                  </a:cubicBezTo>
                  <a:cubicBezTo>
                    <a:pt x="3921" y="11502"/>
                    <a:pt x="3876" y="11501"/>
                    <a:pt x="3832" y="11501"/>
                  </a:cubicBezTo>
                  <a:cubicBezTo>
                    <a:pt x="1807" y="11501"/>
                    <a:pt x="130" y="13084"/>
                    <a:pt x="60" y="15099"/>
                  </a:cubicBezTo>
                  <a:cubicBezTo>
                    <a:pt x="0" y="17159"/>
                    <a:pt x="1632" y="18886"/>
                    <a:pt x="3715" y="18957"/>
                  </a:cubicBezTo>
                  <a:cubicBezTo>
                    <a:pt x="3760" y="18959"/>
                    <a:pt x="3806" y="18959"/>
                    <a:pt x="3850" y="18959"/>
                  </a:cubicBezTo>
                  <a:cubicBezTo>
                    <a:pt x="5164" y="18959"/>
                    <a:pt x="6322" y="18291"/>
                    <a:pt x="7001" y="17266"/>
                  </a:cubicBezTo>
                  <a:cubicBezTo>
                    <a:pt x="7371" y="16700"/>
                    <a:pt x="8021" y="16325"/>
                    <a:pt x="8745" y="16325"/>
                  </a:cubicBezTo>
                  <a:cubicBezTo>
                    <a:pt x="8767" y="16325"/>
                    <a:pt x="8789" y="16325"/>
                    <a:pt x="8811" y="16326"/>
                  </a:cubicBezTo>
                  <a:lnTo>
                    <a:pt x="12157" y="16433"/>
                  </a:lnTo>
                  <a:cubicBezTo>
                    <a:pt x="13300" y="16469"/>
                    <a:pt x="14193" y="17421"/>
                    <a:pt x="14157" y="18540"/>
                  </a:cubicBezTo>
                  <a:lnTo>
                    <a:pt x="14097" y="20481"/>
                  </a:lnTo>
                  <a:cubicBezTo>
                    <a:pt x="14026" y="22434"/>
                    <a:pt x="15586" y="24077"/>
                    <a:pt x="17562" y="24148"/>
                  </a:cubicBezTo>
                  <a:lnTo>
                    <a:pt x="47459" y="25124"/>
                  </a:lnTo>
                  <a:cubicBezTo>
                    <a:pt x="47503" y="25126"/>
                    <a:pt x="47548" y="25127"/>
                    <a:pt x="47592" y="25127"/>
                  </a:cubicBezTo>
                  <a:cubicBezTo>
                    <a:pt x="49520" y="25127"/>
                    <a:pt x="51104" y="23616"/>
                    <a:pt x="51174" y="21695"/>
                  </a:cubicBezTo>
                  <a:lnTo>
                    <a:pt x="51733" y="4658"/>
                  </a:lnTo>
                  <a:cubicBezTo>
                    <a:pt x="51793" y="2693"/>
                    <a:pt x="50245" y="1050"/>
                    <a:pt x="48257" y="991"/>
                  </a:cubicBezTo>
                  <a:lnTo>
                    <a:pt x="18360" y="2"/>
                  </a:lnTo>
                  <a:cubicBezTo>
                    <a:pt x="18323" y="1"/>
                    <a:pt x="18286" y="1"/>
                    <a:pt x="18249" y="1"/>
                  </a:cubicBezTo>
                  <a:close/>
                </a:path>
              </a:pathLst>
            </a:custGeom>
            <a:solidFill>
              <a:srgbClr val="B7B7B7">
                <a:alpha val="5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309" name="Google Shape;309;p16"/>
            <p:cNvSpPr/>
            <p:nvPr/>
          </p:nvSpPr>
          <p:spPr>
            <a:xfrm>
              <a:off x="4624272" y="2643417"/>
              <a:ext cx="177598" cy="256076"/>
            </a:xfrm>
            <a:custGeom>
              <a:avLst/>
              <a:gdLst/>
              <a:ahLst/>
              <a:cxnLst/>
              <a:rect l="l" t="t" r="r" b="b"/>
              <a:pathLst>
                <a:path w="4644" h="6014" extrusionOk="0">
                  <a:moveTo>
                    <a:pt x="0" y="1"/>
                  </a:moveTo>
                  <a:lnTo>
                    <a:pt x="0" y="6014"/>
                  </a:lnTo>
                  <a:lnTo>
                    <a:pt x="1643" y="6014"/>
                  </a:lnTo>
                  <a:cubicBezTo>
                    <a:pt x="3298" y="6014"/>
                    <a:pt x="4643" y="4668"/>
                    <a:pt x="4643" y="3001"/>
                  </a:cubicBezTo>
                  <a:cubicBezTo>
                    <a:pt x="4643" y="2180"/>
                    <a:pt x="4310" y="1430"/>
                    <a:pt x="3762" y="882"/>
                  </a:cubicBezTo>
                  <a:cubicBezTo>
                    <a:pt x="3215" y="334"/>
                    <a:pt x="2465" y="1"/>
                    <a:pt x="1643" y="1"/>
                  </a:cubicBezTo>
                  <a:close/>
                </a:path>
              </a:pathLst>
            </a:custGeom>
            <a:solidFill>
              <a:srgbClr val="37B3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310" name="Google Shape;310;p16"/>
            <p:cNvSpPr/>
            <p:nvPr/>
          </p:nvSpPr>
          <p:spPr>
            <a:xfrm>
              <a:off x="2725573" y="2387840"/>
              <a:ext cx="1939698" cy="923442"/>
            </a:xfrm>
            <a:custGeom>
              <a:avLst/>
              <a:gdLst/>
              <a:ahLst/>
              <a:cxnLst/>
              <a:rect l="l" t="t" r="r" b="b"/>
              <a:pathLst>
                <a:path w="50721" h="24147" extrusionOk="0">
                  <a:moveTo>
                    <a:pt x="17597" y="1"/>
                  </a:moveTo>
                  <a:cubicBezTo>
                    <a:pt x="15633" y="1"/>
                    <a:pt x="14037" y="1585"/>
                    <a:pt x="14037" y="3549"/>
                  </a:cubicBezTo>
                  <a:lnTo>
                    <a:pt x="14037" y="12717"/>
                  </a:lnTo>
                  <a:cubicBezTo>
                    <a:pt x="14037" y="13848"/>
                    <a:pt x="13121" y="14765"/>
                    <a:pt x="11990" y="14765"/>
                  </a:cubicBezTo>
                  <a:lnTo>
                    <a:pt x="8692" y="14765"/>
                  </a:lnTo>
                  <a:cubicBezTo>
                    <a:pt x="7941" y="14765"/>
                    <a:pt x="7287" y="14360"/>
                    <a:pt x="6929" y="13753"/>
                  </a:cubicBezTo>
                  <a:cubicBezTo>
                    <a:pt x="6275" y="12681"/>
                    <a:pt x="5084" y="11955"/>
                    <a:pt x="3739" y="11955"/>
                  </a:cubicBezTo>
                  <a:cubicBezTo>
                    <a:pt x="1679" y="11955"/>
                    <a:pt x="0" y="13634"/>
                    <a:pt x="0" y="15693"/>
                  </a:cubicBezTo>
                  <a:cubicBezTo>
                    <a:pt x="0" y="17753"/>
                    <a:pt x="1679" y="19420"/>
                    <a:pt x="3739" y="19420"/>
                  </a:cubicBezTo>
                  <a:cubicBezTo>
                    <a:pt x="5084" y="19420"/>
                    <a:pt x="6275" y="18706"/>
                    <a:pt x="6929" y="17622"/>
                  </a:cubicBezTo>
                  <a:cubicBezTo>
                    <a:pt x="7287" y="17027"/>
                    <a:pt x="7941" y="16622"/>
                    <a:pt x="8692" y="16622"/>
                  </a:cubicBezTo>
                  <a:lnTo>
                    <a:pt x="11990" y="16622"/>
                  </a:lnTo>
                  <a:cubicBezTo>
                    <a:pt x="13121" y="16622"/>
                    <a:pt x="14037" y="17539"/>
                    <a:pt x="14037" y="18670"/>
                  </a:cubicBezTo>
                  <a:lnTo>
                    <a:pt x="14037" y="20599"/>
                  </a:lnTo>
                  <a:cubicBezTo>
                    <a:pt x="14037" y="22551"/>
                    <a:pt x="15633" y="24147"/>
                    <a:pt x="17597" y="24147"/>
                  </a:cubicBezTo>
                  <a:lnTo>
                    <a:pt x="47173" y="24147"/>
                  </a:lnTo>
                  <a:cubicBezTo>
                    <a:pt x="49137" y="24147"/>
                    <a:pt x="50721" y="22551"/>
                    <a:pt x="50721" y="20599"/>
                  </a:cubicBezTo>
                  <a:lnTo>
                    <a:pt x="50721" y="3549"/>
                  </a:lnTo>
                  <a:cubicBezTo>
                    <a:pt x="50721" y="1585"/>
                    <a:pt x="49137" y="1"/>
                    <a:pt x="47173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311" name="Google Shape;311;p16"/>
            <p:cNvSpPr/>
            <p:nvPr/>
          </p:nvSpPr>
          <p:spPr>
            <a:xfrm>
              <a:off x="2752419" y="2871873"/>
              <a:ext cx="232247" cy="232247"/>
            </a:xfrm>
            <a:custGeom>
              <a:avLst/>
              <a:gdLst/>
              <a:ahLst/>
              <a:cxnLst/>
              <a:rect l="l" t="t" r="r" b="b"/>
              <a:pathLst>
                <a:path w="6073" h="6073" extrusionOk="0">
                  <a:moveTo>
                    <a:pt x="3037" y="0"/>
                  </a:moveTo>
                  <a:cubicBezTo>
                    <a:pt x="1358" y="0"/>
                    <a:pt x="0" y="1358"/>
                    <a:pt x="0" y="3036"/>
                  </a:cubicBezTo>
                  <a:cubicBezTo>
                    <a:pt x="0" y="4715"/>
                    <a:pt x="1358" y="6072"/>
                    <a:pt x="3037" y="6072"/>
                  </a:cubicBezTo>
                  <a:cubicBezTo>
                    <a:pt x="4715" y="6072"/>
                    <a:pt x="6073" y="4715"/>
                    <a:pt x="6073" y="3036"/>
                  </a:cubicBezTo>
                  <a:cubicBezTo>
                    <a:pt x="6073" y="1358"/>
                    <a:pt x="4715" y="0"/>
                    <a:pt x="3037" y="0"/>
                  </a:cubicBezTo>
                  <a:close/>
                </a:path>
              </a:pathLst>
            </a:custGeom>
            <a:solidFill>
              <a:srgbClr val="37B3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312" name="Google Shape;312;p16"/>
            <p:cNvSpPr/>
            <p:nvPr/>
          </p:nvSpPr>
          <p:spPr>
            <a:xfrm>
              <a:off x="3195458" y="2417319"/>
              <a:ext cx="1606414" cy="369126"/>
            </a:xfrm>
            <a:custGeom>
              <a:avLst/>
              <a:gdLst/>
              <a:ahLst/>
              <a:cxnLst/>
              <a:rect l="l" t="t" r="r" b="b"/>
              <a:pathLst>
                <a:path w="42006" h="8669" extrusionOk="0">
                  <a:moveTo>
                    <a:pt x="3001" y="1"/>
                  </a:moveTo>
                  <a:cubicBezTo>
                    <a:pt x="1465" y="1"/>
                    <a:pt x="191" y="1168"/>
                    <a:pt x="12" y="2656"/>
                  </a:cubicBezTo>
                  <a:cubicBezTo>
                    <a:pt x="0" y="2775"/>
                    <a:pt x="0" y="2894"/>
                    <a:pt x="0" y="3013"/>
                  </a:cubicBezTo>
                  <a:cubicBezTo>
                    <a:pt x="0" y="4680"/>
                    <a:pt x="1346" y="6025"/>
                    <a:pt x="3001" y="6025"/>
                  </a:cubicBezTo>
                  <a:lnTo>
                    <a:pt x="39005" y="6025"/>
                  </a:lnTo>
                  <a:cubicBezTo>
                    <a:pt x="39827" y="6025"/>
                    <a:pt x="40589" y="6359"/>
                    <a:pt x="41124" y="6906"/>
                  </a:cubicBezTo>
                  <a:cubicBezTo>
                    <a:pt x="41589" y="7371"/>
                    <a:pt x="41898" y="7990"/>
                    <a:pt x="41982" y="8668"/>
                  </a:cubicBezTo>
                  <a:lnTo>
                    <a:pt x="42005" y="8311"/>
                  </a:lnTo>
                  <a:lnTo>
                    <a:pt x="42005" y="3013"/>
                  </a:lnTo>
                  <a:cubicBezTo>
                    <a:pt x="42005" y="2192"/>
                    <a:pt x="41672" y="1430"/>
                    <a:pt x="41124" y="894"/>
                  </a:cubicBezTo>
                  <a:cubicBezTo>
                    <a:pt x="40589" y="346"/>
                    <a:pt x="39827" y="1"/>
                    <a:pt x="39005" y="1"/>
                  </a:cubicBezTo>
                  <a:close/>
                </a:path>
              </a:pathLst>
            </a:custGeom>
            <a:solidFill>
              <a:srgbClr val="B7B7B7">
                <a:alpha val="5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313" name="Google Shape;313;p16"/>
            <p:cNvSpPr/>
            <p:nvPr/>
          </p:nvSpPr>
          <p:spPr>
            <a:xfrm>
              <a:off x="3195458" y="2387428"/>
              <a:ext cx="1606414" cy="383816"/>
            </a:xfrm>
            <a:custGeom>
              <a:avLst/>
              <a:gdLst/>
              <a:ahLst/>
              <a:cxnLst/>
              <a:rect l="l" t="t" r="r" b="b"/>
              <a:pathLst>
                <a:path w="42006" h="9014" extrusionOk="0">
                  <a:moveTo>
                    <a:pt x="3001" y="0"/>
                  </a:moveTo>
                  <a:cubicBezTo>
                    <a:pt x="1346" y="0"/>
                    <a:pt x="0" y="1346"/>
                    <a:pt x="0" y="3013"/>
                  </a:cubicBezTo>
                  <a:cubicBezTo>
                    <a:pt x="0" y="4668"/>
                    <a:pt x="1346" y="6013"/>
                    <a:pt x="3001" y="6013"/>
                  </a:cubicBezTo>
                  <a:lnTo>
                    <a:pt x="39005" y="6013"/>
                  </a:lnTo>
                  <a:cubicBezTo>
                    <a:pt x="39827" y="6013"/>
                    <a:pt x="40577" y="6346"/>
                    <a:pt x="41124" y="6894"/>
                  </a:cubicBezTo>
                  <a:cubicBezTo>
                    <a:pt x="41672" y="7442"/>
                    <a:pt x="42005" y="8192"/>
                    <a:pt x="42005" y="9013"/>
                  </a:cubicBezTo>
                  <a:lnTo>
                    <a:pt x="42005" y="3013"/>
                  </a:lnTo>
                  <a:cubicBezTo>
                    <a:pt x="42005" y="2179"/>
                    <a:pt x="41672" y="1429"/>
                    <a:pt x="41124" y="881"/>
                  </a:cubicBezTo>
                  <a:cubicBezTo>
                    <a:pt x="40577" y="334"/>
                    <a:pt x="39827" y="0"/>
                    <a:pt x="39005" y="0"/>
                  </a:cubicBezTo>
                  <a:close/>
                </a:path>
              </a:pathLst>
            </a:custGeom>
            <a:solidFill>
              <a:srgbClr val="37B3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314" name="Google Shape;314;p16"/>
            <p:cNvSpPr txBox="1"/>
            <p:nvPr/>
          </p:nvSpPr>
          <p:spPr>
            <a:xfrm>
              <a:off x="3265722" y="2715750"/>
              <a:ext cx="13902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pt-BR" sz="1200" b="0" i="0" u="none" strike="noStrike" cap="none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9 federais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pt-BR" sz="1200" b="0" i="0" u="none" strike="noStrike" cap="none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- estadual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16"/>
            <p:cNvSpPr txBox="1"/>
            <p:nvPr/>
          </p:nvSpPr>
          <p:spPr>
            <a:xfrm>
              <a:off x="3195450" y="2387425"/>
              <a:ext cx="1469700" cy="255900"/>
            </a:xfrm>
            <a:prstGeom prst="rect">
              <a:avLst/>
            </a:prstGeom>
            <a:solidFill>
              <a:srgbClr val="37B3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pt-BR" sz="1400" b="0" i="0" u="none" strike="noStrike" cap="none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Bom</a:t>
              </a:r>
              <a:endParaRPr sz="1400" b="0" i="0" u="none" strike="noStrike" cap="none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</p:grpSp>
      <p:grpSp>
        <p:nvGrpSpPr>
          <p:cNvPr id="316" name="Google Shape;316;p16"/>
          <p:cNvGrpSpPr/>
          <p:nvPr/>
        </p:nvGrpSpPr>
        <p:grpSpPr>
          <a:xfrm>
            <a:off x="10046731" y="1153694"/>
            <a:ext cx="2078594" cy="979497"/>
            <a:chOff x="2723278" y="1150750"/>
            <a:chExt cx="2078594" cy="979497"/>
          </a:xfrm>
        </p:grpSpPr>
        <p:sp>
          <p:nvSpPr>
            <p:cNvPr id="317" name="Google Shape;317;p16"/>
            <p:cNvSpPr/>
            <p:nvPr/>
          </p:nvSpPr>
          <p:spPr>
            <a:xfrm>
              <a:off x="2723278" y="1169328"/>
              <a:ext cx="1980694" cy="960919"/>
            </a:xfrm>
            <a:custGeom>
              <a:avLst/>
              <a:gdLst/>
              <a:ahLst/>
              <a:cxnLst/>
              <a:rect l="l" t="t" r="r" b="b"/>
              <a:pathLst>
                <a:path w="51793" h="25127" extrusionOk="0">
                  <a:moveTo>
                    <a:pt x="18228" y="1"/>
                  </a:moveTo>
                  <a:cubicBezTo>
                    <a:pt x="16310" y="1"/>
                    <a:pt x="14715" y="1511"/>
                    <a:pt x="14657" y="3432"/>
                  </a:cubicBezTo>
                  <a:lnTo>
                    <a:pt x="14348" y="12588"/>
                  </a:lnTo>
                  <a:cubicBezTo>
                    <a:pt x="14312" y="13697"/>
                    <a:pt x="13396" y="14565"/>
                    <a:pt x="12283" y="14565"/>
                  </a:cubicBezTo>
                  <a:cubicBezTo>
                    <a:pt x="12261" y="14565"/>
                    <a:pt x="12239" y="14565"/>
                    <a:pt x="12216" y="14564"/>
                  </a:cubicBezTo>
                  <a:lnTo>
                    <a:pt x="8871" y="14457"/>
                  </a:lnTo>
                  <a:cubicBezTo>
                    <a:pt x="8121" y="14433"/>
                    <a:pt x="7466" y="14005"/>
                    <a:pt x="7132" y="13397"/>
                  </a:cubicBezTo>
                  <a:cubicBezTo>
                    <a:pt x="6501" y="12302"/>
                    <a:pt x="5334" y="11540"/>
                    <a:pt x="3965" y="11492"/>
                  </a:cubicBezTo>
                  <a:cubicBezTo>
                    <a:pt x="3921" y="11491"/>
                    <a:pt x="3877" y="11490"/>
                    <a:pt x="3833" y="11490"/>
                  </a:cubicBezTo>
                  <a:cubicBezTo>
                    <a:pt x="1808" y="11490"/>
                    <a:pt x="130" y="13084"/>
                    <a:pt x="60" y="15100"/>
                  </a:cubicBezTo>
                  <a:cubicBezTo>
                    <a:pt x="0" y="17160"/>
                    <a:pt x="1632" y="18886"/>
                    <a:pt x="3715" y="18958"/>
                  </a:cubicBezTo>
                  <a:cubicBezTo>
                    <a:pt x="3750" y="18959"/>
                    <a:pt x="3784" y="18959"/>
                    <a:pt x="3818" y="18959"/>
                  </a:cubicBezTo>
                  <a:cubicBezTo>
                    <a:pt x="5145" y="18959"/>
                    <a:pt x="6317" y="18288"/>
                    <a:pt x="7001" y="17267"/>
                  </a:cubicBezTo>
                  <a:cubicBezTo>
                    <a:pt x="7371" y="16690"/>
                    <a:pt x="8020" y="16325"/>
                    <a:pt x="8743" y="16325"/>
                  </a:cubicBezTo>
                  <a:cubicBezTo>
                    <a:pt x="8765" y="16325"/>
                    <a:pt x="8788" y="16326"/>
                    <a:pt x="8811" y="16326"/>
                  </a:cubicBezTo>
                  <a:lnTo>
                    <a:pt x="12157" y="16434"/>
                  </a:lnTo>
                  <a:cubicBezTo>
                    <a:pt x="13300" y="16469"/>
                    <a:pt x="14193" y="17410"/>
                    <a:pt x="14157" y="18541"/>
                  </a:cubicBezTo>
                  <a:lnTo>
                    <a:pt x="14097" y="20470"/>
                  </a:lnTo>
                  <a:cubicBezTo>
                    <a:pt x="14026" y="22434"/>
                    <a:pt x="15586" y="24077"/>
                    <a:pt x="17562" y="24137"/>
                  </a:cubicBezTo>
                  <a:lnTo>
                    <a:pt x="47459" y="25125"/>
                  </a:lnTo>
                  <a:cubicBezTo>
                    <a:pt x="47496" y="25126"/>
                    <a:pt x="47533" y="25127"/>
                    <a:pt x="47570" y="25127"/>
                  </a:cubicBezTo>
                  <a:cubicBezTo>
                    <a:pt x="49509" y="25127"/>
                    <a:pt x="51103" y="23612"/>
                    <a:pt x="51174" y="21696"/>
                  </a:cubicBezTo>
                  <a:lnTo>
                    <a:pt x="51733" y="4646"/>
                  </a:lnTo>
                  <a:cubicBezTo>
                    <a:pt x="51793" y="2694"/>
                    <a:pt x="50245" y="1051"/>
                    <a:pt x="48257" y="979"/>
                  </a:cubicBezTo>
                  <a:lnTo>
                    <a:pt x="18360" y="3"/>
                  </a:lnTo>
                  <a:cubicBezTo>
                    <a:pt x="18316" y="1"/>
                    <a:pt x="18271" y="1"/>
                    <a:pt x="18228" y="1"/>
                  </a:cubicBezTo>
                  <a:close/>
                </a:path>
              </a:pathLst>
            </a:custGeom>
            <a:solidFill>
              <a:srgbClr val="B7B7B7">
                <a:alpha val="5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318" name="Google Shape;318;p16"/>
            <p:cNvSpPr/>
            <p:nvPr/>
          </p:nvSpPr>
          <p:spPr>
            <a:xfrm>
              <a:off x="4624272" y="1406505"/>
              <a:ext cx="177598" cy="256316"/>
            </a:xfrm>
            <a:custGeom>
              <a:avLst/>
              <a:gdLst/>
              <a:ahLst/>
              <a:cxnLst/>
              <a:rect l="l" t="t" r="r" b="b"/>
              <a:pathLst>
                <a:path w="4644" h="6026" extrusionOk="0">
                  <a:moveTo>
                    <a:pt x="0" y="1"/>
                  </a:moveTo>
                  <a:lnTo>
                    <a:pt x="0" y="6025"/>
                  </a:lnTo>
                  <a:lnTo>
                    <a:pt x="1643" y="6025"/>
                  </a:lnTo>
                  <a:cubicBezTo>
                    <a:pt x="3298" y="6025"/>
                    <a:pt x="4643" y="4668"/>
                    <a:pt x="4643" y="3013"/>
                  </a:cubicBezTo>
                  <a:cubicBezTo>
                    <a:pt x="4643" y="2179"/>
                    <a:pt x="4310" y="1429"/>
                    <a:pt x="3762" y="894"/>
                  </a:cubicBezTo>
                  <a:cubicBezTo>
                    <a:pt x="3215" y="346"/>
                    <a:pt x="2465" y="1"/>
                    <a:pt x="1643" y="1"/>
                  </a:cubicBezTo>
                  <a:close/>
                </a:path>
              </a:pathLst>
            </a:custGeom>
            <a:solidFill>
              <a:srgbClr val="B781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319" name="Google Shape;319;p16"/>
            <p:cNvSpPr/>
            <p:nvPr/>
          </p:nvSpPr>
          <p:spPr>
            <a:xfrm>
              <a:off x="2725573" y="1151201"/>
              <a:ext cx="1939698" cy="923901"/>
            </a:xfrm>
            <a:custGeom>
              <a:avLst/>
              <a:gdLst/>
              <a:ahLst/>
              <a:cxnLst/>
              <a:rect l="l" t="t" r="r" b="b"/>
              <a:pathLst>
                <a:path w="50721" h="24159" extrusionOk="0">
                  <a:moveTo>
                    <a:pt x="17597" y="1"/>
                  </a:moveTo>
                  <a:cubicBezTo>
                    <a:pt x="15633" y="1"/>
                    <a:pt x="14037" y="1596"/>
                    <a:pt x="14037" y="3561"/>
                  </a:cubicBezTo>
                  <a:lnTo>
                    <a:pt x="14037" y="12717"/>
                  </a:lnTo>
                  <a:cubicBezTo>
                    <a:pt x="14037" y="13848"/>
                    <a:pt x="13121" y="14764"/>
                    <a:pt x="11990" y="14764"/>
                  </a:cubicBezTo>
                  <a:lnTo>
                    <a:pt x="8692" y="14764"/>
                  </a:lnTo>
                  <a:cubicBezTo>
                    <a:pt x="7941" y="14764"/>
                    <a:pt x="7287" y="14360"/>
                    <a:pt x="6929" y="13764"/>
                  </a:cubicBezTo>
                  <a:cubicBezTo>
                    <a:pt x="6275" y="12681"/>
                    <a:pt x="5084" y="11966"/>
                    <a:pt x="3739" y="11966"/>
                  </a:cubicBezTo>
                  <a:cubicBezTo>
                    <a:pt x="1679" y="11966"/>
                    <a:pt x="0" y="13633"/>
                    <a:pt x="0" y="15693"/>
                  </a:cubicBezTo>
                  <a:cubicBezTo>
                    <a:pt x="0" y="17753"/>
                    <a:pt x="1679" y="19432"/>
                    <a:pt x="3739" y="19432"/>
                  </a:cubicBezTo>
                  <a:cubicBezTo>
                    <a:pt x="5084" y="19432"/>
                    <a:pt x="6275" y="18705"/>
                    <a:pt x="6929" y="17634"/>
                  </a:cubicBezTo>
                  <a:cubicBezTo>
                    <a:pt x="7287" y="17027"/>
                    <a:pt x="7941" y="16634"/>
                    <a:pt x="8692" y="16634"/>
                  </a:cubicBezTo>
                  <a:lnTo>
                    <a:pt x="11990" y="16634"/>
                  </a:lnTo>
                  <a:cubicBezTo>
                    <a:pt x="13121" y="16634"/>
                    <a:pt x="14037" y="17539"/>
                    <a:pt x="14037" y="18670"/>
                  </a:cubicBezTo>
                  <a:lnTo>
                    <a:pt x="14037" y="20598"/>
                  </a:lnTo>
                  <a:cubicBezTo>
                    <a:pt x="14037" y="22563"/>
                    <a:pt x="15633" y="24158"/>
                    <a:pt x="17597" y="24158"/>
                  </a:cubicBezTo>
                  <a:lnTo>
                    <a:pt x="47173" y="24158"/>
                  </a:lnTo>
                  <a:cubicBezTo>
                    <a:pt x="49137" y="24158"/>
                    <a:pt x="50721" y="22563"/>
                    <a:pt x="50721" y="20598"/>
                  </a:cubicBezTo>
                  <a:lnTo>
                    <a:pt x="50721" y="3561"/>
                  </a:lnTo>
                  <a:cubicBezTo>
                    <a:pt x="50721" y="1596"/>
                    <a:pt x="49137" y="1"/>
                    <a:pt x="47173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320" name="Google Shape;320;p16"/>
            <p:cNvSpPr/>
            <p:nvPr/>
          </p:nvSpPr>
          <p:spPr>
            <a:xfrm>
              <a:off x="2752419" y="1635195"/>
              <a:ext cx="232247" cy="232285"/>
            </a:xfrm>
            <a:custGeom>
              <a:avLst/>
              <a:gdLst/>
              <a:ahLst/>
              <a:cxnLst/>
              <a:rect l="l" t="t" r="r" b="b"/>
              <a:pathLst>
                <a:path w="6073" h="6074" extrusionOk="0">
                  <a:moveTo>
                    <a:pt x="3037" y="1"/>
                  </a:moveTo>
                  <a:cubicBezTo>
                    <a:pt x="1358" y="1"/>
                    <a:pt x="0" y="1358"/>
                    <a:pt x="0" y="3037"/>
                  </a:cubicBezTo>
                  <a:cubicBezTo>
                    <a:pt x="0" y="4716"/>
                    <a:pt x="1358" y="6073"/>
                    <a:pt x="3037" y="6073"/>
                  </a:cubicBezTo>
                  <a:cubicBezTo>
                    <a:pt x="4715" y="6073"/>
                    <a:pt x="6073" y="4716"/>
                    <a:pt x="6073" y="3037"/>
                  </a:cubicBezTo>
                  <a:cubicBezTo>
                    <a:pt x="6073" y="1358"/>
                    <a:pt x="4715" y="1"/>
                    <a:pt x="3037" y="1"/>
                  </a:cubicBezTo>
                  <a:close/>
                </a:path>
              </a:pathLst>
            </a:custGeom>
            <a:solidFill>
              <a:srgbClr val="B781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321" name="Google Shape;321;p16"/>
            <p:cNvSpPr/>
            <p:nvPr/>
          </p:nvSpPr>
          <p:spPr>
            <a:xfrm>
              <a:off x="3195458" y="1181162"/>
              <a:ext cx="1606414" cy="368736"/>
            </a:xfrm>
            <a:custGeom>
              <a:avLst/>
              <a:gdLst/>
              <a:ahLst/>
              <a:cxnLst/>
              <a:rect l="l" t="t" r="r" b="b"/>
              <a:pathLst>
                <a:path w="42006" h="8669" extrusionOk="0">
                  <a:moveTo>
                    <a:pt x="3001" y="0"/>
                  </a:moveTo>
                  <a:cubicBezTo>
                    <a:pt x="1465" y="0"/>
                    <a:pt x="191" y="1155"/>
                    <a:pt x="12" y="2655"/>
                  </a:cubicBezTo>
                  <a:cubicBezTo>
                    <a:pt x="0" y="2775"/>
                    <a:pt x="0" y="2894"/>
                    <a:pt x="0" y="3013"/>
                  </a:cubicBezTo>
                  <a:cubicBezTo>
                    <a:pt x="0" y="4668"/>
                    <a:pt x="1346" y="6013"/>
                    <a:pt x="3001" y="6013"/>
                  </a:cubicBezTo>
                  <a:lnTo>
                    <a:pt x="39005" y="6013"/>
                  </a:lnTo>
                  <a:cubicBezTo>
                    <a:pt x="39827" y="6013"/>
                    <a:pt x="40589" y="6358"/>
                    <a:pt x="41124" y="6894"/>
                  </a:cubicBezTo>
                  <a:cubicBezTo>
                    <a:pt x="41589" y="7358"/>
                    <a:pt x="41898" y="7978"/>
                    <a:pt x="41982" y="8668"/>
                  </a:cubicBezTo>
                  <a:lnTo>
                    <a:pt x="42005" y="8311"/>
                  </a:lnTo>
                  <a:lnTo>
                    <a:pt x="42005" y="3013"/>
                  </a:lnTo>
                  <a:cubicBezTo>
                    <a:pt x="42005" y="2179"/>
                    <a:pt x="41672" y="1429"/>
                    <a:pt x="41124" y="881"/>
                  </a:cubicBezTo>
                  <a:cubicBezTo>
                    <a:pt x="40589" y="346"/>
                    <a:pt x="39827" y="0"/>
                    <a:pt x="39005" y="0"/>
                  </a:cubicBezTo>
                  <a:close/>
                </a:path>
              </a:pathLst>
            </a:custGeom>
            <a:solidFill>
              <a:srgbClr val="C00000">
                <a:alpha val="5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322" name="Google Shape;322;p16"/>
            <p:cNvSpPr/>
            <p:nvPr/>
          </p:nvSpPr>
          <p:spPr>
            <a:xfrm>
              <a:off x="3195458" y="1165961"/>
              <a:ext cx="1588981" cy="368710"/>
            </a:xfrm>
            <a:custGeom>
              <a:avLst/>
              <a:gdLst/>
              <a:ahLst/>
              <a:cxnLst/>
              <a:rect l="l" t="t" r="r" b="b"/>
              <a:pathLst>
                <a:path w="42006" h="9026" extrusionOk="0">
                  <a:moveTo>
                    <a:pt x="3001" y="1"/>
                  </a:moveTo>
                  <a:cubicBezTo>
                    <a:pt x="1346" y="1"/>
                    <a:pt x="0" y="1346"/>
                    <a:pt x="0" y="3013"/>
                  </a:cubicBezTo>
                  <a:cubicBezTo>
                    <a:pt x="0" y="4668"/>
                    <a:pt x="1346" y="6014"/>
                    <a:pt x="3001" y="6014"/>
                  </a:cubicBezTo>
                  <a:lnTo>
                    <a:pt x="39005" y="6014"/>
                  </a:lnTo>
                  <a:cubicBezTo>
                    <a:pt x="39827" y="6014"/>
                    <a:pt x="40577" y="6359"/>
                    <a:pt x="41124" y="6907"/>
                  </a:cubicBezTo>
                  <a:cubicBezTo>
                    <a:pt x="41672" y="7442"/>
                    <a:pt x="42005" y="8192"/>
                    <a:pt x="42005" y="9026"/>
                  </a:cubicBezTo>
                  <a:lnTo>
                    <a:pt x="42005" y="3013"/>
                  </a:lnTo>
                  <a:cubicBezTo>
                    <a:pt x="42005" y="2180"/>
                    <a:pt x="41672" y="1430"/>
                    <a:pt x="41124" y="882"/>
                  </a:cubicBezTo>
                  <a:cubicBezTo>
                    <a:pt x="40577" y="346"/>
                    <a:pt x="39827" y="1"/>
                    <a:pt x="39005" y="1"/>
                  </a:cubicBezTo>
                  <a:close/>
                </a:path>
              </a:pathLst>
            </a:custGeom>
            <a:solidFill>
              <a:srgbClr val="B781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323" name="Google Shape;323;p16"/>
            <p:cNvSpPr txBox="1"/>
            <p:nvPr/>
          </p:nvSpPr>
          <p:spPr>
            <a:xfrm>
              <a:off x="3265722" y="1475500"/>
              <a:ext cx="13902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pt-BR" sz="1200" b="0" i="0" u="none" strike="noStrike" cap="none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- federal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pt-BR" sz="1200" b="0" i="0" u="none" strike="noStrike" cap="none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8 estaduais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16"/>
            <p:cNvSpPr txBox="1"/>
            <p:nvPr/>
          </p:nvSpPr>
          <p:spPr>
            <a:xfrm>
              <a:off x="3195450" y="1150750"/>
              <a:ext cx="1469700" cy="255900"/>
            </a:xfrm>
            <a:prstGeom prst="rect">
              <a:avLst/>
            </a:prstGeom>
            <a:solidFill>
              <a:srgbClr val="B781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pt-BR" sz="1400" b="0" i="0" u="none" strike="noStrike" cap="none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Ruim</a:t>
              </a:r>
              <a:endParaRPr sz="1400" b="0" i="0" u="none" strike="noStrike" cap="none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</p:grpSp>
      <p:grpSp>
        <p:nvGrpSpPr>
          <p:cNvPr id="325" name="Google Shape;325;p16"/>
          <p:cNvGrpSpPr/>
          <p:nvPr/>
        </p:nvGrpSpPr>
        <p:grpSpPr>
          <a:xfrm>
            <a:off x="8257290" y="535844"/>
            <a:ext cx="2079971" cy="979046"/>
            <a:chOff x="933838" y="532900"/>
            <a:chExt cx="2079971" cy="979046"/>
          </a:xfrm>
        </p:grpSpPr>
        <p:sp>
          <p:nvSpPr>
            <p:cNvPr id="326" name="Google Shape;326;p16"/>
            <p:cNvSpPr/>
            <p:nvPr/>
          </p:nvSpPr>
          <p:spPr>
            <a:xfrm>
              <a:off x="1033115" y="551027"/>
              <a:ext cx="1980694" cy="960919"/>
            </a:xfrm>
            <a:custGeom>
              <a:avLst/>
              <a:gdLst/>
              <a:ahLst/>
              <a:cxnLst/>
              <a:rect l="l" t="t" r="r" b="b"/>
              <a:pathLst>
                <a:path w="51793" h="25127" extrusionOk="0">
                  <a:moveTo>
                    <a:pt x="33544" y="1"/>
                  </a:moveTo>
                  <a:cubicBezTo>
                    <a:pt x="33507" y="1"/>
                    <a:pt x="33470" y="1"/>
                    <a:pt x="33433" y="2"/>
                  </a:cubicBezTo>
                  <a:lnTo>
                    <a:pt x="3537" y="990"/>
                  </a:lnTo>
                  <a:cubicBezTo>
                    <a:pt x="1548" y="1050"/>
                    <a:pt x="0" y="2693"/>
                    <a:pt x="60" y="4658"/>
                  </a:cubicBezTo>
                  <a:lnTo>
                    <a:pt x="620" y="21695"/>
                  </a:lnTo>
                  <a:cubicBezTo>
                    <a:pt x="690" y="23611"/>
                    <a:pt x="2284" y="25126"/>
                    <a:pt x="4211" y="25126"/>
                  </a:cubicBezTo>
                  <a:cubicBezTo>
                    <a:pt x="4248" y="25126"/>
                    <a:pt x="4285" y="25126"/>
                    <a:pt x="4322" y="25124"/>
                  </a:cubicBezTo>
                  <a:lnTo>
                    <a:pt x="34231" y="24136"/>
                  </a:lnTo>
                  <a:cubicBezTo>
                    <a:pt x="36207" y="24077"/>
                    <a:pt x="37767" y="22434"/>
                    <a:pt x="37696" y="20469"/>
                  </a:cubicBezTo>
                  <a:lnTo>
                    <a:pt x="37636" y="18540"/>
                  </a:lnTo>
                  <a:cubicBezTo>
                    <a:pt x="37600" y="17409"/>
                    <a:pt x="38493" y="16469"/>
                    <a:pt x="39636" y="16433"/>
                  </a:cubicBezTo>
                  <a:lnTo>
                    <a:pt x="42982" y="16326"/>
                  </a:lnTo>
                  <a:cubicBezTo>
                    <a:pt x="43004" y="16325"/>
                    <a:pt x="43026" y="16325"/>
                    <a:pt x="43049" y="16325"/>
                  </a:cubicBezTo>
                  <a:cubicBezTo>
                    <a:pt x="43772" y="16325"/>
                    <a:pt x="44422" y="16700"/>
                    <a:pt x="44792" y="17266"/>
                  </a:cubicBezTo>
                  <a:cubicBezTo>
                    <a:pt x="45460" y="18291"/>
                    <a:pt x="46628" y="18959"/>
                    <a:pt x="47943" y="18959"/>
                  </a:cubicBezTo>
                  <a:cubicBezTo>
                    <a:pt x="47988" y="18959"/>
                    <a:pt x="48033" y="18959"/>
                    <a:pt x="48078" y="18957"/>
                  </a:cubicBezTo>
                  <a:cubicBezTo>
                    <a:pt x="50162" y="18886"/>
                    <a:pt x="51793" y="17159"/>
                    <a:pt x="51721" y="15099"/>
                  </a:cubicBezTo>
                  <a:cubicBezTo>
                    <a:pt x="51663" y="13077"/>
                    <a:pt x="49974" y="11490"/>
                    <a:pt x="47940" y="11490"/>
                  </a:cubicBezTo>
                  <a:cubicBezTo>
                    <a:pt x="47903" y="11490"/>
                    <a:pt x="47865" y="11491"/>
                    <a:pt x="47828" y="11492"/>
                  </a:cubicBezTo>
                  <a:cubicBezTo>
                    <a:pt x="46459" y="11539"/>
                    <a:pt x="45292" y="12301"/>
                    <a:pt x="44661" y="13397"/>
                  </a:cubicBezTo>
                  <a:cubicBezTo>
                    <a:pt x="44327" y="14004"/>
                    <a:pt x="43673" y="14433"/>
                    <a:pt x="42911" y="14456"/>
                  </a:cubicBezTo>
                  <a:lnTo>
                    <a:pt x="39577" y="14575"/>
                  </a:lnTo>
                  <a:cubicBezTo>
                    <a:pt x="39555" y="14576"/>
                    <a:pt x="39533" y="14577"/>
                    <a:pt x="39511" y="14577"/>
                  </a:cubicBezTo>
                  <a:cubicBezTo>
                    <a:pt x="38397" y="14577"/>
                    <a:pt x="37480" y="13697"/>
                    <a:pt x="37434" y="12599"/>
                  </a:cubicBezTo>
                  <a:lnTo>
                    <a:pt x="37136" y="3431"/>
                  </a:lnTo>
                  <a:cubicBezTo>
                    <a:pt x="37078" y="1515"/>
                    <a:pt x="35472" y="1"/>
                    <a:pt x="33544" y="1"/>
                  </a:cubicBezTo>
                  <a:close/>
                </a:path>
              </a:pathLst>
            </a:custGeom>
            <a:solidFill>
              <a:srgbClr val="B7B7B7">
                <a:alpha val="5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327" name="Google Shape;327;p16"/>
            <p:cNvSpPr/>
            <p:nvPr/>
          </p:nvSpPr>
          <p:spPr>
            <a:xfrm>
              <a:off x="933838" y="788897"/>
              <a:ext cx="177598" cy="256076"/>
            </a:xfrm>
            <a:custGeom>
              <a:avLst/>
              <a:gdLst/>
              <a:ahLst/>
              <a:cxnLst/>
              <a:rect l="l" t="t" r="r" b="b"/>
              <a:pathLst>
                <a:path w="4644" h="6014" extrusionOk="0">
                  <a:moveTo>
                    <a:pt x="3001" y="1"/>
                  </a:moveTo>
                  <a:cubicBezTo>
                    <a:pt x="2168" y="1"/>
                    <a:pt x="1417" y="334"/>
                    <a:pt x="882" y="882"/>
                  </a:cubicBezTo>
                  <a:cubicBezTo>
                    <a:pt x="334" y="1418"/>
                    <a:pt x="1" y="2180"/>
                    <a:pt x="1" y="3001"/>
                  </a:cubicBezTo>
                  <a:cubicBezTo>
                    <a:pt x="1" y="4668"/>
                    <a:pt x="1346" y="6014"/>
                    <a:pt x="3001" y="6014"/>
                  </a:cubicBezTo>
                  <a:lnTo>
                    <a:pt x="4644" y="6014"/>
                  </a:lnTo>
                  <a:lnTo>
                    <a:pt x="4644" y="1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328" name="Google Shape;328;p16"/>
            <p:cNvSpPr/>
            <p:nvPr/>
          </p:nvSpPr>
          <p:spPr>
            <a:xfrm>
              <a:off x="1071816" y="532900"/>
              <a:ext cx="1939277" cy="923862"/>
            </a:xfrm>
            <a:custGeom>
              <a:avLst/>
              <a:gdLst/>
              <a:ahLst/>
              <a:cxnLst/>
              <a:rect l="l" t="t" r="r" b="b"/>
              <a:pathLst>
                <a:path w="50710" h="24158" extrusionOk="0">
                  <a:moveTo>
                    <a:pt x="3549" y="0"/>
                  </a:moveTo>
                  <a:cubicBezTo>
                    <a:pt x="1584" y="0"/>
                    <a:pt x="1" y="1595"/>
                    <a:pt x="1" y="3560"/>
                  </a:cubicBezTo>
                  <a:lnTo>
                    <a:pt x="1" y="20610"/>
                  </a:lnTo>
                  <a:cubicBezTo>
                    <a:pt x="1" y="22562"/>
                    <a:pt x="1584" y="24158"/>
                    <a:pt x="3549" y="24158"/>
                  </a:cubicBezTo>
                  <a:lnTo>
                    <a:pt x="33124" y="24158"/>
                  </a:lnTo>
                  <a:cubicBezTo>
                    <a:pt x="35088" y="24158"/>
                    <a:pt x="36684" y="22562"/>
                    <a:pt x="36684" y="20610"/>
                  </a:cubicBezTo>
                  <a:lnTo>
                    <a:pt x="36684" y="18669"/>
                  </a:lnTo>
                  <a:cubicBezTo>
                    <a:pt x="36684" y="17550"/>
                    <a:pt x="37600" y="16633"/>
                    <a:pt x="38720" y="16633"/>
                  </a:cubicBezTo>
                  <a:lnTo>
                    <a:pt x="42030" y="16633"/>
                  </a:lnTo>
                  <a:cubicBezTo>
                    <a:pt x="42780" y="16633"/>
                    <a:pt x="43435" y="17038"/>
                    <a:pt x="43792" y="17633"/>
                  </a:cubicBezTo>
                  <a:cubicBezTo>
                    <a:pt x="44447" y="18705"/>
                    <a:pt x="45625" y="19431"/>
                    <a:pt x="46983" y="19431"/>
                  </a:cubicBezTo>
                  <a:cubicBezTo>
                    <a:pt x="49042" y="19431"/>
                    <a:pt x="50709" y="17752"/>
                    <a:pt x="50709" y="15692"/>
                  </a:cubicBezTo>
                  <a:cubicBezTo>
                    <a:pt x="50709" y="13633"/>
                    <a:pt x="49042" y="11966"/>
                    <a:pt x="46983" y="11966"/>
                  </a:cubicBezTo>
                  <a:cubicBezTo>
                    <a:pt x="45625" y="11966"/>
                    <a:pt x="44447" y="12692"/>
                    <a:pt x="43792" y="13764"/>
                  </a:cubicBezTo>
                  <a:cubicBezTo>
                    <a:pt x="43435" y="14359"/>
                    <a:pt x="42780" y="14764"/>
                    <a:pt x="42030" y="14764"/>
                  </a:cubicBezTo>
                  <a:lnTo>
                    <a:pt x="38720" y="14764"/>
                  </a:lnTo>
                  <a:cubicBezTo>
                    <a:pt x="37600" y="14764"/>
                    <a:pt x="36684" y="13847"/>
                    <a:pt x="36684" y="12728"/>
                  </a:cubicBezTo>
                  <a:lnTo>
                    <a:pt x="36684" y="3560"/>
                  </a:lnTo>
                  <a:cubicBezTo>
                    <a:pt x="36684" y="1595"/>
                    <a:pt x="35088" y="0"/>
                    <a:pt x="33124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329" name="Google Shape;329;p16"/>
            <p:cNvSpPr/>
            <p:nvPr/>
          </p:nvSpPr>
          <p:spPr>
            <a:xfrm>
              <a:off x="2752419" y="1016894"/>
              <a:ext cx="232247" cy="232706"/>
            </a:xfrm>
            <a:custGeom>
              <a:avLst/>
              <a:gdLst/>
              <a:ahLst/>
              <a:cxnLst/>
              <a:rect l="l" t="t" r="r" b="b"/>
              <a:pathLst>
                <a:path w="6073" h="6085" extrusionOk="0">
                  <a:moveTo>
                    <a:pt x="3037" y="0"/>
                  </a:moveTo>
                  <a:cubicBezTo>
                    <a:pt x="1358" y="0"/>
                    <a:pt x="0" y="1370"/>
                    <a:pt x="0" y="3036"/>
                  </a:cubicBezTo>
                  <a:cubicBezTo>
                    <a:pt x="0" y="4715"/>
                    <a:pt x="1358" y="6084"/>
                    <a:pt x="3037" y="6084"/>
                  </a:cubicBezTo>
                  <a:cubicBezTo>
                    <a:pt x="4715" y="6084"/>
                    <a:pt x="6073" y="4715"/>
                    <a:pt x="6073" y="3036"/>
                  </a:cubicBezTo>
                  <a:cubicBezTo>
                    <a:pt x="6073" y="1370"/>
                    <a:pt x="4715" y="0"/>
                    <a:pt x="3037" y="0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330" name="Google Shape;330;p16"/>
            <p:cNvSpPr/>
            <p:nvPr/>
          </p:nvSpPr>
          <p:spPr>
            <a:xfrm>
              <a:off x="935214" y="562799"/>
              <a:ext cx="1606414" cy="369126"/>
            </a:xfrm>
            <a:custGeom>
              <a:avLst/>
              <a:gdLst/>
              <a:ahLst/>
              <a:cxnLst/>
              <a:rect l="l" t="t" r="r" b="b"/>
              <a:pathLst>
                <a:path w="42006" h="8669" extrusionOk="0">
                  <a:moveTo>
                    <a:pt x="3001" y="1"/>
                  </a:moveTo>
                  <a:cubicBezTo>
                    <a:pt x="2168" y="1"/>
                    <a:pt x="1417" y="346"/>
                    <a:pt x="882" y="882"/>
                  </a:cubicBezTo>
                  <a:cubicBezTo>
                    <a:pt x="334" y="1429"/>
                    <a:pt x="1" y="2180"/>
                    <a:pt x="1" y="3013"/>
                  </a:cubicBezTo>
                  <a:lnTo>
                    <a:pt x="1" y="8311"/>
                  </a:lnTo>
                  <a:lnTo>
                    <a:pt x="24" y="8668"/>
                  </a:lnTo>
                  <a:cubicBezTo>
                    <a:pt x="108" y="7978"/>
                    <a:pt x="417" y="7371"/>
                    <a:pt x="882" y="6894"/>
                  </a:cubicBezTo>
                  <a:cubicBezTo>
                    <a:pt x="1417" y="6359"/>
                    <a:pt x="2168" y="6013"/>
                    <a:pt x="3001" y="6013"/>
                  </a:cubicBezTo>
                  <a:lnTo>
                    <a:pt x="39006" y="6013"/>
                  </a:lnTo>
                  <a:cubicBezTo>
                    <a:pt x="40660" y="6013"/>
                    <a:pt x="42006" y="4668"/>
                    <a:pt x="42006" y="3013"/>
                  </a:cubicBezTo>
                  <a:cubicBezTo>
                    <a:pt x="42006" y="2894"/>
                    <a:pt x="42006" y="2775"/>
                    <a:pt x="41982" y="2656"/>
                  </a:cubicBezTo>
                  <a:cubicBezTo>
                    <a:pt x="41815" y="1168"/>
                    <a:pt x="40541" y="1"/>
                    <a:pt x="39006" y="1"/>
                  </a:cubicBezTo>
                  <a:close/>
                </a:path>
              </a:pathLst>
            </a:custGeom>
            <a:solidFill>
              <a:srgbClr val="B7B7B7">
                <a:alpha val="5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331" name="Google Shape;331;p16"/>
            <p:cNvSpPr/>
            <p:nvPr/>
          </p:nvSpPr>
          <p:spPr>
            <a:xfrm>
              <a:off x="935214" y="532909"/>
              <a:ext cx="1606414" cy="383816"/>
            </a:xfrm>
            <a:custGeom>
              <a:avLst/>
              <a:gdLst/>
              <a:ahLst/>
              <a:cxnLst/>
              <a:rect l="l" t="t" r="r" b="b"/>
              <a:pathLst>
                <a:path w="42006" h="9014" extrusionOk="0">
                  <a:moveTo>
                    <a:pt x="3001" y="0"/>
                  </a:moveTo>
                  <a:cubicBezTo>
                    <a:pt x="2168" y="0"/>
                    <a:pt x="1417" y="334"/>
                    <a:pt x="882" y="881"/>
                  </a:cubicBezTo>
                  <a:cubicBezTo>
                    <a:pt x="334" y="1417"/>
                    <a:pt x="1" y="2167"/>
                    <a:pt x="1" y="3001"/>
                  </a:cubicBezTo>
                  <a:lnTo>
                    <a:pt x="1" y="9013"/>
                  </a:lnTo>
                  <a:cubicBezTo>
                    <a:pt x="1" y="8192"/>
                    <a:pt x="334" y="7430"/>
                    <a:pt x="882" y="6894"/>
                  </a:cubicBezTo>
                  <a:cubicBezTo>
                    <a:pt x="1417" y="6346"/>
                    <a:pt x="2168" y="6013"/>
                    <a:pt x="3001" y="6013"/>
                  </a:cubicBezTo>
                  <a:lnTo>
                    <a:pt x="39006" y="6013"/>
                  </a:lnTo>
                  <a:cubicBezTo>
                    <a:pt x="40660" y="6013"/>
                    <a:pt x="42006" y="4667"/>
                    <a:pt x="42006" y="3001"/>
                  </a:cubicBezTo>
                  <a:cubicBezTo>
                    <a:pt x="42006" y="1346"/>
                    <a:pt x="40660" y="0"/>
                    <a:pt x="39006" y="0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endParaRPr sz="13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332" name="Google Shape;332;p16"/>
            <p:cNvSpPr txBox="1"/>
            <p:nvPr/>
          </p:nvSpPr>
          <p:spPr>
            <a:xfrm>
              <a:off x="1081172" y="857225"/>
              <a:ext cx="13902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pt-BR" sz="1200" b="0" i="0" u="none" strike="noStrike" cap="none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- federal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pt-BR" sz="1200" b="0" i="0" u="none" strike="noStrike" cap="none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2 estaduais</a:t>
              </a:r>
              <a:endParaRPr sz="1200" b="0" i="0" u="none" strike="noStrike" cap="none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33" name="Google Shape;333;p16"/>
            <p:cNvSpPr txBox="1"/>
            <p:nvPr/>
          </p:nvSpPr>
          <p:spPr>
            <a:xfrm>
              <a:off x="1071825" y="532900"/>
              <a:ext cx="1469700" cy="2559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pt-BR" sz="1400" b="0" i="0" u="none" strike="noStrike" cap="none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Péssimo</a:t>
              </a:r>
              <a:endParaRPr sz="1400" b="0" i="0" u="none" strike="noStrike" cap="none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</p:grpSp>
      <p:grpSp>
        <p:nvGrpSpPr>
          <p:cNvPr id="334" name="Google Shape;334;p16"/>
          <p:cNvGrpSpPr/>
          <p:nvPr/>
        </p:nvGrpSpPr>
        <p:grpSpPr>
          <a:xfrm>
            <a:off x="8257290" y="1772033"/>
            <a:ext cx="2079971" cy="979077"/>
            <a:chOff x="933838" y="1769089"/>
            <a:chExt cx="2079971" cy="979077"/>
          </a:xfrm>
        </p:grpSpPr>
        <p:sp>
          <p:nvSpPr>
            <p:cNvPr id="335" name="Google Shape;335;p16"/>
            <p:cNvSpPr/>
            <p:nvPr/>
          </p:nvSpPr>
          <p:spPr>
            <a:xfrm>
              <a:off x="1033115" y="1787667"/>
              <a:ext cx="1980694" cy="960499"/>
            </a:xfrm>
            <a:custGeom>
              <a:avLst/>
              <a:gdLst/>
              <a:ahLst/>
              <a:cxnLst/>
              <a:rect l="l" t="t" r="r" b="b"/>
              <a:pathLst>
                <a:path w="51793" h="25116" extrusionOk="0">
                  <a:moveTo>
                    <a:pt x="33566" y="0"/>
                  </a:moveTo>
                  <a:cubicBezTo>
                    <a:pt x="33522" y="0"/>
                    <a:pt x="33478" y="1"/>
                    <a:pt x="33433" y="3"/>
                  </a:cubicBezTo>
                  <a:lnTo>
                    <a:pt x="3537" y="979"/>
                  </a:lnTo>
                  <a:cubicBezTo>
                    <a:pt x="1548" y="1050"/>
                    <a:pt x="0" y="2693"/>
                    <a:pt x="60" y="4646"/>
                  </a:cubicBezTo>
                  <a:lnTo>
                    <a:pt x="620" y="21684"/>
                  </a:lnTo>
                  <a:cubicBezTo>
                    <a:pt x="689" y="23604"/>
                    <a:pt x="2273" y="25115"/>
                    <a:pt x="4190" y="25115"/>
                  </a:cubicBezTo>
                  <a:cubicBezTo>
                    <a:pt x="4234" y="25115"/>
                    <a:pt x="4278" y="25114"/>
                    <a:pt x="4322" y="25113"/>
                  </a:cubicBezTo>
                  <a:lnTo>
                    <a:pt x="34231" y="24136"/>
                  </a:lnTo>
                  <a:cubicBezTo>
                    <a:pt x="36207" y="24065"/>
                    <a:pt x="37767" y="22422"/>
                    <a:pt x="37696" y="20469"/>
                  </a:cubicBezTo>
                  <a:lnTo>
                    <a:pt x="37636" y="18541"/>
                  </a:lnTo>
                  <a:cubicBezTo>
                    <a:pt x="37600" y="17409"/>
                    <a:pt x="38493" y="16469"/>
                    <a:pt x="39636" y="16433"/>
                  </a:cubicBezTo>
                  <a:lnTo>
                    <a:pt x="42982" y="16314"/>
                  </a:lnTo>
                  <a:cubicBezTo>
                    <a:pt x="43004" y="16313"/>
                    <a:pt x="43026" y="16313"/>
                    <a:pt x="43048" y="16313"/>
                  </a:cubicBezTo>
                  <a:cubicBezTo>
                    <a:pt x="43772" y="16313"/>
                    <a:pt x="44422" y="16689"/>
                    <a:pt x="44792" y="17267"/>
                  </a:cubicBezTo>
                  <a:cubicBezTo>
                    <a:pt x="45460" y="18280"/>
                    <a:pt x="46628" y="18948"/>
                    <a:pt x="47943" y="18948"/>
                  </a:cubicBezTo>
                  <a:cubicBezTo>
                    <a:pt x="47988" y="18948"/>
                    <a:pt x="48033" y="18947"/>
                    <a:pt x="48078" y="18945"/>
                  </a:cubicBezTo>
                  <a:cubicBezTo>
                    <a:pt x="50162" y="18886"/>
                    <a:pt x="51793" y="17159"/>
                    <a:pt x="51721" y="15100"/>
                  </a:cubicBezTo>
                  <a:cubicBezTo>
                    <a:pt x="51663" y="13084"/>
                    <a:pt x="49985" y="11490"/>
                    <a:pt x="47961" y="11490"/>
                  </a:cubicBezTo>
                  <a:cubicBezTo>
                    <a:pt x="47916" y="11490"/>
                    <a:pt x="47872" y="11491"/>
                    <a:pt x="47828" y="11492"/>
                  </a:cubicBezTo>
                  <a:cubicBezTo>
                    <a:pt x="46459" y="11540"/>
                    <a:pt x="45292" y="12290"/>
                    <a:pt x="44661" y="13397"/>
                  </a:cubicBezTo>
                  <a:cubicBezTo>
                    <a:pt x="44327" y="14004"/>
                    <a:pt x="43673" y="14433"/>
                    <a:pt x="42911" y="14457"/>
                  </a:cubicBezTo>
                  <a:lnTo>
                    <a:pt x="39577" y="14564"/>
                  </a:lnTo>
                  <a:cubicBezTo>
                    <a:pt x="39554" y="14565"/>
                    <a:pt x="39532" y="14565"/>
                    <a:pt x="39510" y="14565"/>
                  </a:cubicBezTo>
                  <a:cubicBezTo>
                    <a:pt x="38397" y="14565"/>
                    <a:pt x="37480" y="13696"/>
                    <a:pt x="37434" y="12587"/>
                  </a:cubicBezTo>
                  <a:lnTo>
                    <a:pt x="37136" y="3432"/>
                  </a:lnTo>
                  <a:cubicBezTo>
                    <a:pt x="37078" y="1511"/>
                    <a:pt x="35484" y="0"/>
                    <a:pt x="33566" y="0"/>
                  </a:cubicBezTo>
                  <a:close/>
                </a:path>
              </a:pathLst>
            </a:custGeom>
            <a:solidFill>
              <a:srgbClr val="B7B7B7">
                <a:alpha val="5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336" name="Google Shape;336;p16"/>
            <p:cNvSpPr/>
            <p:nvPr/>
          </p:nvSpPr>
          <p:spPr>
            <a:xfrm>
              <a:off x="933838" y="2025120"/>
              <a:ext cx="177598" cy="256034"/>
            </a:xfrm>
            <a:custGeom>
              <a:avLst/>
              <a:gdLst/>
              <a:ahLst/>
              <a:cxnLst/>
              <a:rect l="l" t="t" r="r" b="b"/>
              <a:pathLst>
                <a:path w="4644" h="6013" extrusionOk="0">
                  <a:moveTo>
                    <a:pt x="3001" y="0"/>
                  </a:moveTo>
                  <a:cubicBezTo>
                    <a:pt x="2168" y="0"/>
                    <a:pt x="1417" y="346"/>
                    <a:pt x="882" y="881"/>
                  </a:cubicBezTo>
                  <a:cubicBezTo>
                    <a:pt x="334" y="1429"/>
                    <a:pt x="1" y="2179"/>
                    <a:pt x="1" y="3013"/>
                  </a:cubicBezTo>
                  <a:cubicBezTo>
                    <a:pt x="1" y="4668"/>
                    <a:pt x="1346" y="6013"/>
                    <a:pt x="3001" y="6013"/>
                  </a:cubicBezTo>
                  <a:lnTo>
                    <a:pt x="4644" y="6013"/>
                  </a:lnTo>
                  <a:lnTo>
                    <a:pt x="4644" y="0"/>
                  </a:lnTo>
                  <a:close/>
                </a:path>
              </a:pathLst>
            </a:custGeom>
            <a:solidFill>
              <a:srgbClr val="F990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337" name="Google Shape;337;p16"/>
            <p:cNvSpPr/>
            <p:nvPr/>
          </p:nvSpPr>
          <p:spPr>
            <a:xfrm>
              <a:off x="1071816" y="1769540"/>
              <a:ext cx="1939277" cy="923442"/>
            </a:xfrm>
            <a:custGeom>
              <a:avLst/>
              <a:gdLst/>
              <a:ahLst/>
              <a:cxnLst/>
              <a:rect l="l" t="t" r="r" b="b"/>
              <a:pathLst>
                <a:path w="50710" h="24147" extrusionOk="0">
                  <a:moveTo>
                    <a:pt x="3549" y="0"/>
                  </a:moveTo>
                  <a:cubicBezTo>
                    <a:pt x="1584" y="0"/>
                    <a:pt x="1" y="1596"/>
                    <a:pt x="1" y="3548"/>
                  </a:cubicBezTo>
                  <a:lnTo>
                    <a:pt x="1" y="20598"/>
                  </a:lnTo>
                  <a:cubicBezTo>
                    <a:pt x="1" y="22563"/>
                    <a:pt x="1584" y="24146"/>
                    <a:pt x="3549" y="24146"/>
                  </a:cubicBezTo>
                  <a:lnTo>
                    <a:pt x="33124" y="24146"/>
                  </a:lnTo>
                  <a:cubicBezTo>
                    <a:pt x="35088" y="24146"/>
                    <a:pt x="36684" y="22563"/>
                    <a:pt x="36684" y="20598"/>
                  </a:cubicBezTo>
                  <a:lnTo>
                    <a:pt x="36684" y="18669"/>
                  </a:lnTo>
                  <a:cubicBezTo>
                    <a:pt x="36684" y="17538"/>
                    <a:pt x="37600" y="16621"/>
                    <a:pt x="38720" y="16621"/>
                  </a:cubicBezTo>
                  <a:lnTo>
                    <a:pt x="42030" y="16621"/>
                  </a:lnTo>
                  <a:cubicBezTo>
                    <a:pt x="42780" y="16621"/>
                    <a:pt x="43435" y="17026"/>
                    <a:pt x="43792" y="17633"/>
                  </a:cubicBezTo>
                  <a:cubicBezTo>
                    <a:pt x="44447" y="18705"/>
                    <a:pt x="45625" y="19419"/>
                    <a:pt x="46983" y="19419"/>
                  </a:cubicBezTo>
                  <a:cubicBezTo>
                    <a:pt x="49042" y="19419"/>
                    <a:pt x="50709" y="17753"/>
                    <a:pt x="50709" y="15693"/>
                  </a:cubicBezTo>
                  <a:cubicBezTo>
                    <a:pt x="50709" y="13633"/>
                    <a:pt x="49042" y="11954"/>
                    <a:pt x="46983" y="11954"/>
                  </a:cubicBezTo>
                  <a:cubicBezTo>
                    <a:pt x="45625" y="11954"/>
                    <a:pt x="44447" y="12680"/>
                    <a:pt x="43792" y="13752"/>
                  </a:cubicBezTo>
                  <a:cubicBezTo>
                    <a:pt x="43435" y="14359"/>
                    <a:pt x="42780" y="14764"/>
                    <a:pt x="42030" y="14764"/>
                  </a:cubicBezTo>
                  <a:lnTo>
                    <a:pt x="38720" y="14764"/>
                  </a:lnTo>
                  <a:cubicBezTo>
                    <a:pt x="37600" y="14764"/>
                    <a:pt x="36684" y="13847"/>
                    <a:pt x="36684" y="12716"/>
                  </a:cubicBezTo>
                  <a:lnTo>
                    <a:pt x="36684" y="3548"/>
                  </a:lnTo>
                  <a:cubicBezTo>
                    <a:pt x="36684" y="1596"/>
                    <a:pt x="35088" y="0"/>
                    <a:pt x="33124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338" name="Google Shape;338;p16"/>
            <p:cNvSpPr/>
            <p:nvPr/>
          </p:nvSpPr>
          <p:spPr>
            <a:xfrm>
              <a:off x="2752419" y="2253534"/>
              <a:ext cx="232247" cy="232247"/>
            </a:xfrm>
            <a:custGeom>
              <a:avLst/>
              <a:gdLst/>
              <a:ahLst/>
              <a:cxnLst/>
              <a:rect l="l" t="t" r="r" b="b"/>
              <a:pathLst>
                <a:path w="6073" h="6073" extrusionOk="0">
                  <a:moveTo>
                    <a:pt x="3037" y="1"/>
                  </a:moveTo>
                  <a:cubicBezTo>
                    <a:pt x="1358" y="1"/>
                    <a:pt x="0" y="1358"/>
                    <a:pt x="0" y="3037"/>
                  </a:cubicBezTo>
                  <a:cubicBezTo>
                    <a:pt x="0" y="4716"/>
                    <a:pt x="1358" y="6073"/>
                    <a:pt x="3037" y="6073"/>
                  </a:cubicBezTo>
                  <a:cubicBezTo>
                    <a:pt x="4715" y="6073"/>
                    <a:pt x="6073" y="4716"/>
                    <a:pt x="6073" y="3037"/>
                  </a:cubicBezTo>
                  <a:cubicBezTo>
                    <a:pt x="6073" y="1358"/>
                    <a:pt x="4715" y="1"/>
                    <a:pt x="3037" y="1"/>
                  </a:cubicBezTo>
                  <a:close/>
                </a:path>
              </a:pathLst>
            </a:custGeom>
            <a:solidFill>
              <a:srgbClr val="F990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339" name="Google Shape;339;p16"/>
            <p:cNvSpPr/>
            <p:nvPr/>
          </p:nvSpPr>
          <p:spPr>
            <a:xfrm>
              <a:off x="935214" y="1799534"/>
              <a:ext cx="1606414" cy="368572"/>
            </a:xfrm>
            <a:custGeom>
              <a:avLst/>
              <a:gdLst/>
              <a:ahLst/>
              <a:cxnLst/>
              <a:rect l="l" t="t" r="r" b="b"/>
              <a:pathLst>
                <a:path w="42006" h="8656" extrusionOk="0">
                  <a:moveTo>
                    <a:pt x="3001" y="0"/>
                  </a:moveTo>
                  <a:cubicBezTo>
                    <a:pt x="2168" y="0"/>
                    <a:pt x="1417" y="333"/>
                    <a:pt x="882" y="881"/>
                  </a:cubicBezTo>
                  <a:cubicBezTo>
                    <a:pt x="334" y="1429"/>
                    <a:pt x="1" y="2179"/>
                    <a:pt x="1" y="3012"/>
                  </a:cubicBezTo>
                  <a:lnTo>
                    <a:pt x="1" y="8311"/>
                  </a:lnTo>
                  <a:lnTo>
                    <a:pt x="24" y="8656"/>
                  </a:lnTo>
                  <a:cubicBezTo>
                    <a:pt x="108" y="7977"/>
                    <a:pt x="417" y="7358"/>
                    <a:pt x="882" y="6894"/>
                  </a:cubicBezTo>
                  <a:cubicBezTo>
                    <a:pt x="1417" y="6346"/>
                    <a:pt x="2168" y="6013"/>
                    <a:pt x="3001" y="6013"/>
                  </a:cubicBezTo>
                  <a:lnTo>
                    <a:pt x="39006" y="6013"/>
                  </a:lnTo>
                  <a:cubicBezTo>
                    <a:pt x="40660" y="6013"/>
                    <a:pt x="42006" y="4667"/>
                    <a:pt x="42006" y="3012"/>
                  </a:cubicBezTo>
                  <a:cubicBezTo>
                    <a:pt x="42006" y="2881"/>
                    <a:pt x="42006" y="2774"/>
                    <a:pt x="41982" y="2655"/>
                  </a:cubicBezTo>
                  <a:cubicBezTo>
                    <a:pt x="41815" y="1155"/>
                    <a:pt x="40541" y="0"/>
                    <a:pt x="39006" y="0"/>
                  </a:cubicBezTo>
                  <a:close/>
                </a:path>
              </a:pathLst>
            </a:custGeom>
            <a:solidFill>
              <a:srgbClr val="B7B7B7">
                <a:alpha val="5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340" name="Google Shape;340;p16"/>
            <p:cNvSpPr/>
            <p:nvPr/>
          </p:nvSpPr>
          <p:spPr>
            <a:xfrm>
              <a:off x="935214" y="1769089"/>
              <a:ext cx="1606414" cy="384327"/>
            </a:xfrm>
            <a:custGeom>
              <a:avLst/>
              <a:gdLst/>
              <a:ahLst/>
              <a:cxnLst/>
              <a:rect l="l" t="t" r="r" b="b"/>
              <a:pathLst>
                <a:path w="42006" h="9026" extrusionOk="0">
                  <a:moveTo>
                    <a:pt x="3001" y="1"/>
                  </a:moveTo>
                  <a:cubicBezTo>
                    <a:pt x="2168" y="1"/>
                    <a:pt x="1417" y="334"/>
                    <a:pt x="882" y="882"/>
                  </a:cubicBezTo>
                  <a:cubicBezTo>
                    <a:pt x="334" y="1429"/>
                    <a:pt x="1" y="2179"/>
                    <a:pt x="1" y="3013"/>
                  </a:cubicBezTo>
                  <a:lnTo>
                    <a:pt x="1" y="9026"/>
                  </a:lnTo>
                  <a:cubicBezTo>
                    <a:pt x="1" y="8192"/>
                    <a:pt x="334" y="7442"/>
                    <a:pt x="882" y="6894"/>
                  </a:cubicBezTo>
                  <a:cubicBezTo>
                    <a:pt x="1417" y="6359"/>
                    <a:pt x="2168" y="6013"/>
                    <a:pt x="3001" y="6013"/>
                  </a:cubicBezTo>
                  <a:lnTo>
                    <a:pt x="39006" y="6013"/>
                  </a:lnTo>
                  <a:cubicBezTo>
                    <a:pt x="40660" y="6013"/>
                    <a:pt x="42006" y="4668"/>
                    <a:pt x="42006" y="3013"/>
                  </a:cubicBezTo>
                  <a:cubicBezTo>
                    <a:pt x="42006" y="1346"/>
                    <a:pt x="40660" y="1"/>
                    <a:pt x="39006" y="1"/>
                  </a:cubicBezTo>
                  <a:close/>
                </a:path>
              </a:pathLst>
            </a:custGeom>
            <a:solidFill>
              <a:srgbClr val="F990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341" name="Google Shape;341;p16"/>
            <p:cNvSpPr txBox="1"/>
            <p:nvPr/>
          </p:nvSpPr>
          <p:spPr>
            <a:xfrm>
              <a:off x="1081172" y="2097663"/>
              <a:ext cx="13902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pt-BR" sz="1200" b="0" i="0" u="none" strike="noStrike" cap="none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5 federais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pt-BR" sz="1200" b="0" i="0" u="none" strike="noStrike" cap="none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8 estaduais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2" name="Google Shape;342;p16"/>
            <p:cNvSpPr txBox="1"/>
            <p:nvPr/>
          </p:nvSpPr>
          <p:spPr>
            <a:xfrm>
              <a:off x="1071825" y="1769313"/>
              <a:ext cx="1469700" cy="255900"/>
            </a:xfrm>
            <a:prstGeom prst="rect">
              <a:avLst/>
            </a:prstGeom>
            <a:solidFill>
              <a:srgbClr val="F990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pt-BR" sz="1400" b="0" i="0" u="none" strike="noStrike" cap="none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Regular</a:t>
              </a:r>
              <a:endParaRPr sz="1400" b="0" i="0" u="none" strike="noStrike" cap="none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</p:grpSp>
      <p:grpSp>
        <p:nvGrpSpPr>
          <p:cNvPr id="343" name="Google Shape;343;p16"/>
          <p:cNvGrpSpPr/>
          <p:nvPr/>
        </p:nvGrpSpPr>
        <p:grpSpPr>
          <a:xfrm>
            <a:off x="8232822" y="2928284"/>
            <a:ext cx="2079971" cy="979046"/>
            <a:chOff x="933838" y="3005721"/>
            <a:chExt cx="2079971" cy="979046"/>
          </a:xfrm>
        </p:grpSpPr>
        <p:sp>
          <p:nvSpPr>
            <p:cNvPr id="344" name="Google Shape;344;p16"/>
            <p:cNvSpPr/>
            <p:nvPr/>
          </p:nvSpPr>
          <p:spPr>
            <a:xfrm>
              <a:off x="1033115" y="3023886"/>
              <a:ext cx="1980694" cy="960881"/>
            </a:xfrm>
            <a:custGeom>
              <a:avLst/>
              <a:gdLst/>
              <a:ahLst/>
              <a:cxnLst/>
              <a:rect l="l" t="t" r="r" b="b"/>
              <a:pathLst>
                <a:path w="51793" h="25126" extrusionOk="0">
                  <a:moveTo>
                    <a:pt x="33544" y="0"/>
                  </a:moveTo>
                  <a:cubicBezTo>
                    <a:pt x="33507" y="0"/>
                    <a:pt x="33470" y="1"/>
                    <a:pt x="33433" y="2"/>
                  </a:cubicBezTo>
                  <a:lnTo>
                    <a:pt x="3537" y="990"/>
                  </a:lnTo>
                  <a:cubicBezTo>
                    <a:pt x="1548" y="1050"/>
                    <a:pt x="0" y="2693"/>
                    <a:pt x="60" y="4657"/>
                  </a:cubicBezTo>
                  <a:lnTo>
                    <a:pt x="620" y="21695"/>
                  </a:lnTo>
                  <a:cubicBezTo>
                    <a:pt x="690" y="23611"/>
                    <a:pt x="2284" y="25126"/>
                    <a:pt x="4211" y="25126"/>
                  </a:cubicBezTo>
                  <a:cubicBezTo>
                    <a:pt x="4248" y="25126"/>
                    <a:pt x="4285" y="25125"/>
                    <a:pt x="4322" y="25124"/>
                  </a:cubicBezTo>
                  <a:lnTo>
                    <a:pt x="34231" y="24136"/>
                  </a:lnTo>
                  <a:cubicBezTo>
                    <a:pt x="36207" y="24076"/>
                    <a:pt x="37767" y="22433"/>
                    <a:pt x="37696" y="20469"/>
                  </a:cubicBezTo>
                  <a:lnTo>
                    <a:pt x="37636" y="18540"/>
                  </a:lnTo>
                  <a:cubicBezTo>
                    <a:pt x="37600" y="17409"/>
                    <a:pt x="38493" y="16468"/>
                    <a:pt x="39636" y="16433"/>
                  </a:cubicBezTo>
                  <a:lnTo>
                    <a:pt x="42982" y="16325"/>
                  </a:lnTo>
                  <a:cubicBezTo>
                    <a:pt x="43004" y="16325"/>
                    <a:pt x="43026" y="16324"/>
                    <a:pt x="43049" y="16324"/>
                  </a:cubicBezTo>
                  <a:cubicBezTo>
                    <a:pt x="43772" y="16324"/>
                    <a:pt x="44422" y="16700"/>
                    <a:pt x="44792" y="17266"/>
                  </a:cubicBezTo>
                  <a:cubicBezTo>
                    <a:pt x="45460" y="18291"/>
                    <a:pt x="46628" y="18959"/>
                    <a:pt x="47943" y="18959"/>
                  </a:cubicBezTo>
                  <a:cubicBezTo>
                    <a:pt x="47988" y="18959"/>
                    <a:pt x="48033" y="18958"/>
                    <a:pt x="48078" y="18957"/>
                  </a:cubicBezTo>
                  <a:cubicBezTo>
                    <a:pt x="50162" y="18885"/>
                    <a:pt x="51793" y="17159"/>
                    <a:pt x="51721" y="15099"/>
                  </a:cubicBezTo>
                  <a:cubicBezTo>
                    <a:pt x="51663" y="13076"/>
                    <a:pt x="49974" y="11490"/>
                    <a:pt x="47940" y="11490"/>
                  </a:cubicBezTo>
                  <a:cubicBezTo>
                    <a:pt x="47903" y="11490"/>
                    <a:pt x="47865" y="11490"/>
                    <a:pt x="47828" y="11491"/>
                  </a:cubicBezTo>
                  <a:cubicBezTo>
                    <a:pt x="46459" y="11539"/>
                    <a:pt x="45292" y="12301"/>
                    <a:pt x="44661" y="13396"/>
                  </a:cubicBezTo>
                  <a:cubicBezTo>
                    <a:pt x="44327" y="14004"/>
                    <a:pt x="43673" y="14432"/>
                    <a:pt x="42911" y="14456"/>
                  </a:cubicBezTo>
                  <a:lnTo>
                    <a:pt x="39577" y="14575"/>
                  </a:lnTo>
                  <a:cubicBezTo>
                    <a:pt x="39555" y="14576"/>
                    <a:pt x="39533" y="14576"/>
                    <a:pt x="39511" y="14576"/>
                  </a:cubicBezTo>
                  <a:cubicBezTo>
                    <a:pt x="38397" y="14576"/>
                    <a:pt x="37480" y="13696"/>
                    <a:pt x="37434" y="12599"/>
                  </a:cubicBezTo>
                  <a:lnTo>
                    <a:pt x="37136" y="3431"/>
                  </a:lnTo>
                  <a:cubicBezTo>
                    <a:pt x="37078" y="1515"/>
                    <a:pt x="35472" y="0"/>
                    <a:pt x="33544" y="0"/>
                  </a:cubicBezTo>
                  <a:close/>
                </a:path>
              </a:pathLst>
            </a:custGeom>
            <a:solidFill>
              <a:srgbClr val="B7B7B7">
                <a:alpha val="5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345" name="Google Shape;345;p16"/>
            <p:cNvSpPr/>
            <p:nvPr/>
          </p:nvSpPr>
          <p:spPr>
            <a:xfrm>
              <a:off x="933838" y="3261739"/>
              <a:ext cx="177598" cy="256061"/>
            </a:xfrm>
            <a:custGeom>
              <a:avLst/>
              <a:gdLst/>
              <a:ahLst/>
              <a:cxnLst/>
              <a:rect l="l" t="t" r="r" b="b"/>
              <a:pathLst>
                <a:path w="4644" h="6014" extrusionOk="0">
                  <a:moveTo>
                    <a:pt x="3001" y="1"/>
                  </a:moveTo>
                  <a:cubicBezTo>
                    <a:pt x="2168" y="1"/>
                    <a:pt x="1417" y="334"/>
                    <a:pt x="882" y="882"/>
                  </a:cubicBezTo>
                  <a:cubicBezTo>
                    <a:pt x="334" y="1417"/>
                    <a:pt x="1" y="2179"/>
                    <a:pt x="1" y="3001"/>
                  </a:cubicBezTo>
                  <a:cubicBezTo>
                    <a:pt x="1" y="4668"/>
                    <a:pt x="1346" y="6013"/>
                    <a:pt x="3001" y="6013"/>
                  </a:cubicBezTo>
                  <a:lnTo>
                    <a:pt x="4644" y="6013"/>
                  </a:lnTo>
                  <a:lnTo>
                    <a:pt x="4644" y="1"/>
                  </a:lnTo>
                  <a:close/>
                </a:path>
              </a:pathLst>
            </a:custGeom>
            <a:solidFill>
              <a:srgbClr val="2981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346" name="Google Shape;346;p16"/>
            <p:cNvSpPr/>
            <p:nvPr/>
          </p:nvSpPr>
          <p:spPr>
            <a:xfrm>
              <a:off x="1071816" y="3005721"/>
              <a:ext cx="1939277" cy="923901"/>
            </a:xfrm>
            <a:custGeom>
              <a:avLst/>
              <a:gdLst/>
              <a:ahLst/>
              <a:cxnLst/>
              <a:rect l="l" t="t" r="r" b="b"/>
              <a:pathLst>
                <a:path w="50710" h="24159" extrusionOk="0">
                  <a:moveTo>
                    <a:pt x="3549" y="1"/>
                  </a:moveTo>
                  <a:cubicBezTo>
                    <a:pt x="1584" y="1"/>
                    <a:pt x="1" y="1596"/>
                    <a:pt x="1" y="3561"/>
                  </a:cubicBezTo>
                  <a:lnTo>
                    <a:pt x="1" y="20610"/>
                  </a:lnTo>
                  <a:cubicBezTo>
                    <a:pt x="1" y="22563"/>
                    <a:pt x="1584" y="24158"/>
                    <a:pt x="3549" y="24158"/>
                  </a:cubicBezTo>
                  <a:lnTo>
                    <a:pt x="33124" y="24158"/>
                  </a:lnTo>
                  <a:cubicBezTo>
                    <a:pt x="35088" y="24158"/>
                    <a:pt x="36684" y="22563"/>
                    <a:pt x="36684" y="20610"/>
                  </a:cubicBezTo>
                  <a:lnTo>
                    <a:pt x="36684" y="18670"/>
                  </a:lnTo>
                  <a:cubicBezTo>
                    <a:pt x="36684" y="17550"/>
                    <a:pt x="37600" y="16634"/>
                    <a:pt x="38720" y="16634"/>
                  </a:cubicBezTo>
                  <a:lnTo>
                    <a:pt x="42030" y="16634"/>
                  </a:lnTo>
                  <a:cubicBezTo>
                    <a:pt x="42780" y="16634"/>
                    <a:pt x="43435" y="17039"/>
                    <a:pt x="43792" y="17634"/>
                  </a:cubicBezTo>
                  <a:cubicBezTo>
                    <a:pt x="44447" y="18705"/>
                    <a:pt x="45625" y="19432"/>
                    <a:pt x="46983" y="19432"/>
                  </a:cubicBezTo>
                  <a:cubicBezTo>
                    <a:pt x="49042" y="19432"/>
                    <a:pt x="50709" y="17765"/>
                    <a:pt x="50709" y="15693"/>
                  </a:cubicBezTo>
                  <a:cubicBezTo>
                    <a:pt x="50709" y="13633"/>
                    <a:pt x="49042" y="11966"/>
                    <a:pt x="46983" y="11966"/>
                  </a:cubicBezTo>
                  <a:cubicBezTo>
                    <a:pt x="45625" y="11966"/>
                    <a:pt x="44447" y="12693"/>
                    <a:pt x="43792" y="13764"/>
                  </a:cubicBezTo>
                  <a:cubicBezTo>
                    <a:pt x="43435" y="14360"/>
                    <a:pt x="42780" y="14764"/>
                    <a:pt x="42030" y="14764"/>
                  </a:cubicBezTo>
                  <a:lnTo>
                    <a:pt x="38720" y="14764"/>
                  </a:lnTo>
                  <a:cubicBezTo>
                    <a:pt x="37600" y="14764"/>
                    <a:pt x="36684" y="13848"/>
                    <a:pt x="36684" y="12728"/>
                  </a:cubicBezTo>
                  <a:lnTo>
                    <a:pt x="36684" y="3561"/>
                  </a:lnTo>
                  <a:cubicBezTo>
                    <a:pt x="36684" y="1596"/>
                    <a:pt x="35088" y="1"/>
                    <a:pt x="33124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347" name="Google Shape;347;p16"/>
            <p:cNvSpPr/>
            <p:nvPr/>
          </p:nvSpPr>
          <p:spPr>
            <a:xfrm>
              <a:off x="2752419" y="3489753"/>
              <a:ext cx="232247" cy="232706"/>
            </a:xfrm>
            <a:custGeom>
              <a:avLst/>
              <a:gdLst/>
              <a:ahLst/>
              <a:cxnLst/>
              <a:rect l="l" t="t" r="r" b="b"/>
              <a:pathLst>
                <a:path w="6073" h="6085" extrusionOk="0">
                  <a:moveTo>
                    <a:pt x="3037" y="0"/>
                  </a:moveTo>
                  <a:cubicBezTo>
                    <a:pt x="1358" y="0"/>
                    <a:pt x="0" y="1369"/>
                    <a:pt x="0" y="3036"/>
                  </a:cubicBezTo>
                  <a:cubicBezTo>
                    <a:pt x="0" y="4715"/>
                    <a:pt x="1358" y="6084"/>
                    <a:pt x="3037" y="6084"/>
                  </a:cubicBezTo>
                  <a:cubicBezTo>
                    <a:pt x="4715" y="6084"/>
                    <a:pt x="6073" y="4715"/>
                    <a:pt x="6073" y="3036"/>
                  </a:cubicBezTo>
                  <a:cubicBezTo>
                    <a:pt x="6073" y="1369"/>
                    <a:pt x="4715" y="0"/>
                    <a:pt x="3037" y="0"/>
                  </a:cubicBezTo>
                  <a:close/>
                </a:path>
              </a:pathLst>
            </a:custGeom>
            <a:solidFill>
              <a:srgbClr val="2981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348" name="Google Shape;348;p16"/>
            <p:cNvSpPr/>
            <p:nvPr/>
          </p:nvSpPr>
          <p:spPr>
            <a:xfrm>
              <a:off x="935214" y="3035660"/>
              <a:ext cx="1606414" cy="369104"/>
            </a:xfrm>
            <a:custGeom>
              <a:avLst/>
              <a:gdLst/>
              <a:ahLst/>
              <a:cxnLst/>
              <a:rect l="l" t="t" r="r" b="b"/>
              <a:pathLst>
                <a:path w="42006" h="8669" extrusionOk="0">
                  <a:moveTo>
                    <a:pt x="3001" y="0"/>
                  </a:moveTo>
                  <a:cubicBezTo>
                    <a:pt x="2168" y="0"/>
                    <a:pt x="1417" y="346"/>
                    <a:pt x="882" y="881"/>
                  </a:cubicBezTo>
                  <a:cubicBezTo>
                    <a:pt x="334" y="1429"/>
                    <a:pt x="1" y="2179"/>
                    <a:pt x="1" y="3013"/>
                  </a:cubicBezTo>
                  <a:lnTo>
                    <a:pt x="1" y="8311"/>
                  </a:lnTo>
                  <a:lnTo>
                    <a:pt x="24" y="8668"/>
                  </a:lnTo>
                  <a:cubicBezTo>
                    <a:pt x="108" y="7978"/>
                    <a:pt x="417" y="7370"/>
                    <a:pt x="882" y="6894"/>
                  </a:cubicBezTo>
                  <a:cubicBezTo>
                    <a:pt x="1417" y="6358"/>
                    <a:pt x="2168" y="6013"/>
                    <a:pt x="3001" y="6013"/>
                  </a:cubicBezTo>
                  <a:lnTo>
                    <a:pt x="39006" y="6013"/>
                  </a:lnTo>
                  <a:cubicBezTo>
                    <a:pt x="40660" y="6013"/>
                    <a:pt x="42006" y="4668"/>
                    <a:pt x="42006" y="3013"/>
                  </a:cubicBezTo>
                  <a:cubicBezTo>
                    <a:pt x="42006" y="2894"/>
                    <a:pt x="42006" y="2775"/>
                    <a:pt x="41982" y="2655"/>
                  </a:cubicBezTo>
                  <a:cubicBezTo>
                    <a:pt x="41815" y="1167"/>
                    <a:pt x="40541" y="0"/>
                    <a:pt x="39006" y="0"/>
                  </a:cubicBezTo>
                  <a:close/>
                </a:path>
              </a:pathLst>
            </a:custGeom>
            <a:solidFill>
              <a:srgbClr val="B7B7B7">
                <a:alpha val="5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349" name="Google Shape;349;p16"/>
            <p:cNvSpPr/>
            <p:nvPr/>
          </p:nvSpPr>
          <p:spPr>
            <a:xfrm>
              <a:off x="935214" y="3005729"/>
              <a:ext cx="1606414" cy="383794"/>
            </a:xfrm>
            <a:custGeom>
              <a:avLst/>
              <a:gdLst/>
              <a:ahLst/>
              <a:cxnLst/>
              <a:rect l="l" t="t" r="r" b="b"/>
              <a:pathLst>
                <a:path w="42006" h="9014" extrusionOk="0">
                  <a:moveTo>
                    <a:pt x="3001" y="1"/>
                  </a:moveTo>
                  <a:cubicBezTo>
                    <a:pt x="2168" y="1"/>
                    <a:pt x="1417" y="334"/>
                    <a:pt x="882" y="882"/>
                  </a:cubicBezTo>
                  <a:cubicBezTo>
                    <a:pt x="334" y="1418"/>
                    <a:pt x="1" y="2168"/>
                    <a:pt x="1" y="3001"/>
                  </a:cubicBezTo>
                  <a:lnTo>
                    <a:pt x="1" y="9014"/>
                  </a:lnTo>
                  <a:cubicBezTo>
                    <a:pt x="1" y="8192"/>
                    <a:pt x="334" y="7430"/>
                    <a:pt x="882" y="6895"/>
                  </a:cubicBezTo>
                  <a:cubicBezTo>
                    <a:pt x="1417" y="6347"/>
                    <a:pt x="2168" y="6014"/>
                    <a:pt x="3001" y="6014"/>
                  </a:cubicBezTo>
                  <a:lnTo>
                    <a:pt x="39006" y="6014"/>
                  </a:lnTo>
                  <a:cubicBezTo>
                    <a:pt x="40660" y="6014"/>
                    <a:pt x="42006" y="4668"/>
                    <a:pt x="42006" y="3001"/>
                  </a:cubicBezTo>
                  <a:cubicBezTo>
                    <a:pt x="42006" y="1346"/>
                    <a:pt x="40660" y="1"/>
                    <a:pt x="39006" y="1"/>
                  </a:cubicBezTo>
                  <a:close/>
                </a:path>
              </a:pathLst>
            </a:custGeom>
            <a:solidFill>
              <a:srgbClr val="2981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350" name="Google Shape;350;p16"/>
            <p:cNvSpPr txBox="1"/>
            <p:nvPr/>
          </p:nvSpPr>
          <p:spPr>
            <a:xfrm>
              <a:off x="1081172" y="3338113"/>
              <a:ext cx="13902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pt-BR" sz="1200" b="0" i="0" u="none" strike="noStrike" cap="none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- federal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pt-BR" sz="1200" b="0" i="0" u="none" strike="noStrike" cap="none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1 estadual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1" name="Google Shape;351;p16"/>
            <p:cNvSpPr txBox="1"/>
            <p:nvPr/>
          </p:nvSpPr>
          <p:spPr>
            <a:xfrm>
              <a:off x="1071825" y="3005788"/>
              <a:ext cx="1469700" cy="255900"/>
            </a:xfrm>
            <a:prstGeom prst="rect">
              <a:avLst/>
            </a:prstGeom>
            <a:solidFill>
              <a:srgbClr val="2981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pt-BR" sz="1400" b="0" i="0" u="none" strike="noStrike" cap="none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Ótimo</a:t>
              </a:r>
              <a:endParaRPr sz="1400" b="0" i="0" u="none" strike="noStrike" cap="none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</p:grpSp>
      <p:sp>
        <p:nvSpPr>
          <p:cNvPr id="352" name="Google Shape;352;p16"/>
          <p:cNvSpPr/>
          <p:nvPr/>
        </p:nvSpPr>
        <p:spPr>
          <a:xfrm>
            <a:off x="7986651" y="5931752"/>
            <a:ext cx="4001952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t-BR" sz="1800" b="1" i="0" u="none" strike="noStrike" cap="none">
                <a:solidFill>
                  <a:srgbClr val="44546A"/>
                </a:solidFill>
                <a:latin typeface="Calibri"/>
                <a:ea typeface="Calibri"/>
                <a:cs typeface="Calibri"/>
                <a:sym typeface="Calibri"/>
              </a:rPr>
              <a:t>Estado Geral das Rodovias no RJ , 2024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3" name="Google Shape;353;p16"/>
          <p:cNvSpPr/>
          <p:nvPr/>
        </p:nvSpPr>
        <p:spPr>
          <a:xfrm>
            <a:off x="67169" y="6626544"/>
            <a:ext cx="1701107" cy="253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pt-BR" sz="10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Fonte: CNT Rodovias (2024)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4" name="Google Shape;354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169" y="631366"/>
            <a:ext cx="1219200" cy="1009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A4BD6B04-48E1-6E71-0C96-3329913EBFAA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10910815" y="6255580"/>
            <a:ext cx="1269687" cy="598758"/>
          </a:xfrm>
          <a:prstGeom prst="rect">
            <a:avLst/>
          </a:prstGeom>
          <a:ln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11" name="Google Shape;1711;p200"/>
          <p:cNvCxnSpPr/>
          <p:nvPr/>
        </p:nvCxnSpPr>
        <p:spPr>
          <a:xfrm>
            <a:off x="669702" y="6149503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714" name="Google Shape;1714;p200"/>
          <p:cNvCxnSpPr/>
          <p:nvPr/>
        </p:nvCxnSpPr>
        <p:spPr>
          <a:xfrm rot="10800000">
            <a:off x="7232844" y="1493565"/>
            <a:ext cx="0" cy="39600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1715" name="Google Shape;1715;p200"/>
          <p:cNvSpPr txBox="1"/>
          <p:nvPr/>
        </p:nvSpPr>
        <p:spPr>
          <a:xfrm>
            <a:off x="1383430" y="1291188"/>
            <a:ext cx="4500000" cy="2878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D7D31"/>
              </a:buClr>
              <a:buSzPts val="1600"/>
              <a:buFont typeface="Roboto Condensed"/>
              <a:buNone/>
            </a:pPr>
            <a:r>
              <a:rPr lang="pt-BR" sz="1600" b="1" i="1" u="none" strike="noStrike" cap="none">
                <a:solidFill>
                  <a:srgbClr val="ED7D3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Evolução da movimentação por tipo de carga</a:t>
            </a:r>
            <a:r>
              <a:rPr lang="pt-BR" sz="1600" b="1" i="1" u="none" strike="noStrike" cap="none" baseline="30000">
                <a:solidFill>
                  <a:srgbClr val="ED7D3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1</a:t>
            </a:r>
            <a:endParaRPr/>
          </a:p>
        </p:txBody>
      </p:sp>
      <p:sp>
        <p:nvSpPr>
          <p:cNvPr id="1716" name="Google Shape;1716;p200"/>
          <p:cNvSpPr txBox="1"/>
          <p:nvPr/>
        </p:nvSpPr>
        <p:spPr>
          <a:xfrm>
            <a:off x="7195927" y="1418513"/>
            <a:ext cx="3448051" cy="2878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D7D31"/>
              </a:buClr>
              <a:buSzPts val="1600"/>
              <a:buFont typeface="Roboto Condensed"/>
              <a:buNone/>
            </a:pPr>
            <a:r>
              <a:rPr lang="pt-BR" sz="1600" b="1" i="1" u="none" strike="noStrike" cap="none">
                <a:solidFill>
                  <a:srgbClr val="ED7D3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Principais produtos movimentados </a:t>
            </a:r>
            <a:endParaRPr/>
          </a:p>
        </p:txBody>
      </p:sp>
      <p:sp>
        <p:nvSpPr>
          <p:cNvPr id="1717" name="Google Shape;1717;p200"/>
          <p:cNvSpPr/>
          <p:nvPr/>
        </p:nvSpPr>
        <p:spPr>
          <a:xfrm>
            <a:off x="1383431" y="1605944"/>
            <a:ext cx="2032119" cy="25726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36000" tIns="18000" rIns="36000" bIns="180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546A"/>
              </a:buClr>
              <a:buSzPts val="1400"/>
              <a:buFont typeface="Calibri"/>
              <a:buNone/>
            </a:pPr>
            <a:r>
              <a:rPr lang="pt-BR" sz="1400" b="1" i="1" u="none" strike="noStrike" cap="none">
                <a:solidFill>
                  <a:srgbClr val="44546A"/>
                </a:solidFill>
                <a:latin typeface="Calibri"/>
                <a:ea typeface="Calibri"/>
                <a:cs typeface="Calibri"/>
                <a:sym typeface="Calibri"/>
              </a:rPr>
              <a:t>Milhões de toneladas</a:t>
            </a:r>
            <a:endParaRPr sz="1400" b="1" i="1" u="none" strike="noStrike" cap="none" baseline="30000">
              <a:solidFill>
                <a:srgbClr val="44546A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8" name="Google Shape;1718;p200"/>
          <p:cNvSpPr/>
          <p:nvPr/>
        </p:nvSpPr>
        <p:spPr>
          <a:xfrm>
            <a:off x="7238964" y="1697532"/>
            <a:ext cx="2576469" cy="25179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36000" tIns="18000" rIns="36000" bIns="180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546A"/>
              </a:buClr>
              <a:buSzPts val="1400"/>
              <a:buFont typeface="Calibri"/>
              <a:buNone/>
            </a:pPr>
            <a:r>
              <a:rPr lang="pt-BR" sz="1400" b="1" i="1" u="none" strike="noStrike" cap="none">
                <a:solidFill>
                  <a:srgbClr val="44546A"/>
                </a:solidFill>
                <a:latin typeface="Calibri"/>
                <a:ea typeface="Calibri"/>
                <a:cs typeface="Calibri"/>
                <a:sym typeface="Calibri"/>
              </a:rPr>
              <a:t>2023, Milhões de toneladas</a:t>
            </a:r>
            <a:endParaRPr sz="1400" b="1" i="1" u="none" strike="noStrike" cap="none" baseline="30000">
              <a:solidFill>
                <a:srgbClr val="44546A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719" name="Google Shape;1719;p200"/>
          <p:cNvGrpSpPr/>
          <p:nvPr/>
        </p:nvGrpSpPr>
        <p:grpSpPr>
          <a:xfrm>
            <a:off x="10524949" y="1503335"/>
            <a:ext cx="1354398" cy="951018"/>
            <a:chOff x="8324088" y="277305"/>
            <a:chExt cx="1354398" cy="951018"/>
          </a:xfrm>
        </p:grpSpPr>
        <p:sp>
          <p:nvSpPr>
            <p:cNvPr id="1720" name="Google Shape;1720;p200"/>
            <p:cNvSpPr/>
            <p:nvPr/>
          </p:nvSpPr>
          <p:spPr>
            <a:xfrm>
              <a:off x="8324088" y="474420"/>
              <a:ext cx="304162" cy="153988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Calibri"/>
                <a:buNone/>
              </a:pPr>
              <a:endParaRPr sz="1000" b="0" i="0" u="none" strike="noStrike" cap="none">
                <a:solidFill>
                  <a:srgbClr val="44546A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21" name="Google Shape;1721;p200"/>
            <p:cNvSpPr/>
            <p:nvPr/>
          </p:nvSpPr>
          <p:spPr>
            <a:xfrm>
              <a:off x="8324088" y="671535"/>
              <a:ext cx="304162" cy="153988"/>
            </a:xfrm>
            <a:prstGeom prst="rect">
              <a:avLst/>
            </a:prstGeom>
            <a:solidFill>
              <a:srgbClr val="FF6600"/>
            </a:solidFill>
            <a:ln w="9525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Calibri"/>
                <a:buNone/>
              </a:pPr>
              <a:endParaRPr sz="1000" b="0" i="0" u="none" strike="noStrike" cap="none">
                <a:solidFill>
                  <a:srgbClr val="44546A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22" name="Google Shape;1722;p200"/>
            <p:cNvSpPr/>
            <p:nvPr/>
          </p:nvSpPr>
          <p:spPr>
            <a:xfrm>
              <a:off x="8324088" y="868649"/>
              <a:ext cx="304162" cy="153988"/>
            </a:xfrm>
            <a:prstGeom prst="rect">
              <a:avLst/>
            </a:prstGeom>
            <a:solidFill>
              <a:srgbClr val="F19997"/>
            </a:solidFill>
            <a:ln w="9525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Calibri"/>
                <a:buNone/>
              </a:pPr>
              <a:endParaRPr sz="1000" b="0" i="0" u="none" strike="noStrike" cap="none">
                <a:solidFill>
                  <a:srgbClr val="44546A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23" name="Google Shape;1723;p200"/>
            <p:cNvSpPr/>
            <p:nvPr/>
          </p:nvSpPr>
          <p:spPr>
            <a:xfrm>
              <a:off x="8703860" y="478090"/>
              <a:ext cx="974626" cy="1538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342900" marR="0" lvl="0" indent="-3429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2DC0E"/>
                </a:buClr>
                <a:buSzPts val="1000"/>
                <a:buFont typeface="Calibri"/>
                <a:buNone/>
              </a:pPr>
              <a:r>
                <a:rPr lang="pt-BR" sz="1000" b="0" i="0" u="none" strike="noStrike" cap="none">
                  <a:solidFill>
                    <a:srgbClr val="44546A"/>
                  </a:solidFill>
                  <a:latin typeface="Calibri"/>
                  <a:ea typeface="Calibri"/>
                  <a:cs typeface="Calibri"/>
                  <a:sym typeface="Calibri"/>
                </a:rPr>
                <a:t>Granéis Agrícolas</a:t>
              </a:r>
              <a:endParaRPr/>
            </a:p>
          </p:txBody>
        </p:sp>
        <p:sp>
          <p:nvSpPr>
            <p:cNvPr id="1724" name="Google Shape;1724;p200"/>
            <p:cNvSpPr/>
            <p:nvPr/>
          </p:nvSpPr>
          <p:spPr>
            <a:xfrm>
              <a:off x="8703860" y="678875"/>
              <a:ext cx="934551" cy="1538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2DC0E"/>
                </a:buClr>
                <a:buSzPts val="1000"/>
                <a:buFont typeface="Calibri"/>
                <a:buNone/>
              </a:pPr>
              <a:r>
                <a:rPr lang="pt-BR" sz="1000" b="0" i="0" u="none" strike="noStrike" cap="none">
                  <a:solidFill>
                    <a:srgbClr val="44546A"/>
                  </a:solidFill>
                  <a:latin typeface="Calibri"/>
                  <a:ea typeface="Calibri"/>
                  <a:cs typeface="Calibri"/>
                  <a:sym typeface="Calibri"/>
                </a:rPr>
                <a:t>Granéis Líquidos</a:t>
              </a:r>
              <a:endParaRPr/>
            </a:p>
          </p:txBody>
        </p:sp>
        <p:sp>
          <p:nvSpPr>
            <p:cNvPr id="1725" name="Google Shape;1725;p200"/>
            <p:cNvSpPr/>
            <p:nvPr/>
          </p:nvSpPr>
          <p:spPr>
            <a:xfrm>
              <a:off x="8703860" y="879761"/>
              <a:ext cx="783869" cy="1538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342900" marR="0" lvl="0" indent="-3429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2DC0E"/>
                </a:buClr>
                <a:buSzPts val="1000"/>
                <a:buFont typeface="Calibri"/>
                <a:buNone/>
              </a:pPr>
              <a:r>
                <a:rPr lang="pt-BR" sz="1000" b="0" i="0" u="none" strike="noStrike" cap="none">
                  <a:solidFill>
                    <a:srgbClr val="44546A"/>
                  </a:solidFill>
                  <a:latin typeface="Calibri"/>
                  <a:ea typeface="Calibri"/>
                  <a:cs typeface="Calibri"/>
                  <a:sym typeface="Calibri"/>
                </a:rPr>
                <a:t>Cargas Gerais</a:t>
              </a:r>
              <a:endParaRPr sz="1000" b="0" i="0" u="none" strike="noStrike" cap="none" baseline="30000">
                <a:solidFill>
                  <a:srgbClr val="44546A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26" name="Google Shape;1726;p200"/>
            <p:cNvSpPr/>
            <p:nvPr/>
          </p:nvSpPr>
          <p:spPr>
            <a:xfrm>
              <a:off x="8324088" y="277305"/>
              <a:ext cx="304162" cy="153988"/>
            </a:xfrm>
            <a:prstGeom prst="rect">
              <a:avLst/>
            </a:prstGeom>
            <a:solidFill>
              <a:srgbClr val="A5A5A5"/>
            </a:solidFill>
            <a:ln w="9525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Calibri"/>
                <a:buNone/>
              </a:pPr>
              <a:endParaRPr sz="1000" b="0" i="0" u="none" strike="noStrike" cap="none">
                <a:solidFill>
                  <a:srgbClr val="44546A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27" name="Google Shape;1727;p200"/>
            <p:cNvSpPr/>
            <p:nvPr/>
          </p:nvSpPr>
          <p:spPr>
            <a:xfrm>
              <a:off x="8703860" y="277305"/>
              <a:ext cx="934551" cy="1538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342900" marR="0" lvl="0" indent="-3429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2DC0E"/>
                </a:buClr>
                <a:buSzPts val="1000"/>
                <a:buFont typeface="Calibri"/>
                <a:buNone/>
              </a:pPr>
              <a:r>
                <a:rPr lang="pt-BR" sz="1000" b="0" i="0" u="none" strike="noStrike" cap="none">
                  <a:solidFill>
                    <a:srgbClr val="44546A"/>
                  </a:solidFill>
                  <a:latin typeface="Calibri"/>
                  <a:ea typeface="Calibri"/>
                  <a:cs typeface="Calibri"/>
                  <a:sym typeface="Calibri"/>
                </a:rPr>
                <a:t>Granéis Minerais</a:t>
              </a:r>
              <a:endParaRPr/>
            </a:p>
          </p:txBody>
        </p:sp>
        <p:sp>
          <p:nvSpPr>
            <p:cNvPr id="1728" name="Google Shape;1728;p200"/>
            <p:cNvSpPr/>
            <p:nvPr/>
          </p:nvSpPr>
          <p:spPr>
            <a:xfrm>
              <a:off x="8324088" y="1063323"/>
              <a:ext cx="304162" cy="153988"/>
            </a:xfrm>
            <a:prstGeom prst="rect">
              <a:avLst/>
            </a:prstGeom>
            <a:solidFill>
              <a:srgbClr val="C00000"/>
            </a:solidFill>
            <a:ln w="9525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Calibri"/>
                <a:buNone/>
              </a:pPr>
              <a:endParaRPr sz="1000" b="0" i="0" u="none" strike="noStrike" cap="none">
                <a:solidFill>
                  <a:srgbClr val="44546A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29" name="Google Shape;1729;p200"/>
            <p:cNvSpPr/>
            <p:nvPr/>
          </p:nvSpPr>
          <p:spPr>
            <a:xfrm>
              <a:off x="8703860" y="1074435"/>
              <a:ext cx="679673" cy="1538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342900" marR="0" lvl="0" indent="-3429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2DC0E"/>
                </a:buClr>
                <a:buSzPts val="1000"/>
                <a:buFont typeface="Calibri"/>
                <a:buNone/>
              </a:pPr>
              <a:r>
                <a:rPr lang="pt-BR" sz="1000" b="0" i="0" u="none" strike="noStrike" cap="none">
                  <a:solidFill>
                    <a:srgbClr val="44546A"/>
                  </a:solidFill>
                  <a:latin typeface="Calibri"/>
                  <a:ea typeface="Calibri"/>
                  <a:cs typeface="Calibri"/>
                  <a:sym typeface="Calibri"/>
                </a:rPr>
                <a:t>Contêineres</a:t>
              </a:r>
              <a:endParaRPr sz="1000" b="0" i="0" u="none" strike="noStrike" cap="none" baseline="30000">
                <a:solidFill>
                  <a:srgbClr val="44546A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30" name="Google Shape;1730;p200"/>
          <p:cNvSpPr txBox="1"/>
          <p:nvPr/>
        </p:nvSpPr>
        <p:spPr>
          <a:xfrm>
            <a:off x="625630" y="323164"/>
            <a:ext cx="10515600" cy="1055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Ferrovia: Movimentação no Brasil</a:t>
            </a:r>
            <a:endParaRPr/>
          </a:p>
        </p:txBody>
      </p:sp>
      <p:graphicFrame>
        <p:nvGraphicFramePr>
          <p:cNvPr id="1731" name="Google Shape;1731;p200"/>
          <p:cNvGraphicFramePr/>
          <p:nvPr>
            <p:extLst>
              <p:ext uri="{D42A27DB-BD31-4B8C-83A1-F6EECF244321}">
                <p14:modId xmlns:p14="http://schemas.microsoft.com/office/powerpoint/2010/main" val="2683763334"/>
              </p:ext>
            </p:extLst>
          </p:nvPr>
        </p:nvGraphicFramePr>
        <p:xfrm>
          <a:off x="1304995" y="1579086"/>
          <a:ext cx="5594790" cy="39844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32" name="Google Shape;1732;p200"/>
          <p:cNvGraphicFramePr/>
          <p:nvPr/>
        </p:nvGraphicFramePr>
        <p:xfrm>
          <a:off x="7714010" y="2464287"/>
          <a:ext cx="2819400" cy="236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33" name="Google Shape;1733;p200"/>
          <p:cNvSpPr txBox="1"/>
          <p:nvPr/>
        </p:nvSpPr>
        <p:spPr>
          <a:xfrm>
            <a:off x="9900359" y="2709129"/>
            <a:ext cx="557237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Soja</a:t>
            </a:r>
            <a:endParaRPr/>
          </a:p>
        </p:txBody>
      </p:sp>
      <p:sp>
        <p:nvSpPr>
          <p:cNvPr id="1734" name="Google Shape;1734;p200"/>
          <p:cNvSpPr txBox="1"/>
          <p:nvPr/>
        </p:nvSpPr>
        <p:spPr>
          <a:xfrm>
            <a:off x="10238447" y="3392035"/>
            <a:ext cx="595904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Celulose</a:t>
            </a:r>
            <a:endParaRPr sz="1000" b="0" baseline="300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5" name="Google Shape;1735;p200"/>
          <p:cNvSpPr txBox="1"/>
          <p:nvPr/>
        </p:nvSpPr>
        <p:spPr>
          <a:xfrm>
            <a:off x="7198883" y="2007953"/>
            <a:ext cx="1621811" cy="2032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50" b="1">
                <a:solidFill>
                  <a:srgbClr val="07355F"/>
                </a:solidFill>
                <a:latin typeface="Calibri"/>
                <a:ea typeface="Calibri"/>
                <a:cs typeface="Calibri"/>
                <a:sym typeface="Calibri"/>
              </a:rPr>
              <a:t> Total = 530,6</a:t>
            </a:r>
            <a:endParaRPr sz="1050" b="1">
              <a:solidFill>
                <a:srgbClr val="07355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6" name="Google Shape;1736;p200"/>
          <p:cNvSpPr txBox="1"/>
          <p:nvPr/>
        </p:nvSpPr>
        <p:spPr>
          <a:xfrm>
            <a:off x="10098669" y="2995418"/>
            <a:ext cx="73568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Milho</a:t>
            </a:r>
            <a:endParaRPr/>
          </a:p>
        </p:txBody>
      </p:sp>
      <p:sp>
        <p:nvSpPr>
          <p:cNvPr id="1737" name="Google Shape;1737;p200"/>
          <p:cNvSpPr txBox="1"/>
          <p:nvPr/>
        </p:nvSpPr>
        <p:spPr>
          <a:xfrm>
            <a:off x="10229372" y="3189991"/>
            <a:ext cx="450811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Açúcar</a:t>
            </a:r>
            <a:endParaRPr/>
          </a:p>
        </p:txBody>
      </p:sp>
      <p:sp>
        <p:nvSpPr>
          <p:cNvPr id="1738" name="Google Shape;1738;p200"/>
          <p:cNvSpPr txBox="1"/>
          <p:nvPr/>
        </p:nvSpPr>
        <p:spPr>
          <a:xfrm>
            <a:off x="10140432" y="3908597"/>
            <a:ext cx="628690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Outros</a:t>
            </a:r>
            <a:r>
              <a:rPr lang="pt-BR" sz="1000" b="0" baseline="300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/>
          </a:p>
        </p:txBody>
      </p:sp>
      <p:sp>
        <p:nvSpPr>
          <p:cNvPr id="1739" name="Google Shape;1739;p200"/>
          <p:cNvSpPr txBox="1"/>
          <p:nvPr/>
        </p:nvSpPr>
        <p:spPr>
          <a:xfrm>
            <a:off x="152631" y="5412670"/>
            <a:ext cx="6747658" cy="595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b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1) Outras em 2023 inclui: VLI-Norte-Sul (2,6%), Rumo Malha Central (1,6%), Rumo Malha Paulista (1,2%), FTC (0,6%), FTL (0,5%), Rumo Malha Oeste (0,5%) e </a:t>
            </a:r>
            <a:r>
              <a:rPr lang="pt-BR" sz="1200" dirty="0" err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Feroeste</a:t>
            </a:r>
            <a:r>
              <a:rPr lang="pt-BR" sz="1200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(0,1%)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pt-BR" sz="1200" dirty="0">
              <a:solidFill>
                <a:schemeClr val="dk2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740" name="Google Shape;1740;p200"/>
          <p:cNvSpPr/>
          <p:nvPr/>
        </p:nvSpPr>
        <p:spPr>
          <a:xfrm>
            <a:off x="508311" y="2861781"/>
            <a:ext cx="796684" cy="1488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VLI-FCA</a:t>
            </a:r>
            <a:endParaRPr sz="1000" b="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1" name="Google Shape;1741;p200"/>
          <p:cNvSpPr/>
          <p:nvPr/>
        </p:nvSpPr>
        <p:spPr>
          <a:xfrm>
            <a:off x="283947" y="2588768"/>
            <a:ext cx="1021047" cy="188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Rumo Malha Sul</a:t>
            </a:r>
            <a:endParaRPr sz="1000" b="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2" name="Google Shape;1742;p200"/>
          <p:cNvSpPr/>
          <p:nvPr/>
        </p:nvSpPr>
        <p:spPr>
          <a:xfrm>
            <a:off x="522073" y="3253760"/>
            <a:ext cx="782922" cy="1488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Vale-EFVM</a:t>
            </a:r>
            <a:endParaRPr sz="1000" b="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3" name="Google Shape;1743;p200"/>
          <p:cNvSpPr/>
          <p:nvPr/>
        </p:nvSpPr>
        <p:spPr>
          <a:xfrm>
            <a:off x="371921" y="4671935"/>
            <a:ext cx="933074" cy="216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Vale-EF Carajás</a:t>
            </a:r>
            <a:endParaRPr sz="1000" b="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4" name="Google Shape;1744;p200"/>
          <p:cNvSpPr/>
          <p:nvPr/>
        </p:nvSpPr>
        <p:spPr>
          <a:xfrm>
            <a:off x="594887" y="4034012"/>
            <a:ext cx="710108" cy="1488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MRS</a:t>
            </a:r>
            <a:endParaRPr sz="1000" b="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5" name="Google Shape;1745;p200"/>
          <p:cNvSpPr/>
          <p:nvPr/>
        </p:nvSpPr>
        <p:spPr>
          <a:xfrm>
            <a:off x="469690" y="2485918"/>
            <a:ext cx="835305" cy="1488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Outras</a:t>
            </a:r>
            <a:r>
              <a:rPr lang="pt-BR" sz="1000" b="0" baseline="300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sz="1000" b="0" baseline="300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6" name="Google Shape;1746;p200"/>
          <p:cNvSpPr/>
          <p:nvPr/>
        </p:nvSpPr>
        <p:spPr>
          <a:xfrm>
            <a:off x="-94741" y="2682768"/>
            <a:ext cx="1389470" cy="251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Rumo Malha Norte</a:t>
            </a:r>
            <a:endParaRPr sz="1000" b="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7" name="Google Shape;1747;p200"/>
          <p:cNvSpPr txBox="1"/>
          <p:nvPr/>
        </p:nvSpPr>
        <p:spPr>
          <a:xfrm>
            <a:off x="7118933" y="3598669"/>
            <a:ext cx="832289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Minério de ferro</a:t>
            </a:r>
            <a:endParaRPr/>
          </a:p>
        </p:txBody>
      </p:sp>
      <p:pic>
        <p:nvPicPr>
          <p:cNvPr id="3" name="image6.png">
            <a:extLst>
              <a:ext uri="{FF2B5EF4-FFF2-40B4-BE49-F238E27FC236}">
                <a16:creationId xmlns:a16="http://schemas.microsoft.com/office/drawing/2014/main" id="{4246E9A6-9EFA-0945-C9F7-1E600167B692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34CD4619-6466-6931-1FA8-9E4FC9C8C845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BFB9F639-9B5A-67C2-B1AD-E7D074CBA486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>
          <a:xfrm>
            <a:off x="10229372" y="438291"/>
            <a:ext cx="1670400" cy="835200"/>
          </a:xfrm>
          <a:prstGeom prst="rect">
            <a:avLst/>
          </a:prstGeom>
          <a:ln/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434FF0F2-D378-D72B-5D5C-1E248A471182}"/>
              </a:ext>
            </a:extLst>
          </p:cNvPr>
          <p:cNvSpPr txBox="1"/>
          <p:nvPr/>
        </p:nvSpPr>
        <p:spPr>
          <a:xfrm>
            <a:off x="7296151" y="4724401"/>
            <a:ext cx="4743449" cy="613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ts val="975"/>
              </a:lnSpc>
            </a:pPr>
            <a:r>
              <a:rPr lang="pt-BR" sz="1200">
                <a:solidFill>
                  <a:srgbClr val="44546A"/>
                </a:solidFill>
                <a:latin typeface="Calibri"/>
                <a:cs typeface="Segoe UI"/>
              </a:rPr>
              <a:t>2) Outros em 2023 inclui: siderúrgicos (2,0%), farelo de soja (1.7%), carvão mineral (1,1%), contêineres (1,1%), óleo diesel (0,8%), ferro gusa (0,7%), entre outros</a:t>
            </a:r>
            <a:r>
              <a:rPr lang="en-US" sz="1200">
                <a:latin typeface="Calibri"/>
                <a:cs typeface="Segoe UI"/>
              </a:rPr>
              <a:t>​</a:t>
            </a:r>
          </a:p>
          <a:p>
            <a:pPr>
              <a:lnSpc>
                <a:spcPts val="975"/>
              </a:lnSpc>
            </a:pPr>
            <a:endParaRPr lang="pt-BR" sz="1200" dirty="0">
              <a:solidFill>
                <a:srgbClr val="44546A"/>
              </a:solidFill>
              <a:latin typeface="Calibri"/>
              <a:cs typeface="Segoe UI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55A2F1B0-E6C0-C27A-9540-A37F514B313A}"/>
              </a:ext>
            </a:extLst>
          </p:cNvPr>
          <p:cNvSpPr txBox="1"/>
          <p:nvPr/>
        </p:nvSpPr>
        <p:spPr>
          <a:xfrm>
            <a:off x="805543" y="586740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t-BR" sz="1200">
                <a:solidFill>
                  <a:srgbClr val="44546A"/>
                </a:solidFill>
                <a:latin typeface="Calibri"/>
              </a:rPr>
              <a:t>Fonte: ANTT (2024).</a:t>
            </a:r>
            <a:endParaRPr lang="pt-P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3" name="Google Shape;1753;p75"/>
          <p:cNvSpPr/>
          <p:nvPr/>
        </p:nvSpPr>
        <p:spPr>
          <a:xfrm>
            <a:off x="7080385" y="4805738"/>
            <a:ext cx="153542" cy="121405"/>
          </a:xfrm>
          <a:prstGeom prst="triangle">
            <a:avLst>
              <a:gd name="adj" fmla="val 50000"/>
            </a:avLst>
          </a:prstGeom>
          <a:solidFill>
            <a:srgbClr val="0099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rgbClr val="07355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pic>
        <p:nvPicPr>
          <p:cNvPr id="1754" name="Google Shape;1754;p75" descr="Mapa&#10;&#10;Descrição gerada automa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27109" y="1187877"/>
            <a:ext cx="7032185" cy="4687021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grpSp>
        <p:nvGrpSpPr>
          <p:cNvPr id="1755" name="Google Shape;1755;p75"/>
          <p:cNvGrpSpPr/>
          <p:nvPr/>
        </p:nvGrpSpPr>
        <p:grpSpPr>
          <a:xfrm>
            <a:off x="2814215" y="1179189"/>
            <a:ext cx="6081298" cy="3849492"/>
            <a:chOff x="1411972" y="2374212"/>
            <a:chExt cx="4424120" cy="2820072"/>
          </a:xfrm>
        </p:grpSpPr>
        <p:sp>
          <p:nvSpPr>
            <p:cNvPr id="1756" name="Google Shape;1756;p75"/>
            <p:cNvSpPr/>
            <p:nvPr/>
          </p:nvSpPr>
          <p:spPr>
            <a:xfrm>
              <a:off x="3461931" y="3688009"/>
              <a:ext cx="1929963" cy="1184543"/>
            </a:xfrm>
            <a:custGeom>
              <a:avLst/>
              <a:gdLst/>
              <a:ahLst/>
              <a:cxnLst/>
              <a:rect l="l" t="t" r="r" b="b"/>
              <a:pathLst>
                <a:path w="2489200" h="1514955" extrusionOk="0">
                  <a:moveTo>
                    <a:pt x="0" y="1428750"/>
                  </a:moveTo>
                  <a:cubicBezTo>
                    <a:pt x="33867" y="1438804"/>
                    <a:pt x="67734" y="1448858"/>
                    <a:pt x="88900" y="1454150"/>
                  </a:cubicBezTo>
                  <a:cubicBezTo>
                    <a:pt x="110066" y="1459442"/>
                    <a:pt x="115358" y="1453621"/>
                    <a:pt x="127000" y="1460500"/>
                  </a:cubicBezTo>
                  <a:cubicBezTo>
                    <a:pt x="138642" y="1467379"/>
                    <a:pt x="144992" y="1488017"/>
                    <a:pt x="158750" y="1495425"/>
                  </a:cubicBezTo>
                  <a:cubicBezTo>
                    <a:pt x="172508" y="1502833"/>
                    <a:pt x="187325" y="1501775"/>
                    <a:pt x="209550" y="1504950"/>
                  </a:cubicBezTo>
                  <a:cubicBezTo>
                    <a:pt x="231775" y="1508125"/>
                    <a:pt x="260879" y="1517121"/>
                    <a:pt x="292100" y="1514475"/>
                  </a:cubicBezTo>
                  <a:cubicBezTo>
                    <a:pt x="323321" y="1511829"/>
                    <a:pt x="365654" y="1498600"/>
                    <a:pt x="396875" y="1489075"/>
                  </a:cubicBezTo>
                  <a:cubicBezTo>
                    <a:pt x="428096" y="1479550"/>
                    <a:pt x="455613" y="1462087"/>
                    <a:pt x="479425" y="1457325"/>
                  </a:cubicBezTo>
                  <a:cubicBezTo>
                    <a:pt x="503237" y="1452563"/>
                    <a:pt x="513292" y="1462617"/>
                    <a:pt x="539750" y="1460500"/>
                  </a:cubicBezTo>
                  <a:cubicBezTo>
                    <a:pt x="566208" y="1458383"/>
                    <a:pt x="604838" y="1456796"/>
                    <a:pt x="638175" y="1444625"/>
                  </a:cubicBezTo>
                  <a:cubicBezTo>
                    <a:pt x="671512" y="1432454"/>
                    <a:pt x="718608" y="1396471"/>
                    <a:pt x="739775" y="1387475"/>
                  </a:cubicBezTo>
                  <a:cubicBezTo>
                    <a:pt x="760942" y="1378479"/>
                    <a:pt x="753004" y="1393825"/>
                    <a:pt x="765175" y="1390650"/>
                  </a:cubicBezTo>
                  <a:cubicBezTo>
                    <a:pt x="777346" y="1387475"/>
                    <a:pt x="799042" y="1372129"/>
                    <a:pt x="812800" y="1368425"/>
                  </a:cubicBezTo>
                  <a:cubicBezTo>
                    <a:pt x="826558" y="1364721"/>
                    <a:pt x="836613" y="1367896"/>
                    <a:pt x="847725" y="1368425"/>
                  </a:cubicBezTo>
                  <a:cubicBezTo>
                    <a:pt x="858837" y="1368954"/>
                    <a:pt x="864129" y="1373717"/>
                    <a:pt x="879475" y="1371600"/>
                  </a:cubicBezTo>
                  <a:cubicBezTo>
                    <a:pt x="894821" y="1369483"/>
                    <a:pt x="926571" y="1362604"/>
                    <a:pt x="939800" y="1355725"/>
                  </a:cubicBezTo>
                  <a:cubicBezTo>
                    <a:pt x="953029" y="1348846"/>
                    <a:pt x="950383" y="1336675"/>
                    <a:pt x="958850" y="1330325"/>
                  </a:cubicBezTo>
                  <a:cubicBezTo>
                    <a:pt x="967317" y="1323975"/>
                    <a:pt x="984779" y="1327150"/>
                    <a:pt x="990600" y="1317625"/>
                  </a:cubicBezTo>
                  <a:cubicBezTo>
                    <a:pt x="996421" y="1308100"/>
                    <a:pt x="989012" y="1282700"/>
                    <a:pt x="993775" y="1273175"/>
                  </a:cubicBezTo>
                  <a:cubicBezTo>
                    <a:pt x="998538" y="1263650"/>
                    <a:pt x="1014413" y="1265237"/>
                    <a:pt x="1019175" y="1260475"/>
                  </a:cubicBezTo>
                  <a:cubicBezTo>
                    <a:pt x="1023937" y="1255713"/>
                    <a:pt x="1014413" y="1249892"/>
                    <a:pt x="1022350" y="1244600"/>
                  </a:cubicBezTo>
                  <a:cubicBezTo>
                    <a:pt x="1030287" y="1239308"/>
                    <a:pt x="1058333" y="1236662"/>
                    <a:pt x="1066800" y="1228725"/>
                  </a:cubicBezTo>
                  <a:cubicBezTo>
                    <a:pt x="1075267" y="1220787"/>
                    <a:pt x="1071563" y="1208617"/>
                    <a:pt x="1073150" y="1196975"/>
                  </a:cubicBezTo>
                  <a:cubicBezTo>
                    <a:pt x="1074737" y="1185333"/>
                    <a:pt x="1071033" y="1172104"/>
                    <a:pt x="1076325" y="1158875"/>
                  </a:cubicBezTo>
                  <a:cubicBezTo>
                    <a:pt x="1081617" y="1145646"/>
                    <a:pt x="1091671" y="1124479"/>
                    <a:pt x="1104900" y="1117600"/>
                  </a:cubicBezTo>
                  <a:cubicBezTo>
                    <a:pt x="1118129" y="1110721"/>
                    <a:pt x="1136121" y="1116013"/>
                    <a:pt x="1155700" y="1117600"/>
                  </a:cubicBezTo>
                  <a:cubicBezTo>
                    <a:pt x="1175279" y="1119187"/>
                    <a:pt x="1204383" y="1125537"/>
                    <a:pt x="1222375" y="1127125"/>
                  </a:cubicBezTo>
                  <a:cubicBezTo>
                    <a:pt x="1240367" y="1128712"/>
                    <a:pt x="1248833" y="1126596"/>
                    <a:pt x="1263650" y="1127125"/>
                  </a:cubicBezTo>
                  <a:cubicBezTo>
                    <a:pt x="1278467" y="1127654"/>
                    <a:pt x="1291167" y="1136121"/>
                    <a:pt x="1311275" y="1130300"/>
                  </a:cubicBezTo>
                  <a:cubicBezTo>
                    <a:pt x="1331383" y="1124479"/>
                    <a:pt x="1366838" y="1108075"/>
                    <a:pt x="1384300" y="1092200"/>
                  </a:cubicBezTo>
                  <a:cubicBezTo>
                    <a:pt x="1401762" y="1076325"/>
                    <a:pt x="1401763" y="1050396"/>
                    <a:pt x="1416050" y="1035050"/>
                  </a:cubicBezTo>
                  <a:cubicBezTo>
                    <a:pt x="1430338" y="1019704"/>
                    <a:pt x="1451504" y="1005417"/>
                    <a:pt x="1470025" y="1000125"/>
                  </a:cubicBezTo>
                  <a:cubicBezTo>
                    <a:pt x="1488546" y="994833"/>
                    <a:pt x="1509712" y="1005946"/>
                    <a:pt x="1527175" y="1003300"/>
                  </a:cubicBezTo>
                  <a:cubicBezTo>
                    <a:pt x="1544638" y="1000654"/>
                    <a:pt x="1562100" y="987954"/>
                    <a:pt x="1574800" y="984250"/>
                  </a:cubicBezTo>
                  <a:cubicBezTo>
                    <a:pt x="1587500" y="980546"/>
                    <a:pt x="1589617" y="978958"/>
                    <a:pt x="1603375" y="981075"/>
                  </a:cubicBezTo>
                  <a:cubicBezTo>
                    <a:pt x="1617133" y="983192"/>
                    <a:pt x="1640946" y="994304"/>
                    <a:pt x="1657350" y="996950"/>
                  </a:cubicBezTo>
                  <a:cubicBezTo>
                    <a:pt x="1673754" y="999596"/>
                    <a:pt x="1685396" y="997479"/>
                    <a:pt x="1701800" y="996950"/>
                  </a:cubicBezTo>
                  <a:cubicBezTo>
                    <a:pt x="1718204" y="996421"/>
                    <a:pt x="1742546" y="1003829"/>
                    <a:pt x="1755775" y="993775"/>
                  </a:cubicBezTo>
                  <a:cubicBezTo>
                    <a:pt x="1769004" y="983721"/>
                    <a:pt x="1768475" y="953558"/>
                    <a:pt x="1781175" y="936625"/>
                  </a:cubicBezTo>
                  <a:cubicBezTo>
                    <a:pt x="1793875" y="919692"/>
                    <a:pt x="1816629" y="902758"/>
                    <a:pt x="1831975" y="892175"/>
                  </a:cubicBezTo>
                  <a:cubicBezTo>
                    <a:pt x="1847321" y="881592"/>
                    <a:pt x="1857904" y="884767"/>
                    <a:pt x="1873250" y="873125"/>
                  </a:cubicBezTo>
                  <a:cubicBezTo>
                    <a:pt x="1888596" y="861483"/>
                    <a:pt x="1909233" y="837671"/>
                    <a:pt x="1924050" y="822325"/>
                  </a:cubicBezTo>
                  <a:cubicBezTo>
                    <a:pt x="1938867" y="806979"/>
                    <a:pt x="1951567" y="793221"/>
                    <a:pt x="1962150" y="781050"/>
                  </a:cubicBezTo>
                  <a:cubicBezTo>
                    <a:pt x="1972733" y="768879"/>
                    <a:pt x="1984375" y="763058"/>
                    <a:pt x="1987550" y="749300"/>
                  </a:cubicBezTo>
                  <a:cubicBezTo>
                    <a:pt x="1990725" y="735542"/>
                    <a:pt x="1982258" y="712258"/>
                    <a:pt x="1981200" y="698500"/>
                  </a:cubicBezTo>
                  <a:cubicBezTo>
                    <a:pt x="1980142" y="684742"/>
                    <a:pt x="1974850" y="675217"/>
                    <a:pt x="1981200" y="666750"/>
                  </a:cubicBezTo>
                  <a:cubicBezTo>
                    <a:pt x="1987550" y="658283"/>
                    <a:pt x="2007129" y="662517"/>
                    <a:pt x="2019300" y="647700"/>
                  </a:cubicBezTo>
                  <a:cubicBezTo>
                    <a:pt x="2031471" y="632883"/>
                    <a:pt x="2046288" y="595842"/>
                    <a:pt x="2054225" y="577850"/>
                  </a:cubicBezTo>
                  <a:cubicBezTo>
                    <a:pt x="2062163" y="559858"/>
                    <a:pt x="2066396" y="551921"/>
                    <a:pt x="2066925" y="539750"/>
                  </a:cubicBezTo>
                  <a:cubicBezTo>
                    <a:pt x="2067454" y="527579"/>
                    <a:pt x="2055283" y="516996"/>
                    <a:pt x="2057400" y="504825"/>
                  </a:cubicBezTo>
                  <a:cubicBezTo>
                    <a:pt x="2059517" y="492654"/>
                    <a:pt x="2072217" y="475192"/>
                    <a:pt x="2079625" y="466725"/>
                  </a:cubicBezTo>
                  <a:cubicBezTo>
                    <a:pt x="2087033" y="458258"/>
                    <a:pt x="2092854" y="456671"/>
                    <a:pt x="2101850" y="454025"/>
                  </a:cubicBezTo>
                  <a:cubicBezTo>
                    <a:pt x="2110846" y="451379"/>
                    <a:pt x="2124604" y="456671"/>
                    <a:pt x="2133600" y="450850"/>
                  </a:cubicBezTo>
                  <a:cubicBezTo>
                    <a:pt x="2142596" y="445029"/>
                    <a:pt x="2150004" y="429154"/>
                    <a:pt x="2155825" y="419100"/>
                  </a:cubicBezTo>
                  <a:cubicBezTo>
                    <a:pt x="2161646" y="409046"/>
                    <a:pt x="2161646" y="396875"/>
                    <a:pt x="2168525" y="390525"/>
                  </a:cubicBezTo>
                  <a:cubicBezTo>
                    <a:pt x="2175404" y="384175"/>
                    <a:pt x="2187575" y="384704"/>
                    <a:pt x="2197100" y="381000"/>
                  </a:cubicBezTo>
                  <a:cubicBezTo>
                    <a:pt x="2206625" y="377296"/>
                    <a:pt x="2219325" y="376237"/>
                    <a:pt x="2225675" y="368300"/>
                  </a:cubicBezTo>
                  <a:cubicBezTo>
                    <a:pt x="2232025" y="360363"/>
                    <a:pt x="2227263" y="342900"/>
                    <a:pt x="2235200" y="333375"/>
                  </a:cubicBezTo>
                  <a:cubicBezTo>
                    <a:pt x="2243137" y="323850"/>
                    <a:pt x="2265892" y="321733"/>
                    <a:pt x="2273300" y="311150"/>
                  </a:cubicBezTo>
                  <a:cubicBezTo>
                    <a:pt x="2280708" y="300567"/>
                    <a:pt x="2278592" y="283104"/>
                    <a:pt x="2279650" y="269875"/>
                  </a:cubicBezTo>
                  <a:cubicBezTo>
                    <a:pt x="2280708" y="256646"/>
                    <a:pt x="2276475" y="246592"/>
                    <a:pt x="2279650" y="231775"/>
                  </a:cubicBezTo>
                  <a:cubicBezTo>
                    <a:pt x="2282825" y="216958"/>
                    <a:pt x="2290233" y="193675"/>
                    <a:pt x="2298700" y="180975"/>
                  </a:cubicBezTo>
                  <a:cubicBezTo>
                    <a:pt x="2307167" y="168275"/>
                    <a:pt x="2320396" y="163512"/>
                    <a:pt x="2330450" y="155575"/>
                  </a:cubicBezTo>
                  <a:cubicBezTo>
                    <a:pt x="2340504" y="147638"/>
                    <a:pt x="2348971" y="143933"/>
                    <a:pt x="2359025" y="133350"/>
                  </a:cubicBezTo>
                  <a:cubicBezTo>
                    <a:pt x="2369079" y="122767"/>
                    <a:pt x="2382838" y="105833"/>
                    <a:pt x="2390775" y="92075"/>
                  </a:cubicBezTo>
                  <a:cubicBezTo>
                    <a:pt x="2398713" y="78317"/>
                    <a:pt x="2390246" y="66146"/>
                    <a:pt x="2406650" y="50800"/>
                  </a:cubicBezTo>
                  <a:cubicBezTo>
                    <a:pt x="2423054" y="35454"/>
                    <a:pt x="2456127" y="17727"/>
                    <a:pt x="2489200" y="0"/>
                  </a:cubicBezTo>
                </a:path>
              </a:pathLst>
            </a:custGeom>
            <a:noFill/>
            <a:ln w="28575" cap="flat" cmpd="sng">
              <a:solidFill>
                <a:srgbClr val="7030A0"/>
              </a:solidFill>
              <a:prstDash val="dot"/>
              <a:miter lim="4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1757" name="Google Shape;1757;p75"/>
            <p:cNvSpPr/>
            <p:nvPr/>
          </p:nvSpPr>
          <p:spPr>
            <a:xfrm>
              <a:off x="5219515" y="2374212"/>
              <a:ext cx="616577" cy="1308834"/>
            </a:xfrm>
            <a:custGeom>
              <a:avLst/>
              <a:gdLst/>
              <a:ahLst/>
              <a:cxnLst/>
              <a:rect l="l" t="t" r="r" b="b"/>
              <a:pathLst>
                <a:path w="795239" h="1673913" extrusionOk="0">
                  <a:moveTo>
                    <a:pt x="222326" y="1673913"/>
                  </a:moveTo>
                  <a:cubicBezTo>
                    <a:pt x="240053" y="1653011"/>
                    <a:pt x="257780" y="1632109"/>
                    <a:pt x="263601" y="1604063"/>
                  </a:cubicBezTo>
                  <a:cubicBezTo>
                    <a:pt x="269422" y="1576017"/>
                    <a:pt x="259368" y="1534213"/>
                    <a:pt x="257251" y="1505638"/>
                  </a:cubicBezTo>
                  <a:cubicBezTo>
                    <a:pt x="255134" y="1477063"/>
                    <a:pt x="259897" y="1459600"/>
                    <a:pt x="250901" y="1432613"/>
                  </a:cubicBezTo>
                  <a:cubicBezTo>
                    <a:pt x="241905" y="1405626"/>
                    <a:pt x="211213" y="1365938"/>
                    <a:pt x="203276" y="1343713"/>
                  </a:cubicBezTo>
                  <a:cubicBezTo>
                    <a:pt x="195338" y="1321488"/>
                    <a:pt x="208568" y="1313021"/>
                    <a:pt x="203276" y="1299263"/>
                  </a:cubicBezTo>
                  <a:cubicBezTo>
                    <a:pt x="197984" y="1285505"/>
                    <a:pt x="182109" y="1272275"/>
                    <a:pt x="171526" y="1261163"/>
                  </a:cubicBezTo>
                  <a:cubicBezTo>
                    <a:pt x="160943" y="1250051"/>
                    <a:pt x="150359" y="1239996"/>
                    <a:pt x="139776" y="1232588"/>
                  </a:cubicBezTo>
                  <a:cubicBezTo>
                    <a:pt x="129193" y="1225180"/>
                    <a:pt x="119138" y="1227825"/>
                    <a:pt x="108026" y="1216713"/>
                  </a:cubicBezTo>
                  <a:cubicBezTo>
                    <a:pt x="96914" y="1205601"/>
                    <a:pt x="83155" y="1177025"/>
                    <a:pt x="73101" y="1165913"/>
                  </a:cubicBezTo>
                  <a:cubicBezTo>
                    <a:pt x="63047" y="1154801"/>
                    <a:pt x="58284" y="1160092"/>
                    <a:pt x="47701" y="1150038"/>
                  </a:cubicBezTo>
                  <a:cubicBezTo>
                    <a:pt x="37118" y="1139984"/>
                    <a:pt x="17538" y="1117759"/>
                    <a:pt x="9601" y="1105588"/>
                  </a:cubicBezTo>
                  <a:cubicBezTo>
                    <a:pt x="1664" y="1093417"/>
                    <a:pt x="-453" y="1090771"/>
                    <a:pt x="76" y="1077013"/>
                  </a:cubicBezTo>
                  <a:cubicBezTo>
                    <a:pt x="605" y="1063255"/>
                    <a:pt x="6955" y="1042088"/>
                    <a:pt x="12776" y="1023038"/>
                  </a:cubicBezTo>
                  <a:cubicBezTo>
                    <a:pt x="18597" y="1003988"/>
                    <a:pt x="29709" y="980705"/>
                    <a:pt x="35001" y="962713"/>
                  </a:cubicBezTo>
                  <a:cubicBezTo>
                    <a:pt x="40293" y="944721"/>
                    <a:pt x="46643" y="931492"/>
                    <a:pt x="44526" y="915088"/>
                  </a:cubicBezTo>
                  <a:cubicBezTo>
                    <a:pt x="42409" y="898684"/>
                    <a:pt x="23888" y="880692"/>
                    <a:pt x="22301" y="864288"/>
                  </a:cubicBezTo>
                  <a:cubicBezTo>
                    <a:pt x="20714" y="847884"/>
                    <a:pt x="26534" y="829892"/>
                    <a:pt x="35001" y="816663"/>
                  </a:cubicBezTo>
                  <a:cubicBezTo>
                    <a:pt x="43468" y="803434"/>
                    <a:pt x="56697" y="790734"/>
                    <a:pt x="73101" y="784913"/>
                  </a:cubicBezTo>
                  <a:cubicBezTo>
                    <a:pt x="89505" y="779092"/>
                    <a:pt x="117551" y="782267"/>
                    <a:pt x="133426" y="781738"/>
                  </a:cubicBezTo>
                  <a:cubicBezTo>
                    <a:pt x="149301" y="781209"/>
                    <a:pt x="155651" y="782267"/>
                    <a:pt x="168351" y="781738"/>
                  </a:cubicBezTo>
                  <a:cubicBezTo>
                    <a:pt x="181051" y="781209"/>
                    <a:pt x="201159" y="787030"/>
                    <a:pt x="209626" y="778563"/>
                  </a:cubicBezTo>
                  <a:cubicBezTo>
                    <a:pt x="218093" y="770096"/>
                    <a:pt x="220209" y="748400"/>
                    <a:pt x="219151" y="730938"/>
                  </a:cubicBezTo>
                  <a:cubicBezTo>
                    <a:pt x="218093" y="713476"/>
                    <a:pt x="210155" y="685430"/>
                    <a:pt x="203276" y="673788"/>
                  </a:cubicBezTo>
                  <a:cubicBezTo>
                    <a:pt x="196397" y="662146"/>
                    <a:pt x="181580" y="667438"/>
                    <a:pt x="177876" y="661088"/>
                  </a:cubicBezTo>
                  <a:cubicBezTo>
                    <a:pt x="174172" y="654738"/>
                    <a:pt x="184755" y="643096"/>
                    <a:pt x="181051" y="635688"/>
                  </a:cubicBezTo>
                  <a:cubicBezTo>
                    <a:pt x="177347" y="628280"/>
                    <a:pt x="159884" y="633042"/>
                    <a:pt x="155651" y="616638"/>
                  </a:cubicBezTo>
                  <a:cubicBezTo>
                    <a:pt x="151418" y="600234"/>
                    <a:pt x="154064" y="558430"/>
                    <a:pt x="155651" y="537263"/>
                  </a:cubicBezTo>
                  <a:cubicBezTo>
                    <a:pt x="157238" y="516096"/>
                    <a:pt x="158297" y="502338"/>
                    <a:pt x="165176" y="489638"/>
                  </a:cubicBezTo>
                  <a:cubicBezTo>
                    <a:pt x="172055" y="476938"/>
                    <a:pt x="182639" y="470588"/>
                    <a:pt x="196926" y="461063"/>
                  </a:cubicBezTo>
                  <a:cubicBezTo>
                    <a:pt x="211213" y="451538"/>
                    <a:pt x="237143" y="444130"/>
                    <a:pt x="250901" y="432488"/>
                  </a:cubicBezTo>
                  <a:cubicBezTo>
                    <a:pt x="264659" y="420846"/>
                    <a:pt x="266247" y="399680"/>
                    <a:pt x="279476" y="391213"/>
                  </a:cubicBezTo>
                  <a:cubicBezTo>
                    <a:pt x="292705" y="382746"/>
                    <a:pt x="312284" y="380100"/>
                    <a:pt x="330276" y="381688"/>
                  </a:cubicBezTo>
                  <a:cubicBezTo>
                    <a:pt x="348268" y="383275"/>
                    <a:pt x="370493" y="397034"/>
                    <a:pt x="387426" y="400738"/>
                  </a:cubicBezTo>
                  <a:cubicBezTo>
                    <a:pt x="404359" y="404442"/>
                    <a:pt x="417059" y="401267"/>
                    <a:pt x="431876" y="403913"/>
                  </a:cubicBezTo>
                  <a:cubicBezTo>
                    <a:pt x="446693" y="406559"/>
                    <a:pt x="466272" y="413967"/>
                    <a:pt x="476326" y="416613"/>
                  </a:cubicBezTo>
                  <a:cubicBezTo>
                    <a:pt x="486380" y="419259"/>
                    <a:pt x="489026" y="425609"/>
                    <a:pt x="492201" y="419788"/>
                  </a:cubicBezTo>
                  <a:cubicBezTo>
                    <a:pt x="495376" y="413967"/>
                    <a:pt x="494847" y="393330"/>
                    <a:pt x="495376" y="381688"/>
                  </a:cubicBezTo>
                  <a:cubicBezTo>
                    <a:pt x="495905" y="370046"/>
                    <a:pt x="494318" y="358405"/>
                    <a:pt x="495376" y="349938"/>
                  </a:cubicBezTo>
                  <a:cubicBezTo>
                    <a:pt x="496434" y="341471"/>
                    <a:pt x="504372" y="339355"/>
                    <a:pt x="501726" y="330888"/>
                  </a:cubicBezTo>
                  <a:cubicBezTo>
                    <a:pt x="499080" y="322421"/>
                    <a:pt x="483205" y="313425"/>
                    <a:pt x="479501" y="299138"/>
                  </a:cubicBezTo>
                  <a:cubicBezTo>
                    <a:pt x="475797" y="284851"/>
                    <a:pt x="476326" y="254159"/>
                    <a:pt x="479501" y="245163"/>
                  </a:cubicBezTo>
                  <a:cubicBezTo>
                    <a:pt x="482676" y="236167"/>
                    <a:pt x="493789" y="248867"/>
                    <a:pt x="498551" y="245163"/>
                  </a:cubicBezTo>
                  <a:cubicBezTo>
                    <a:pt x="503313" y="241459"/>
                    <a:pt x="501197" y="228759"/>
                    <a:pt x="508076" y="222938"/>
                  </a:cubicBezTo>
                  <a:cubicBezTo>
                    <a:pt x="514955" y="217117"/>
                    <a:pt x="527655" y="213413"/>
                    <a:pt x="539826" y="210238"/>
                  </a:cubicBezTo>
                  <a:cubicBezTo>
                    <a:pt x="551997" y="207063"/>
                    <a:pt x="567872" y="204417"/>
                    <a:pt x="581101" y="203888"/>
                  </a:cubicBezTo>
                  <a:cubicBezTo>
                    <a:pt x="594330" y="203359"/>
                    <a:pt x="610205" y="202301"/>
                    <a:pt x="619201" y="207063"/>
                  </a:cubicBezTo>
                  <a:cubicBezTo>
                    <a:pt x="628197" y="211825"/>
                    <a:pt x="627668" y="231934"/>
                    <a:pt x="635076" y="232463"/>
                  </a:cubicBezTo>
                  <a:cubicBezTo>
                    <a:pt x="642484" y="232992"/>
                    <a:pt x="659418" y="218175"/>
                    <a:pt x="663651" y="210238"/>
                  </a:cubicBezTo>
                  <a:cubicBezTo>
                    <a:pt x="667884" y="202301"/>
                    <a:pt x="657830" y="193834"/>
                    <a:pt x="660476" y="184838"/>
                  </a:cubicBezTo>
                  <a:cubicBezTo>
                    <a:pt x="663122" y="175842"/>
                    <a:pt x="673705" y="165788"/>
                    <a:pt x="679526" y="156263"/>
                  </a:cubicBezTo>
                  <a:cubicBezTo>
                    <a:pt x="685347" y="146738"/>
                    <a:pt x="690109" y="135096"/>
                    <a:pt x="695401" y="127688"/>
                  </a:cubicBezTo>
                  <a:cubicBezTo>
                    <a:pt x="700693" y="120280"/>
                    <a:pt x="708630" y="120280"/>
                    <a:pt x="711276" y="111813"/>
                  </a:cubicBezTo>
                  <a:cubicBezTo>
                    <a:pt x="713922" y="103346"/>
                    <a:pt x="710747" y="89059"/>
                    <a:pt x="711276" y="76888"/>
                  </a:cubicBezTo>
                  <a:cubicBezTo>
                    <a:pt x="711805" y="64717"/>
                    <a:pt x="710002" y="47569"/>
                    <a:pt x="714451" y="38788"/>
                  </a:cubicBezTo>
                  <a:cubicBezTo>
                    <a:pt x="718900" y="30007"/>
                    <a:pt x="724504" y="30666"/>
                    <a:pt x="737969" y="24201"/>
                  </a:cubicBezTo>
                  <a:cubicBezTo>
                    <a:pt x="751434" y="17736"/>
                    <a:pt x="767865" y="16733"/>
                    <a:pt x="795239" y="0"/>
                  </a:cubicBezTo>
                </a:path>
              </a:pathLst>
            </a:custGeom>
            <a:noFill/>
            <a:ln w="28575" cap="flat" cmpd="sng">
              <a:solidFill>
                <a:srgbClr val="7030A0"/>
              </a:solidFill>
              <a:prstDash val="dot"/>
              <a:miter lim="4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1758" name="Google Shape;1758;p75"/>
            <p:cNvSpPr/>
            <p:nvPr/>
          </p:nvSpPr>
          <p:spPr>
            <a:xfrm>
              <a:off x="3159144" y="3440681"/>
              <a:ext cx="883746" cy="702556"/>
            </a:xfrm>
            <a:custGeom>
              <a:avLst/>
              <a:gdLst/>
              <a:ahLst/>
              <a:cxnLst/>
              <a:rect l="l" t="t" r="r" b="b"/>
              <a:pathLst>
                <a:path w="1139825" h="898525" extrusionOk="0">
                  <a:moveTo>
                    <a:pt x="0" y="898525"/>
                  </a:moveTo>
                  <a:cubicBezTo>
                    <a:pt x="29633" y="890323"/>
                    <a:pt x="59267" y="882121"/>
                    <a:pt x="79375" y="873125"/>
                  </a:cubicBezTo>
                  <a:cubicBezTo>
                    <a:pt x="99483" y="864129"/>
                    <a:pt x="100013" y="857250"/>
                    <a:pt x="120650" y="844550"/>
                  </a:cubicBezTo>
                  <a:cubicBezTo>
                    <a:pt x="141287" y="831850"/>
                    <a:pt x="182033" y="807508"/>
                    <a:pt x="203200" y="796925"/>
                  </a:cubicBezTo>
                  <a:cubicBezTo>
                    <a:pt x="224367" y="786342"/>
                    <a:pt x="232833" y="784754"/>
                    <a:pt x="247650" y="781050"/>
                  </a:cubicBezTo>
                  <a:cubicBezTo>
                    <a:pt x="262467" y="777346"/>
                    <a:pt x="276225" y="778404"/>
                    <a:pt x="292100" y="774700"/>
                  </a:cubicBezTo>
                  <a:cubicBezTo>
                    <a:pt x="307975" y="770996"/>
                    <a:pt x="324908" y="765175"/>
                    <a:pt x="342900" y="758825"/>
                  </a:cubicBezTo>
                  <a:cubicBezTo>
                    <a:pt x="360892" y="752475"/>
                    <a:pt x="379942" y="746125"/>
                    <a:pt x="400050" y="736600"/>
                  </a:cubicBezTo>
                  <a:cubicBezTo>
                    <a:pt x="420158" y="727075"/>
                    <a:pt x="446617" y="715433"/>
                    <a:pt x="463550" y="701675"/>
                  </a:cubicBezTo>
                  <a:cubicBezTo>
                    <a:pt x="480483" y="687917"/>
                    <a:pt x="481542" y="664633"/>
                    <a:pt x="501650" y="654050"/>
                  </a:cubicBezTo>
                  <a:cubicBezTo>
                    <a:pt x="521758" y="643467"/>
                    <a:pt x="563034" y="645054"/>
                    <a:pt x="584200" y="638175"/>
                  </a:cubicBezTo>
                  <a:cubicBezTo>
                    <a:pt x="605366" y="631296"/>
                    <a:pt x="605367" y="624417"/>
                    <a:pt x="628650" y="612775"/>
                  </a:cubicBezTo>
                  <a:cubicBezTo>
                    <a:pt x="651933" y="601133"/>
                    <a:pt x="691092" y="582083"/>
                    <a:pt x="723900" y="568325"/>
                  </a:cubicBezTo>
                  <a:cubicBezTo>
                    <a:pt x="756708" y="554567"/>
                    <a:pt x="825500" y="530225"/>
                    <a:pt x="825500" y="530225"/>
                  </a:cubicBezTo>
                  <a:cubicBezTo>
                    <a:pt x="854604" y="519112"/>
                    <a:pt x="880533" y="512233"/>
                    <a:pt x="898525" y="501650"/>
                  </a:cubicBezTo>
                  <a:cubicBezTo>
                    <a:pt x="916517" y="491067"/>
                    <a:pt x="922867" y="479954"/>
                    <a:pt x="933450" y="466725"/>
                  </a:cubicBezTo>
                  <a:cubicBezTo>
                    <a:pt x="944033" y="453496"/>
                    <a:pt x="950383" y="434446"/>
                    <a:pt x="962025" y="422275"/>
                  </a:cubicBezTo>
                  <a:cubicBezTo>
                    <a:pt x="973667" y="410104"/>
                    <a:pt x="993775" y="402696"/>
                    <a:pt x="1003300" y="393700"/>
                  </a:cubicBezTo>
                  <a:cubicBezTo>
                    <a:pt x="1012825" y="384704"/>
                    <a:pt x="1020233" y="383117"/>
                    <a:pt x="1019175" y="368300"/>
                  </a:cubicBezTo>
                  <a:cubicBezTo>
                    <a:pt x="1018117" y="353483"/>
                    <a:pt x="1008063" y="320675"/>
                    <a:pt x="996950" y="304800"/>
                  </a:cubicBezTo>
                  <a:cubicBezTo>
                    <a:pt x="985838" y="288925"/>
                    <a:pt x="962554" y="288396"/>
                    <a:pt x="952500" y="273050"/>
                  </a:cubicBezTo>
                  <a:cubicBezTo>
                    <a:pt x="942446" y="257704"/>
                    <a:pt x="931862" y="229129"/>
                    <a:pt x="936625" y="212725"/>
                  </a:cubicBezTo>
                  <a:cubicBezTo>
                    <a:pt x="941388" y="196321"/>
                    <a:pt x="970492" y="184679"/>
                    <a:pt x="981075" y="174625"/>
                  </a:cubicBezTo>
                  <a:cubicBezTo>
                    <a:pt x="991658" y="164571"/>
                    <a:pt x="988483" y="159279"/>
                    <a:pt x="1000125" y="152400"/>
                  </a:cubicBezTo>
                  <a:cubicBezTo>
                    <a:pt x="1011767" y="145521"/>
                    <a:pt x="1035579" y="140229"/>
                    <a:pt x="1050925" y="133350"/>
                  </a:cubicBezTo>
                  <a:cubicBezTo>
                    <a:pt x="1066271" y="126471"/>
                    <a:pt x="1082675" y="124354"/>
                    <a:pt x="1092200" y="111125"/>
                  </a:cubicBezTo>
                  <a:cubicBezTo>
                    <a:pt x="1101725" y="97896"/>
                    <a:pt x="1100138" y="72496"/>
                    <a:pt x="1108075" y="53975"/>
                  </a:cubicBezTo>
                  <a:cubicBezTo>
                    <a:pt x="1116012" y="35454"/>
                    <a:pt x="1127918" y="17727"/>
                    <a:pt x="1139825" y="0"/>
                  </a:cubicBezTo>
                </a:path>
              </a:pathLst>
            </a:custGeom>
            <a:noFill/>
            <a:ln w="28575" cap="flat" cmpd="sng">
              <a:solidFill>
                <a:srgbClr val="7030A0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1759" name="Google Shape;1759;p75"/>
            <p:cNvSpPr/>
            <p:nvPr/>
          </p:nvSpPr>
          <p:spPr>
            <a:xfrm>
              <a:off x="3713022" y="3241154"/>
              <a:ext cx="1669025" cy="446857"/>
            </a:xfrm>
            <a:custGeom>
              <a:avLst/>
              <a:gdLst/>
              <a:ahLst/>
              <a:cxnLst/>
              <a:rect l="l" t="t" r="r" b="b"/>
              <a:pathLst>
                <a:path w="2152650" h="571500" extrusionOk="0">
                  <a:moveTo>
                    <a:pt x="2152650" y="571500"/>
                  </a:moveTo>
                  <a:cubicBezTo>
                    <a:pt x="2114021" y="560916"/>
                    <a:pt x="2075392" y="550333"/>
                    <a:pt x="2041525" y="536575"/>
                  </a:cubicBezTo>
                  <a:cubicBezTo>
                    <a:pt x="2007658" y="522817"/>
                    <a:pt x="1972204" y="505354"/>
                    <a:pt x="1949450" y="488950"/>
                  </a:cubicBezTo>
                  <a:cubicBezTo>
                    <a:pt x="1926696" y="472546"/>
                    <a:pt x="1921933" y="455612"/>
                    <a:pt x="1905000" y="438150"/>
                  </a:cubicBezTo>
                  <a:cubicBezTo>
                    <a:pt x="1888067" y="420688"/>
                    <a:pt x="1864783" y="396875"/>
                    <a:pt x="1847850" y="384175"/>
                  </a:cubicBezTo>
                  <a:cubicBezTo>
                    <a:pt x="1830917" y="371475"/>
                    <a:pt x="1819275" y="365125"/>
                    <a:pt x="1803400" y="361950"/>
                  </a:cubicBezTo>
                  <a:cubicBezTo>
                    <a:pt x="1787525" y="358775"/>
                    <a:pt x="1773766" y="359833"/>
                    <a:pt x="1752600" y="365125"/>
                  </a:cubicBezTo>
                  <a:cubicBezTo>
                    <a:pt x="1731434" y="370417"/>
                    <a:pt x="1697567" y="386292"/>
                    <a:pt x="1676400" y="393700"/>
                  </a:cubicBezTo>
                  <a:cubicBezTo>
                    <a:pt x="1655233" y="401108"/>
                    <a:pt x="1642004" y="404812"/>
                    <a:pt x="1625600" y="409575"/>
                  </a:cubicBezTo>
                  <a:cubicBezTo>
                    <a:pt x="1609196" y="414338"/>
                    <a:pt x="1594379" y="422275"/>
                    <a:pt x="1577975" y="422275"/>
                  </a:cubicBezTo>
                  <a:cubicBezTo>
                    <a:pt x="1561571" y="422275"/>
                    <a:pt x="1538287" y="416454"/>
                    <a:pt x="1527175" y="409575"/>
                  </a:cubicBezTo>
                  <a:cubicBezTo>
                    <a:pt x="1516063" y="402696"/>
                    <a:pt x="1515004" y="392642"/>
                    <a:pt x="1511300" y="381000"/>
                  </a:cubicBezTo>
                  <a:cubicBezTo>
                    <a:pt x="1507596" y="369358"/>
                    <a:pt x="1508125" y="349779"/>
                    <a:pt x="1504950" y="339725"/>
                  </a:cubicBezTo>
                  <a:cubicBezTo>
                    <a:pt x="1501775" y="329671"/>
                    <a:pt x="1501246" y="323850"/>
                    <a:pt x="1492250" y="320675"/>
                  </a:cubicBezTo>
                  <a:cubicBezTo>
                    <a:pt x="1483254" y="317500"/>
                    <a:pt x="1466321" y="316971"/>
                    <a:pt x="1450975" y="320675"/>
                  </a:cubicBezTo>
                  <a:cubicBezTo>
                    <a:pt x="1435629" y="324379"/>
                    <a:pt x="1412875" y="342371"/>
                    <a:pt x="1400175" y="342900"/>
                  </a:cubicBezTo>
                  <a:cubicBezTo>
                    <a:pt x="1387475" y="343429"/>
                    <a:pt x="1386946" y="333375"/>
                    <a:pt x="1374775" y="323850"/>
                  </a:cubicBezTo>
                  <a:cubicBezTo>
                    <a:pt x="1362604" y="314325"/>
                    <a:pt x="1342496" y="289454"/>
                    <a:pt x="1327150" y="285750"/>
                  </a:cubicBezTo>
                  <a:cubicBezTo>
                    <a:pt x="1311804" y="282046"/>
                    <a:pt x="1301221" y="292629"/>
                    <a:pt x="1282700" y="301625"/>
                  </a:cubicBezTo>
                  <a:cubicBezTo>
                    <a:pt x="1264179" y="310621"/>
                    <a:pt x="1235075" y="327025"/>
                    <a:pt x="1216025" y="339725"/>
                  </a:cubicBezTo>
                  <a:cubicBezTo>
                    <a:pt x="1196975" y="352425"/>
                    <a:pt x="1185862" y="372004"/>
                    <a:pt x="1168400" y="377825"/>
                  </a:cubicBezTo>
                  <a:cubicBezTo>
                    <a:pt x="1150938" y="383646"/>
                    <a:pt x="1130829" y="372004"/>
                    <a:pt x="1111250" y="374650"/>
                  </a:cubicBezTo>
                  <a:cubicBezTo>
                    <a:pt x="1091671" y="377296"/>
                    <a:pt x="1071562" y="392642"/>
                    <a:pt x="1050925" y="393700"/>
                  </a:cubicBezTo>
                  <a:cubicBezTo>
                    <a:pt x="1030288" y="394758"/>
                    <a:pt x="1003829" y="387350"/>
                    <a:pt x="987425" y="381000"/>
                  </a:cubicBezTo>
                  <a:cubicBezTo>
                    <a:pt x="971021" y="374650"/>
                    <a:pt x="958321" y="365654"/>
                    <a:pt x="952500" y="355600"/>
                  </a:cubicBezTo>
                  <a:cubicBezTo>
                    <a:pt x="946679" y="345546"/>
                    <a:pt x="956733" y="328083"/>
                    <a:pt x="952500" y="320675"/>
                  </a:cubicBezTo>
                  <a:cubicBezTo>
                    <a:pt x="948267" y="313267"/>
                    <a:pt x="934508" y="313796"/>
                    <a:pt x="927100" y="311150"/>
                  </a:cubicBezTo>
                  <a:cubicBezTo>
                    <a:pt x="919692" y="308504"/>
                    <a:pt x="914929" y="305858"/>
                    <a:pt x="908050" y="304800"/>
                  </a:cubicBezTo>
                  <a:cubicBezTo>
                    <a:pt x="901171" y="303742"/>
                    <a:pt x="892704" y="309033"/>
                    <a:pt x="885825" y="304800"/>
                  </a:cubicBezTo>
                  <a:cubicBezTo>
                    <a:pt x="878946" y="300567"/>
                    <a:pt x="869950" y="287867"/>
                    <a:pt x="866775" y="279400"/>
                  </a:cubicBezTo>
                  <a:cubicBezTo>
                    <a:pt x="863600" y="270933"/>
                    <a:pt x="876829" y="265112"/>
                    <a:pt x="866775" y="254000"/>
                  </a:cubicBezTo>
                  <a:cubicBezTo>
                    <a:pt x="856721" y="242888"/>
                    <a:pt x="819679" y="223837"/>
                    <a:pt x="806450" y="212725"/>
                  </a:cubicBezTo>
                  <a:cubicBezTo>
                    <a:pt x="793221" y="201613"/>
                    <a:pt x="796396" y="191029"/>
                    <a:pt x="787400" y="187325"/>
                  </a:cubicBezTo>
                  <a:cubicBezTo>
                    <a:pt x="778404" y="183621"/>
                    <a:pt x="765704" y="194204"/>
                    <a:pt x="752475" y="190500"/>
                  </a:cubicBezTo>
                  <a:cubicBezTo>
                    <a:pt x="739246" y="186796"/>
                    <a:pt x="720725" y="169863"/>
                    <a:pt x="708025" y="165100"/>
                  </a:cubicBezTo>
                  <a:cubicBezTo>
                    <a:pt x="695325" y="160337"/>
                    <a:pt x="687387" y="167746"/>
                    <a:pt x="676275" y="161925"/>
                  </a:cubicBezTo>
                  <a:cubicBezTo>
                    <a:pt x="665163" y="156104"/>
                    <a:pt x="652462" y="135467"/>
                    <a:pt x="641350" y="130175"/>
                  </a:cubicBezTo>
                  <a:cubicBezTo>
                    <a:pt x="630237" y="124883"/>
                    <a:pt x="619125" y="134938"/>
                    <a:pt x="609600" y="130175"/>
                  </a:cubicBezTo>
                  <a:cubicBezTo>
                    <a:pt x="600075" y="125412"/>
                    <a:pt x="595842" y="106362"/>
                    <a:pt x="584200" y="101600"/>
                  </a:cubicBezTo>
                  <a:cubicBezTo>
                    <a:pt x="572558" y="96838"/>
                    <a:pt x="548746" y="94721"/>
                    <a:pt x="539750" y="101600"/>
                  </a:cubicBezTo>
                  <a:cubicBezTo>
                    <a:pt x="530754" y="108479"/>
                    <a:pt x="534458" y="131762"/>
                    <a:pt x="530225" y="142875"/>
                  </a:cubicBezTo>
                  <a:cubicBezTo>
                    <a:pt x="525992" y="153987"/>
                    <a:pt x="520700" y="160338"/>
                    <a:pt x="514350" y="168275"/>
                  </a:cubicBezTo>
                  <a:cubicBezTo>
                    <a:pt x="508000" y="176212"/>
                    <a:pt x="492125" y="190500"/>
                    <a:pt x="492125" y="190500"/>
                  </a:cubicBezTo>
                  <a:cubicBezTo>
                    <a:pt x="484717" y="197908"/>
                    <a:pt x="480483" y="206375"/>
                    <a:pt x="469900" y="212725"/>
                  </a:cubicBezTo>
                  <a:cubicBezTo>
                    <a:pt x="459317" y="219075"/>
                    <a:pt x="438150" y="233363"/>
                    <a:pt x="428625" y="228600"/>
                  </a:cubicBezTo>
                  <a:cubicBezTo>
                    <a:pt x="419100" y="223837"/>
                    <a:pt x="416454" y="195262"/>
                    <a:pt x="412750" y="184150"/>
                  </a:cubicBezTo>
                  <a:cubicBezTo>
                    <a:pt x="409046" y="173038"/>
                    <a:pt x="411162" y="167746"/>
                    <a:pt x="406400" y="161925"/>
                  </a:cubicBezTo>
                  <a:cubicBezTo>
                    <a:pt x="401638" y="156104"/>
                    <a:pt x="393700" y="155575"/>
                    <a:pt x="384175" y="149225"/>
                  </a:cubicBezTo>
                  <a:cubicBezTo>
                    <a:pt x="374650" y="142875"/>
                    <a:pt x="360362" y="132292"/>
                    <a:pt x="349250" y="123825"/>
                  </a:cubicBezTo>
                  <a:cubicBezTo>
                    <a:pt x="338138" y="115358"/>
                    <a:pt x="328083" y="103187"/>
                    <a:pt x="317500" y="98425"/>
                  </a:cubicBezTo>
                  <a:cubicBezTo>
                    <a:pt x="306917" y="93662"/>
                    <a:pt x="297392" y="93663"/>
                    <a:pt x="285750" y="95250"/>
                  </a:cubicBezTo>
                  <a:cubicBezTo>
                    <a:pt x="274108" y="96837"/>
                    <a:pt x="256646" y="109008"/>
                    <a:pt x="247650" y="107950"/>
                  </a:cubicBezTo>
                  <a:cubicBezTo>
                    <a:pt x="238654" y="106892"/>
                    <a:pt x="234950" y="98954"/>
                    <a:pt x="231775" y="88900"/>
                  </a:cubicBezTo>
                  <a:cubicBezTo>
                    <a:pt x="228600" y="78846"/>
                    <a:pt x="236008" y="54504"/>
                    <a:pt x="228600" y="47625"/>
                  </a:cubicBezTo>
                  <a:cubicBezTo>
                    <a:pt x="221192" y="40746"/>
                    <a:pt x="201612" y="48154"/>
                    <a:pt x="187325" y="47625"/>
                  </a:cubicBezTo>
                  <a:cubicBezTo>
                    <a:pt x="173037" y="47096"/>
                    <a:pt x="154517" y="44979"/>
                    <a:pt x="142875" y="44450"/>
                  </a:cubicBezTo>
                  <a:cubicBezTo>
                    <a:pt x="131233" y="43921"/>
                    <a:pt x="126471" y="49742"/>
                    <a:pt x="117475" y="44450"/>
                  </a:cubicBezTo>
                  <a:cubicBezTo>
                    <a:pt x="108479" y="39158"/>
                    <a:pt x="100542" y="16404"/>
                    <a:pt x="88900" y="12700"/>
                  </a:cubicBezTo>
                  <a:cubicBezTo>
                    <a:pt x="77258" y="8996"/>
                    <a:pt x="62442" y="24342"/>
                    <a:pt x="47625" y="22225"/>
                  </a:cubicBezTo>
                  <a:cubicBezTo>
                    <a:pt x="32808" y="20108"/>
                    <a:pt x="16404" y="10054"/>
                    <a:pt x="0" y="0"/>
                  </a:cubicBezTo>
                </a:path>
              </a:pathLst>
            </a:custGeom>
            <a:noFill/>
            <a:ln w="28575" cap="flat" cmpd="sng">
              <a:solidFill>
                <a:srgbClr val="7030A0"/>
              </a:solidFill>
              <a:prstDash val="dot"/>
              <a:miter lim="4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1760" name="Google Shape;1760;p75"/>
            <p:cNvSpPr/>
            <p:nvPr/>
          </p:nvSpPr>
          <p:spPr>
            <a:xfrm>
              <a:off x="1853218" y="4648759"/>
              <a:ext cx="272016" cy="541811"/>
            </a:xfrm>
            <a:custGeom>
              <a:avLst/>
              <a:gdLst/>
              <a:ahLst/>
              <a:cxnLst/>
              <a:rect l="l" t="t" r="r" b="b"/>
              <a:pathLst>
                <a:path w="350836" h="692943" extrusionOk="0">
                  <a:moveTo>
                    <a:pt x="0" y="692943"/>
                  </a:moveTo>
                  <a:cubicBezTo>
                    <a:pt x="15478" y="675282"/>
                    <a:pt x="30956" y="657621"/>
                    <a:pt x="45243" y="647699"/>
                  </a:cubicBezTo>
                  <a:cubicBezTo>
                    <a:pt x="59531" y="637777"/>
                    <a:pt x="76994" y="637381"/>
                    <a:pt x="85725" y="633412"/>
                  </a:cubicBezTo>
                  <a:cubicBezTo>
                    <a:pt x="94456" y="629443"/>
                    <a:pt x="95647" y="629046"/>
                    <a:pt x="97631" y="623887"/>
                  </a:cubicBezTo>
                  <a:cubicBezTo>
                    <a:pt x="99615" y="618727"/>
                    <a:pt x="101203" y="607615"/>
                    <a:pt x="97631" y="602455"/>
                  </a:cubicBezTo>
                  <a:cubicBezTo>
                    <a:pt x="94059" y="597296"/>
                    <a:pt x="84137" y="595311"/>
                    <a:pt x="76200" y="592930"/>
                  </a:cubicBezTo>
                  <a:cubicBezTo>
                    <a:pt x="68263" y="590549"/>
                    <a:pt x="48421" y="592929"/>
                    <a:pt x="50008" y="588167"/>
                  </a:cubicBezTo>
                  <a:cubicBezTo>
                    <a:pt x="51595" y="583405"/>
                    <a:pt x="60325" y="573483"/>
                    <a:pt x="66675" y="564355"/>
                  </a:cubicBezTo>
                  <a:cubicBezTo>
                    <a:pt x="73025" y="555227"/>
                    <a:pt x="81756" y="541733"/>
                    <a:pt x="88106" y="533399"/>
                  </a:cubicBezTo>
                  <a:cubicBezTo>
                    <a:pt x="94456" y="525065"/>
                    <a:pt x="98028" y="520302"/>
                    <a:pt x="104775" y="514349"/>
                  </a:cubicBezTo>
                  <a:cubicBezTo>
                    <a:pt x="111522" y="508396"/>
                    <a:pt x="120650" y="502046"/>
                    <a:pt x="128587" y="497680"/>
                  </a:cubicBezTo>
                  <a:cubicBezTo>
                    <a:pt x="136524" y="493314"/>
                    <a:pt x="148034" y="493314"/>
                    <a:pt x="152400" y="488155"/>
                  </a:cubicBezTo>
                  <a:cubicBezTo>
                    <a:pt x="156766" y="482996"/>
                    <a:pt x="153194" y="478233"/>
                    <a:pt x="154781" y="466724"/>
                  </a:cubicBezTo>
                  <a:cubicBezTo>
                    <a:pt x="156368" y="455215"/>
                    <a:pt x="157559" y="428624"/>
                    <a:pt x="161925" y="419099"/>
                  </a:cubicBezTo>
                  <a:cubicBezTo>
                    <a:pt x="166291" y="409574"/>
                    <a:pt x="176213" y="416321"/>
                    <a:pt x="180975" y="409574"/>
                  </a:cubicBezTo>
                  <a:cubicBezTo>
                    <a:pt x="185737" y="402827"/>
                    <a:pt x="186135" y="385762"/>
                    <a:pt x="190500" y="378618"/>
                  </a:cubicBezTo>
                  <a:cubicBezTo>
                    <a:pt x="194865" y="371474"/>
                    <a:pt x="201215" y="371474"/>
                    <a:pt x="207168" y="366712"/>
                  </a:cubicBezTo>
                  <a:cubicBezTo>
                    <a:pt x="213121" y="361950"/>
                    <a:pt x="219868" y="354012"/>
                    <a:pt x="226218" y="350043"/>
                  </a:cubicBezTo>
                  <a:cubicBezTo>
                    <a:pt x="232568" y="346074"/>
                    <a:pt x="245268" y="342899"/>
                    <a:pt x="245268" y="342899"/>
                  </a:cubicBezTo>
                  <a:cubicBezTo>
                    <a:pt x="251618" y="340518"/>
                    <a:pt x="261937" y="340517"/>
                    <a:pt x="264318" y="335755"/>
                  </a:cubicBezTo>
                  <a:cubicBezTo>
                    <a:pt x="266699" y="330993"/>
                    <a:pt x="261540" y="322261"/>
                    <a:pt x="259556" y="314324"/>
                  </a:cubicBezTo>
                  <a:cubicBezTo>
                    <a:pt x="257572" y="306387"/>
                    <a:pt x="252015" y="296067"/>
                    <a:pt x="252412" y="288130"/>
                  </a:cubicBezTo>
                  <a:cubicBezTo>
                    <a:pt x="252809" y="280193"/>
                    <a:pt x="256381" y="271461"/>
                    <a:pt x="261937" y="266699"/>
                  </a:cubicBezTo>
                  <a:cubicBezTo>
                    <a:pt x="267493" y="261936"/>
                    <a:pt x="280194" y="263524"/>
                    <a:pt x="285750" y="259555"/>
                  </a:cubicBezTo>
                  <a:cubicBezTo>
                    <a:pt x="291306" y="255586"/>
                    <a:pt x="290513" y="247252"/>
                    <a:pt x="295275" y="242887"/>
                  </a:cubicBezTo>
                  <a:cubicBezTo>
                    <a:pt x="300037" y="238522"/>
                    <a:pt x="307975" y="237728"/>
                    <a:pt x="314325" y="233362"/>
                  </a:cubicBezTo>
                  <a:cubicBezTo>
                    <a:pt x="320675" y="228996"/>
                    <a:pt x="329406" y="224630"/>
                    <a:pt x="333375" y="216693"/>
                  </a:cubicBezTo>
                  <a:cubicBezTo>
                    <a:pt x="337344" y="208756"/>
                    <a:pt x="335359" y="194865"/>
                    <a:pt x="338137" y="185737"/>
                  </a:cubicBezTo>
                  <a:cubicBezTo>
                    <a:pt x="340915" y="176609"/>
                    <a:pt x="350043" y="161924"/>
                    <a:pt x="350043" y="161924"/>
                  </a:cubicBezTo>
                  <a:cubicBezTo>
                    <a:pt x="351630" y="156368"/>
                    <a:pt x="350837" y="152399"/>
                    <a:pt x="347662" y="152399"/>
                  </a:cubicBezTo>
                  <a:cubicBezTo>
                    <a:pt x="344487" y="152399"/>
                    <a:pt x="337343" y="157955"/>
                    <a:pt x="330993" y="161924"/>
                  </a:cubicBezTo>
                  <a:cubicBezTo>
                    <a:pt x="324643" y="165893"/>
                    <a:pt x="317103" y="174228"/>
                    <a:pt x="309562" y="176212"/>
                  </a:cubicBezTo>
                  <a:cubicBezTo>
                    <a:pt x="302022" y="178196"/>
                    <a:pt x="292100" y="175814"/>
                    <a:pt x="285750" y="173830"/>
                  </a:cubicBezTo>
                  <a:cubicBezTo>
                    <a:pt x="279400" y="171845"/>
                    <a:pt x="277018" y="167480"/>
                    <a:pt x="271462" y="164305"/>
                  </a:cubicBezTo>
                  <a:cubicBezTo>
                    <a:pt x="265906" y="161130"/>
                    <a:pt x="256778" y="161130"/>
                    <a:pt x="252412" y="154780"/>
                  </a:cubicBezTo>
                  <a:cubicBezTo>
                    <a:pt x="248046" y="148430"/>
                    <a:pt x="246856" y="134936"/>
                    <a:pt x="245268" y="126205"/>
                  </a:cubicBezTo>
                  <a:cubicBezTo>
                    <a:pt x="243680" y="117474"/>
                    <a:pt x="246062" y="110727"/>
                    <a:pt x="242887" y="102393"/>
                  </a:cubicBezTo>
                  <a:cubicBezTo>
                    <a:pt x="239712" y="94059"/>
                    <a:pt x="228599" y="84930"/>
                    <a:pt x="226218" y="76199"/>
                  </a:cubicBezTo>
                  <a:cubicBezTo>
                    <a:pt x="223837" y="67468"/>
                    <a:pt x="229790" y="57942"/>
                    <a:pt x="228600" y="50005"/>
                  </a:cubicBezTo>
                  <a:cubicBezTo>
                    <a:pt x="227410" y="42068"/>
                    <a:pt x="217885" y="36908"/>
                    <a:pt x="219075" y="28574"/>
                  </a:cubicBezTo>
                  <a:cubicBezTo>
                    <a:pt x="220265" y="20240"/>
                    <a:pt x="234949" y="8730"/>
                    <a:pt x="235743" y="-1"/>
                  </a:cubicBezTo>
                </a:path>
              </a:pathLst>
            </a:custGeom>
            <a:noFill/>
            <a:ln w="28575" cap="flat" cmpd="sng">
              <a:solidFill>
                <a:srgbClr val="7030A0"/>
              </a:solidFill>
              <a:prstDash val="dot"/>
              <a:miter lim="4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1761" name="Google Shape;1761;p75"/>
            <p:cNvSpPr/>
            <p:nvPr/>
          </p:nvSpPr>
          <p:spPr>
            <a:xfrm>
              <a:off x="2693269" y="4125554"/>
              <a:ext cx="472645" cy="543674"/>
            </a:xfrm>
            <a:custGeom>
              <a:avLst/>
              <a:gdLst/>
              <a:ahLst/>
              <a:cxnLst/>
              <a:rect l="l" t="t" r="r" b="b"/>
              <a:pathLst>
                <a:path w="609600" h="695325" extrusionOk="0">
                  <a:moveTo>
                    <a:pt x="0" y="695325"/>
                  </a:moveTo>
                  <a:cubicBezTo>
                    <a:pt x="20241" y="675282"/>
                    <a:pt x="40482" y="655240"/>
                    <a:pt x="61913" y="640556"/>
                  </a:cubicBezTo>
                  <a:cubicBezTo>
                    <a:pt x="83344" y="625872"/>
                    <a:pt x="110729" y="623094"/>
                    <a:pt x="128588" y="607219"/>
                  </a:cubicBezTo>
                  <a:cubicBezTo>
                    <a:pt x="146447" y="591344"/>
                    <a:pt x="149622" y="561975"/>
                    <a:pt x="169069" y="545306"/>
                  </a:cubicBezTo>
                  <a:cubicBezTo>
                    <a:pt x="188516" y="528637"/>
                    <a:pt x="227807" y="519112"/>
                    <a:pt x="245269" y="507206"/>
                  </a:cubicBezTo>
                  <a:cubicBezTo>
                    <a:pt x="262731" y="495300"/>
                    <a:pt x="273844" y="473869"/>
                    <a:pt x="273844" y="473869"/>
                  </a:cubicBezTo>
                  <a:cubicBezTo>
                    <a:pt x="278606" y="466725"/>
                    <a:pt x="270669" y="474663"/>
                    <a:pt x="273844" y="464344"/>
                  </a:cubicBezTo>
                  <a:cubicBezTo>
                    <a:pt x="277019" y="454025"/>
                    <a:pt x="291307" y="422672"/>
                    <a:pt x="292894" y="411956"/>
                  </a:cubicBezTo>
                  <a:cubicBezTo>
                    <a:pt x="294481" y="401240"/>
                    <a:pt x="283369" y="407194"/>
                    <a:pt x="283369" y="400050"/>
                  </a:cubicBezTo>
                  <a:cubicBezTo>
                    <a:pt x="283369" y="392906"/>
                    <a:pt x="290116" y="377825"/>
                    <a:pt x="292894" y="369094"/>
                  </a:cubicBezTo>
                  <a:cubicBezTo>
                    <a:pt x="295672" y="360363"/>
                    <a:pt x="299244" y="355203"/>
                    <a:pt x="300038" y="347662"/>
                  </a:cubicBezTo>
                  <a:cubicBezTo>
                    <a:pt x="300832" y="340121"/>
                    <a:pt x="293688" y="331787"/>
                    <a:pt x="297657" y="323850"/>
                  </a:cubicBezTo>
                  <a:cubicBezTo>
                    <a:pt x="301626" y="315913"/>
                    <a:pt x="317897" y="305990"/>
                    <a:pt x="323850" y="300037"/>
                  </a:cubicBezTo>
                  <a:cubicBezTo>
                    <a:pt x="329803" y="294084"/>
                    <a:pt x="332978" y="292496"/>
                    <a:pt x="333375" y="288131"/>
                  </a:cubicBezTo>
                  <a:cubicBezTo>
                    <a:pt x="333772" y="283766"/>
                    <a:pt x="325041" y="280194"/>
                    <a:pt x="326232" y="273844"/>
                  </a:cubicBezTo>
                  <a:cubicBezTo>
                    <a:pt x="327423" y="267494"/>
                    <a:pt x="334566" y="255984"/>
                    <a:pt x="340519" y="250031"/>
                  </a:cubicBezTo>
                  <a:cubicBezTo>
                    <a:pt x="346472" y="244078"/>
                    <a:pt x="354806" y="244475"/>
                    <a:pt x="361950" y="238125"/>
                  </a:cubicBezTo>
                  <a:cubicBezTo>
                    <a:pt x="369094" y="231775"/>
                    <a:pt x="374254" y="217884"/>
                    <a:pt x="383382" y="211931"/>
                  </a:cubicBezTo>
                  <a:cubicBezTo>
                    <a:pt x="392510" y="205978"/>
                    <a:pt x="406797" y="206375"/>
                    <a:pt x="416719" y="202406"/>
                  </a:cubicBezTo>
                  <a:cubicBezTo>
                    <a:pt x="426641" y="198437"/>
                    <a:pt x="437754" y="196056"/>
                    <a:pt x="442913" y="188119"/>
                  </a:cubicBezTo>
                  <a:cubicBezTo>
                    <a:pt x="448072" y="180181"/>
                    <a:pt x="448072" y="167878"/>
                    <a:pt x="447675" y="154781"/>
                  </a:cubicBezTo>
                  <a:cubicBezTo>
                    <a:pt x="447278" y="141684"/>
                    <a:pt x="437357" y="119856"/>
                    <a:pt x="440532" y="109537"/>
                  </a:cubicBezTo>
                  <a:cubicBezTo>
                    <a:pt x="443707" y="99218"/>
                    <a:pt x="460772" y="99219"/>
                    <a:pt x="466725" y="92869"/>
                  </a:cubicBezTo>
                  <a:cubicBezTo>
                    <a:pt x="472678" y="86519"/>
                    <a:pt x="466328" y="78978"/>
                    <a:pt x="476250" y="71437"/>
                  </a:cubicBezTo>
                  <a:cubicBezTo>
                    <a:pt x="486172" y="63896"/>
                    <a:pt x="509588" y="56356"/>
                    <a:pt x="526257" y="47625"/>
                  </a:cubicBezTo>
                  <a:cubicBezTo>
                    <a:pt x="542926" y="38894"/>
                    <a:pt x="576263" y="19050"/>
                    <a:pt x="576263" y="19050"/>
                  </a:cubicBezTo>
                  <a:lnTo>
                    <a:pt x="609600" y="0"/>
                  </a:lnTo>
                </a:path>
              </a:pathLst>
            </a:custGeom>
            <a:noFill/>
            <a:ln w="28575" cap="flat" cmpd="sng">
              <a:solidFill>
                <a:srgbClr val="7030A0"/>
              </a:solidFill>
              <a:prstDash val="dot"/>
              <a:miter lim="4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grpSp>
          <p:nvGrpSpPr>
            <p:cNvPr id="1762" name="Google Shape;1762;p75"/>
            <p:cNvGrpSpPr/>
            <p:nvPr/>
          </p:nvGrpSpPr>
          <p:grpSpPr>
            <a:xfrm>
              <a:off x="1411972" y="3993247"/>
              <a:ext cx="1763042" cy="1201037"/>
              <a:chOff x="2169334" y="3257404"/>
              <a:chExt cx="2273910" cy="1536052"/>
            </a:xfrm>
          </p:grpSpPr>
          <p:sp>
            <p:nvSpPr>
              <p:cNvPr id="1763" name="Google Shape;1763;p75"/>
              <p:cNvSpPr/>
              <p:nvPr/>
            </p:nvSpPr>
            <p:spPr>
              <a:xfrm>
                <a:off x="3159695" y="4611876"/>
                <a:ext cx="353171" cy="181580"/>
              </a:xfrm>
              <a:custGeom>
                <a:avLst/>
                <a:gdLst/>
                <a:ahLst/>
                <a:cxnLst/>
                <a:rect l="l" t="t" r="r" b="b"/>
                <a:pathLst>
                  <a:path w="353171" h="181580" extrusionOk="0">
                    <a:moveTo>
                      <a:pt x="2605" y="181580"/>
                    </a:moveTo>
                    <a:cubicBezTo>
                      <a:pt x="25" y="160149"/>
                      <a:pt x="-2555" y="138718"/>
                      <a:pt x="4986" y="122049"/>
                    </a:cubicBezTo>
                    <a:cubicBezTo>
                      <a:pt x="12527" y="105380"/>
                      <a:pt x="34355" y="92284"/>
                      <a:pt x="47849" y="81568"/>
                    </a:cubicBezTo>
                    <a:cubicBezTo>
                      <a:pt x="61343" y="70852"/>
                      <a:pt x="74440" y="60930"/>
                      <a:pt x="85949" y="57755"/>
                    </a:cubicBezTo>
                    <a:cubicBezTo>
                      <a:pt x="97458" y="54580"/>
                      <a:pt x="105793" y="62915"/>
                      <a:pt x="116905" y="62518"/>
                    </a:cubicBezTo>
                    <a:cubicBezTo>
                      <a:pt x="128017" y="62121"/>
                      <a:pt x="135955" y="56961"/>
                      <a:pt x="152624" y="55374"/>
                    </a:cubicBezTo>
                    <a:cubicBezTo>
                      <a:pt x="169293" y="53787"/>
                      <a:pt x="201837" y="54580"/>
                      <a:pt x="216918" y="52993"/>
                    </a:cubicBezTo>
                    <a:cubicBezTo>
                      <a:pt x="231999" y="51406"/>
                      <a:pt x="233983" y="52199"/>
                      <a:pt x="243111" y="45849"/>
                    </a:cubicBezTo>
                    <a:cubicBezTo>
                      <a:pt x="252239" y="39499"/>
                      <a:pt x="262161" y="21243"/>
                      <a:pt x="271686" y="14893"/>
                    </a:cubicBezTo>
                    <a:cubicBezTo>
                      <a:pt x="281211" y="8543"/>
                      <a:pt x="289942" y="10130"/>
                      <a:pt x="300261" y="7749"/>
                    </a:cubicBezTo>
                    <a:cubicBezTo>
                      <a:pt x="310580" y="5368"/>
                      <a:pt x="326058" y="-2173"/>
                      <a:pt x="333599" y="605"/>
                    </a:cubicBezTo>
                    <a:cubicBezTo>
                      <a:pt x="341140" y="3383"/>
                      <a:pt x="342330" y="18862"/>
                      <a:pt x="345505" y="24418"/>
                    </a:cubicBezTo>
                    <a:cubicBezTo>
                      <a:pt x="348680" y="29974"/>
                      <a:pt x="355030" y="29974"/>
                      <a:pt x="352649" y="33943"/>
                    </a:cubicBezTo>
                    <a:cubicBezTo>
                      <a:pt x="350268" y="37912"/>
                      <a:pt x="337965" y="43864"/>
                      <a:pt x="331218" y="48230"/>
                    </a:cubicBezTo>
                    <a:cubicBezTo>
                      <a:pt x="324471" y="52596"/>
                      <a:pt x="318319" y="56366"/>
                      <a:pt x="312168" y="60137"/>
                    </a:cubicBezTo>
                  </a:path>
                </a:pathLst>
              </a:custGeom>
              <a:noFill/>
              <a:ln w="28575" cap="flat" cmpd="sng">
                <a:solidFill>
                  <a:srgbClr val="00FF00"/>
                </a:solidFill>
                <a:prstDash val="solid"/>
                <a:miter lim="4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Roboto Condensed"/>
                  <a:ea typeface="Roboto Condensed"/>
                  <a:cs typeface="Roboto Condensed"/>
                  <a:sym typeface="Roboto Condensed"/>
                </a:endParaRPr>
              </a:p>
            </p:txBody>
          </p:sp>
          <p:sp>
            <p:nvSpPr>
              <p:cNvPr id="1764" name="Google Shape;1764;p75"/>
              <p:cNvSpPr/>
              <p:nvPr/>
            </p:nvSpPr>
            <p:spPr>
              <a:xfrm>
                <a:off x="2169334" y="3926081"/>
                <a:ext cx="1581197" cy="741171"/>
              </a:xfrm>
              <a:custGeom>
                <a:avLst/>
                <a:gdLst/>
                <a:ahLst/>
                <a:cxnLst/>
                <a:rect l="l" t="t" r="r" b="b"/>
                <a:pathLst>
                  <a:path w="1581197" h="741170" extrusionOk="0">
                    <a:moveTo>
                      <a:pt x="1412080" y="741170"/>
                    </a:moveTo>
                    <a:lnTo>
                      <a:pt x="1483518" y="710214"/>
                    </a:lnTo>
                    <a:cubicBezTo>
                      <a:pt x="1493837" y="703467"/>
                      <a:pt x="1481137" y="703864"/>
                      <a:pt x="1473993" y="700689"/>
                    </a:cubicBezTo>
                    <a:cubicBezTo>
                      <a:pt x="1466849" y="697514"/>
                      <a:pt x="1449783" y="694736"/>
                      <a:pt x="1440655" y="691164"/>
                    </a:cubicBezTo>
                    <a:cubicBezTo>
                      <a:pt x="1431527" y="687592"/>
                      <a:pt x="1427162" y="684417"/>
                      <a:pt x="1419224" y="679258"/>
                    </a:cubicBezTo>
                    <a:cubicBezTo>
                      <a:pt x="1411286" y="674099"/>
                      <a:pt x="1403746" y="663780"/>
                      <a:pt x="1393030" y="660208"/>
                    </a:cubicBezTo>
                    <a:cubicBezTo>
                      <a:pt x="1382314" y="656636"/>
                      <a:pt x="1367233" y="653857"/>
                      <a:pt x="1354930" y="657826"/>
                    </a:cubicBezTo>
                    <a:cubicBezTo>
                      <a:pt x="1342627" y="661795"/>
                      <a:pt x="1321989" y="682035"/>
                      <a:pt x="1319211" y="684020"/>
                    </a:cubicBezTo>
                    <a:cubicBezTo>
                      <a:pt x="1316433" y="686004"/>
                      <a:pt x="1331514" y="675686"/>
                      <a:pt x="1338261" y="669733"/>
                    </a:cubicBezTo>
                    <a:cubicBezTo>
                      <a:pt x="1345008" y="663780"/>
                      <a:pt x="1350565" y="656239"/>
                      <a:pt x="1359693" y="648301"/>
                    </a:cubicBezTo>
                    <a:cubicBezTo>
                      <a:pt x="1368821" y="640363"/>
                      <a:pt x="1379933" y="633617"/>
                      <a:pt x="1393030" y="622108"/>
                    </a:cubicBezTo>
                    <a:cubicBezTo>
                      <a:pt x="1406127" y="610599"/>
                      <a:pt x="1425574" y="590754"/>
                      <a:pt x="1438274" y="579245"/>
                    </a:cubicBezTo>
                    <a:cubicBezTo>
                      <a:pt x="1450974" y="567736"/>
                      <a:pt x="1469230" y="553051"/>
                      <a:pt x="1469230" y="553051"/>
                    </a:cubicBezTo>
                    <a:cubicBezTo>
                      <a:pt x="1479946" y="543129"/>
                      <a:pt x="1497012" y="529239"/>
                      <a:pt x="1502568" y="519714"/>
                    </a:cubicBezTo>
                    <a:cubicBezTo>
                      <a:pt x="1508124" y="510189"/>
                      <a:pt x="1498996" y="505029"/>
                      <a:pt x="1502568" y="495901"/>
                    </a:cubicBezTo>
                    <a:cubicBezTo>
                      <a:pt x="1506140" y="486773"/>
                      <a:pt x="1516459" y="476057"/>
                      <a:pt x="1523999" y="464945"/>
                    </a:cubicBezTo>
                    <a:cubicBezTo>
                      <a:pt x="1531539" y="453833"/>
                      <a:pt x="1542652" y="441926"/>
                      <a:pt x="1547811" y="429226"/>
                    </a:cubicBezTo>
                    <a:cubicBezTo>
                      <a:pt x="1552970" y="416526"/>
                      <a:pt x="1554955" y="402239"/>
                      <a:pt x="1554955" y="388745"/>
                    </a:cubicBezTo>
                    <a:cubicBezTo>
                      <a:pt x="1554955" y="375251"/>
                      <a:pt x="1549795" y="362551"/>
                      <a:pt x="1547811" y="348264"/>
                    </a:cubicBezTo>
                    <a:cubicBezTo>
                      <a:pt x="1545827" y="333977"/>
                      <a:pt x="1544636" y="314529"/>
                      <a:pt x="1543049" y="303020"/>
                    </a:cubicBezTo>
                    <a:cubicBezTo>
                      <a:pt x="1541462" y="291511"/>
                      <a:pt x="1531936" y="289527"/>
                      <a:pt x="1538286" y="279208"/>
                    </a:cubicBezTo>
                    <a:cubicBezTo>
                      <a:pt x="1544636" y="268889"/>
                      <a:pt x="1582736" y="246267"/>
                      <a:pt x="1581149" y="241108"/>
                    </a:cubicBezTo>
                    <a:cubicBezTo>
                      <a:pt x="1579562" y="235949"/>
                      <a:pt x="1531936" y="254601"/>
                      <a:pt x="1528761" y="248251"/>
                    </a:cubicBezTo>
                    <a:cubicBezTo>
                      <a:pt x="1525586" y="241901"/>
                      <a:pt x="1560908" y="210946"/>
                      <a:pt x="1562099" y="203008"/>
                    </a:cubicBezTo>
                    <a:cubicBezTo>
                      <a:pt x="1563290" y="195070"/>
                      <a:pt x="1539874" y="206579"/>
                      <a:pt x="1535905" y="200626"/>
                    </a:cubicBezTo>
                    <a:cubicBezTo>
                      <a:pt x="1531936" y="194673"/>
                      <a:pt x="1540667" y="176417"/>
                      <a:pt x="1538286" y="167289"/>
                    </a:cubicBezTo>
                    <a:cubicBezTo>
                      <a:pt x="1535905" y="158161"/>
                      <a:pt x="1531540" y="152208"/>
                      <a:pt x="1521618" y="145858"/>
                    </a:cubicBezTo>
                    <a:cubicBezTo>
                      <a:pt x="1511696" y="139508"/>
                      <a:pt x="1488280" y="132364"/>
                      <a:pt x="1478755" y="129189"/>
                    </a:cubicBezTo>
                    <a:cubicBezTo>
                      <a:pt x="1469230" y="126014"/>
                      <a:pt x="1471612" y="125220"/>
                      <a:pt x="1464468" y="126808"/>
                    </a:cubicBezTo>
                    <a:cubicBezTo>
                      <a:pt x="1457324" y="128395"/>
                      <a:pt x="1442243" y="134745"/>
                      <a:pt x="1435893" y="138714"/>
                    </a:cubicBezTo>
                    <a:cubicBezTo>
                      <a:pt x="1429543" y="142683"/>
                      <a:pt x="1431924" y="147048"/>
                      <a:pt x="1426368" y="150620"/>
                    </a:cubicBezTo>
                    <a:cubicBezTo>
                      <a:pt x="1420812" y="154192"/>
                      <a:pt x="1408905" y="158557"/>
                      <a:pt x="1402555" y="160145"/>
                    </a:cubicBezTo>
                    <a:cubicBezTo>
                      <a:pt x="1396205" y="161732"/>
                      <a:pt x="1391840" y="164114"/>
                      <a:pt x="1388268" y="160145"/>
                    </a:cubicBezTo>
                    <a:cubicBezTo>
                      <a:pt x="1384696" y="156176"/>
                      <a:pt x="1386283" y="141492"/>
                      <a:pt x="1381124" y="136333"/>
                    </a:cubicBezTo>
                    <a:cubicBezTo>
                      <a:pt x="1375965" y="131174"/>
                      <a:pt x="1364058" y="133555"/>
                      <a:pt x="1357311" y="129189"/>
                    </a:cubicBezTo>
                    <a:cubicBezTo>
                      <a:pt x="1350564" y="124823"/>
                      <a:pt x="1343421" y="117283"/>
                      <a:pt x="1340643" y="110139"/>
                    </a:cubicBezTo>
                    <a:cubicBezTo>
                      <a:pt x="1337865" y="102995"/>
                      <a:pt x="1340643" y="86326"/>
                      <a:pt x="1340643" y="86326"/>
                    </a:cubicBezTo>
                    <a:cubicBezTo>
                      <a:pt x="1340643" y="79579"/>
                      <a:pt x="1344612" y="77992"/>
                      <a:pt x="1340643" y="69658"/>
                    </a:cubicBezTo>
                    <a:cubicBezTo>
                      <a:pt x="1336674" y="61324"/>
                      <a:pt x="1325561" y="38304"/>
                      <a:pt x="1316830" y="36320"/>
                    </a:cubicBezTo>
                    <a:cubicBezTo>
                      <a:pt x="1308099" y="34336"/>
                      <a:pt x="1297780" y="55370"/>
                      <a:pt x="1288255" y="57751"/>
                    </a:cubicBezTo>
                    <a:cubicBezTo>
                      <a:pt x="1278730" y="60132"/>
                      <a:pt x="1269205" y="52592"/>
                      <a:pt x="1259680" y="50608"/>
                    </a:cubicBezTo>
                    <a:cubicBezTo>
                      <a:pt x="1250155" y="48624"/>
                      <a:pt x="1238249" y="43861"/>
                      <a:pt x="1231105" y="45845"/>
                    </a:cubicBezTo>
                    <a:cubicBezTo>
                      <a:pt x="1223961" y="47829"/>
                      <a:pt x="1221580" y="57752"/>
                      <a:pt x="1216818" y="62514"/>
                    </a:cubicBezTo>
                    <a:cubicBezTo>
                      <a:pt x="1212056" y="67276"/>
                      <a:pt x="1210864" y="71642"/>
                      <a:pt x="1202530" y="74420"/>
                    </a:cubicBezTo>
                    <a:cubicBezTo>
                      <a:pt x="1194195" y="77198"/>
                      <a:pt x="1174749" y="77595"/>
                      <a:pt x="1166811" y="79183"/>
                    </a:cubicBezTo>
                    <a:cubicBezTo>
                      <a:pt x="1158873" y="80771"/>
                      <a:pt x="1159270" y="80373"/>
                      <a:pt x="1154905" y="83945"/>
                    </a:cubicBezTo>
                    <a:cubicBezTo>
                      <a:pt x="1150540" y="87517"/>
                      <a:pt x="1144984" y="95058"/>
                      <a:pt x="1140618" y="100614"/>
                    </a:cubicBezTo>
                    <a:cubicBezTo>
                      <a:pt x="1136252" y="106170"/>
                      <a:pt x="1135458" y="114902"/>
                      <a:pt x="1128711" y="117283"/>
                    </a:cubicBezTo>
                    <a:cubicBezTo>
                      <a:pt x="1121964" y="119664"/>
                      <a:pt x="1110455" y="114901"/>
                      <a:pt x="1100136" y="114901"/>
                    </a:cubicBezTo>
                    <a:cubicBezTo>
                      <a:pt x="1089817" y="114901"/>
                      <a:pt x="1077515" y="120855"/>
                      <a:pt x="1066799" y="117283"/>
                    </a:cubicBezTo>
                    <a:cubicBezTo>
                      <a:pt x="1056083" y="113711"/>
                      <a:pt x="1044177" y="100614"/>
                      <a:pt x="1035843" y="93470"/>
                    </a:cubicBezTo>
                    <a:cubicBezTo>
                      <a:pt x="1027509" y="86326"/>
                      <a:pt x="1022746" y="75611"/>
                      <a:pt x="1016793" y="74420"/>
                    </a:cubicBezTo>
                    <a:cubicBezTo>
                      <a:pt x="1010840" y="73229"/>
                      <a:pt x="1005283" y="87120"/>
                      <a:pt x="1000124" y="86326"/>
                    </a:cubicBezTo>
                    <a:cubicBezTo>
                      <a:pt x="994964" y="85532"/>
                      <a:pt x="991789" y="73627"/>
                      <a:pt x="985836" y="69658"/>
                    </a:cubicBezTo>
                    <a:cubicBezTo>
                      <a:pt x="979883" y="65689"/>
                      <a:pt x="971549" y="60926"/>
                      <a:pt x="964405" y="62514"/>
                    </a:cubicBezTo>
                    <a:cubicBezTo>
                      <a:pt x="957261" y="64101"/>
                      <a:pt x="948530" y="74024"/>
                      <a:pt x="942974" y="79183"/>
                    </a:cubicBezTo>
                    <a:cubicBezTo>
                      <a:pt x="937418" y="84342"/>
                      <a:pt x="937815" y="89105"/>
                      <a:pt x="931068" y="93470"/>
                    </a:cubicBezTo>
                    <a:cubicBezTo>
                      <a:pt x="924321" y="97835"/>
                      <a:pt x="911621" y="102201"/>
                      <a:pt x="902493" y="105376"/>
                    </a:cubicBezTo>
                    <a:cubicBezTo>
                      <a:pt x="893365" y="108551"/>
                      <a:pt x="876299" y="112520"/>
                      <a:pt x="876299" y="112520"/>
                    </a:cubicBezTo>
                    <a:cubicBezTo>
                      <a:pt x="867568" y="114901"/>
                      <a:pt x="856852" y="115298"/>
                      <a:pt x="850105" y="119664"/>
                    </a:cubicBezTo>
                    <a:cubicBezTo>
                      <a:pt x="843358" y="124030"/>
                      <a:pt x="840977" y="133951"/>
                      <a:pt x="835818" y="138714"/>
                    </a:cubicBezTo>
                    <a:cubicBezTo>
                      <a:pt x="830659" y="143476"/>
                      <a:pt x="826690" y="147842"/>
                      <a:pt x="819149" y="148239"/>
                    </a:cubicBezTo>
                    <a:cubicBezTo>
                      <a:pt x="811608" y="148636"/>
                      <a:pt x="801686" y="147048"/>
                      <a:pt x="790574" y="141095"/>
                    </a:cubicBezTo>
                    <a:cubicBezTo>
                      <a:pt x="779462" y="135142"/>
                      <a:pt x="767952" y="121648"/>
                      <a:pt x="752474" y="112520"/>
                    </a:cubicBezTo>
                    <a:cubicBezTo>
                      <a:pt x="736996" y="103392"/>
                      <a:pt x="713183" y="94660"/>
                      <a:pt x="697705" y="86326"/>
                    </a:cubicBezTo>
                    <a:cubicBezTo>
                      <a:pt x="682227" y="77992"/>
                      <a:pt x="675480" y="72039"/>
                      <a:pt x="659605" y="62514"/>
                    </a:cubicBezTo>
                    <a:cubicBezTo>
                      <a:pt x="643730" y="52989"/>
                      <a:pt x="618727" y="39495"/>
                      <a:pt x="602455" y="29176"/>
                    </a:cubicBezTo>
                    <a:cubicBezTo>
                      <a:pt x="586183" y="18857"/>
                      <a:pt x="571499" y="3776"/>
                      <a:pt x="561974" y="601"/>
                    </a:cubicBezTo>
                    <a:cubicBezTo>
                      <a:pt x="552449" y="-2574"/>
                      <a:pt x="554036" y="7745"/>
                      <a:pt x="545305" y="10126"/>
                    </a:cubicBezTo>
                    <a:cubicBezTo>
                      <a:pt x="536574" y="12507"/>
                      <a:pt x="526652" y="13698"/>
                      <a:pt x="509586" y="14889"/>
                    </a:cubicBezTo>
                    <a:cubicBezTo>
                      <a:pt x="492520" y="16080"/>
                      <a:pt x="461564" y="15286"/>
                      <a:pt x="442911" y="17270"/>
                    </a:cubicBezTo>
                    <a:cubicBezTo>
                      <a:pt x="424258" y="19254"/>
                      <a:pt x="413146" y="25207"/>
                      <a:pt x="397668" y="26795"/>
                    </a:cubicBezTo>
                    <a:cubicBezTo>
                      <a:pt x="382190" y="28382"/>
                      <a:pt x="367109" y="25208"/>
                      <a:pt x="350043" y="26795"/>
                    </a:cubicBezTo>
                    <a:cubicBezTo>
                      <a:pt x="332977" y="28382"/>
                      <a:pt x="310355" y="32351"/>
                      <a:pt x="295274" y="36320"/>
                    </a:cubicBezTo>
                    <a:cubicBezTo>
                      <a:pt x="280193" y="40289"/>
                      <a:pt x="269874" y="47036"/>
                      <a:pt x="259555" y="50608"/>
                    </a:cubicBezTo>
                    <a:cubicBezTo>
                      <a:pt x="249236" y="54180"/>
                      <a:pt x="241695" y="55767"/>
                      <a:pt x="233361" y="57751"/>
                    </a:cubicBezTo>
                    <a:cubicBezTo>
                      <a:pt x="225027" y="59735"/>
                      <a:pt x="217883" y="62514"/>
                      <a:pt x="209549" y="62514"/>
                    </a:cubicBezTo>
                    <a:cubicBezTo>
                      <a:pt x="201215" y="62514"/>
                      <a:pt x="191689" y="55767"/>
                      <a:pt x="183355" y="57751"/>
                    </a:cubicBezTo>
                    <a:cubicBezTo>
                      <a:pt x="175021" y="59735"/>
                      <a:pt x="167480" y="69261"/>
                      <a:pt x="159543" y="74420"/>
                    </a:cubicBezTo>
                    <a:cubicBezTo>
                      <a:pt x="151606" y="79579"/>
                      <a:pt x="135730" y="88708"/>
                      <a:pt x="135730" y="88708"/>
                    </a:cubicBezTo>
                    <a:cubicBezTo>
                      <a:pt x="129777" y="92280"/>
                      <a:pt x="128983" y="94661"/>
                      <a:pt x="123824" y="95851"/>
                    </a:cubicBezTo>
                    <a:cubicBezTo>
                      <a:pt x="118665" y="97041"/>
                      <a:pt x="112315" y="97041"/>
                      <a:pt x="104774" y="95851"/>
                    </a:cubicBezTo>
                    <a:cubicBezTo>
                      <a:pt x="97233" y="94660"/>
                      <a:pt x="86517" y="91089"/>
                      <a:pt x="78580" y="88708"/>
                    </a:cubicBezTo>
                    <a:cubicBezTo>
                      <a:pt x="70643" y="86327"/>
                      <a:pt x="62705" y="83548"/>
                      <a:pt x="57149" y="81564"/>
                    </a:cubicBezTo>
                    <a:cubicBezTo>
                      <a:pt x="51593" y="79580"/>
                      <a:pt x="50005" y="75610"/>
                      <a:pt x="45243" y="76801"/>
                    </a:cubicBezTo>
                    <a:cubicBezTo>
                      <a:pt x="40481" y="77992"/>
                      <a:pt x="36115" y="84342"/>
                      <a:pt x="28574" y="88708"/>
                    </a:cubicBezTo>
                    <a:cubicBezTo>
                      <a:pt x="21033" y="93074"/>
                      <a:pt x="-1" y="102995"/>
                      <a:pt x="-1" y="102995"/>
                    </a:cubicBezTo>
                  </a:path>
                </a:pathLst>
              </a:custGeom>
              <a:noFill/>
              <a:ln w="28575" cap="flat" cmpd="sng">
                <a:solidFill>
                  <a:srgbClr val="00FF00"/>
                </a:solidFill>
                <a:prstDash val="solid"/>
                <a:miter lim="4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Roboto Condensed"/>
                  <a:ea typeface="Roboto Condensed"/>
                  <a:cs typeface="Roboto Condensed"/>
                  <a:sym typeface="Roboto Condensed"/>
                </a:endParaRPr>
              </a:p>
            </p:txBody>
          </p:sp>
          <p:sp>
            <p:nvSpPr>
              <p:cNvPr id="1765" name="Google Shape;1765;p75"/>
              <p:cNvSpPr/>
              <p:nvPr/>
            </p:nvSpPr>
            <p:spPr>
              <a:xfrm>
                <a:off x="3653616" y="4179094"/>
                <a:ext cx="758840" cy="445294"/>
              </a:xfrm>
              <a:custGeom>
                <a:avLst/>
                <a:gdLst/>
                <a:ahLst/>
                <a:cxnLst/>
                <a:rect l="l" t="t" r="r" b="b"/>
                <a:pathLst>
                  <a:path w="758840" h="445294" extrusionOk="0">
                    <a:moveTo>
                      <a:pt x="758840" y="445294"/>
                    </a:moveTo>
                    <a:cubicBezTo>
                      <a:pt x="738401" y="436364"/>
                      <a:pt x="717962" y="427434"/>
                      <a:pt x="701690" y="421481"/>
                    </a:cubicBezTo>
                    <a:cubicBezTo>
                      <a:pt x="685418" y="415528"/>
                      <a:pt x="673909" y="415528"/>
                      <a:pt x="661209" y="409575"/>
                    </a:cubicBezTo>
                    <a:cubicBezTo>
                      <a:pt x="648509" y="403622"/>
                      <a:pt x="633427" y="392112"/>
                      <a:pt x="625490" y="385762"/>
                    </a:cubicBezTo>
                    <a:cubicBezTo>
                      <a:pt x="617553" y="379412"/>
                      <a:pt x="621918" y="377428"/>
                      <a:pt x="613584" y="371475"/>
                    </a:cubicBezTo>
                    <a:cubicBezTo>
                      <a:pt x="605250" y="365522"/>
                      <a:pt x="583818" y="357982"/>
                      <a:pt x="575484" y="350044"/>
                    </a:cubicBezTo>
                    <a:cubicBezTo>
                      <a:pt x="567150" y="342106"/>
                      <a:pt x="575087" y="330994"/>
                      <a:pt x="563578" y="323850"/>
                    </a:cubicBezTo>
                    <a:cubicBezTo>
                      <a:pt x="552069" y="316706"/>
                      <a:pt x="517937" y="313134"/>
                      <a:pt x="506428" y="307181"/>
                    </a:cubicBezTo>
                    <a:cubicBezTo>
                      <a:pt x="494919" y="301228"/>
                      <a:pt x="501666" y="297656"/>
                      <a:pt x="494522" y="288131"/>
                    </a:cubicBezTo>
                    <a:cubicBezTo>
                      <a:pt x="487378" y="278606"/>
                      <a:pt x="470709" y="262731"/>
                      <a:pt x="463565" y="250031"/>
                    </a:cubicBezTo>
                    <a:cubicBezTo>
                      <a:pt x="456421" y="237331"/>
                      <a:pt x="457215" y="225425"/>
                      <a:pt x="451659" y="211931"/>
                    </a:cubicBezTo>
                    <a:cubicBezTo>
                      <a:pt x="446103" y="198437"/>
                      <a:pt x="436578" y="180975"/>
                      <a:pt x="430228" y="169069"/>
                    </a:cubicBezTo>
                    <a:cubicBezTo>
                      <a:pt x="423878" y="157163"/>
                      <a:pt x="421893" y="147241"/>
                      <a:pt x="413559" y="140494"/>
                    </a:cubicBezTo>
                    <a:cubicBezTo>
                      <a:pt x="405225" y="133747"/>
                      <a:pt x="388953" y="131762"/>
                      <a:pt x="380222" y="128587"/>
                    </a:cubicBezTo>
                    <a:cubicBezTo>
                      <a:pt x="371491" y="125412"/>
                      <a:pt x="370697" y="122634"/>
                      <a:pt x="361172" y="121444"/>
                    </a:cubicBezTo>
                    <a:cubicBezTo>
                      <a:pt x="351647" y="120254"/>
                      <a:pt x="333788" y="120650"/>
                      <a:pt x="323072" y="121444"/>
                    </a:cubicBezTo>
                    <a:cubicBezTo>
                      <a:pt x="312356" y="122238"/>
                      <a:pt x="307197" y="128190"/>
                      <a:pt x="296878" y="126206"/>
                    </a:cubicBezTo>
                    <a:cubicBezTo>
                      <a:pt x="286559" y="124222"/>
                      <a:pt x="272271" y="114299"/>
                      <a:pt x="261159" y="109537"/>
                    </a:cubicBezTo>
                    <a:cubicBezTo>
                      <a:pt x="250047" y="104775"/>
                      <a:pt x="239728" y="100012"/>
                      <a:pt x="230203" y="97631"/>
                    </a:cubicBezTo>
                    <a:cubicBezTo>
                      <a:pt x="220678" y="95250"/>
                      <a:pt x="213931" y="94456"/>
                      <a:pt x="204009" y="95250"/>
                    </a:cubicBezTo>
                    <a:cubicBezTo>
                      <a:pt x="194087" y="96044"/>
                      <a:pt x="180594" y="101203"/>
                      <a:pt x="170672" y="102394"/>
                    </a:cubicBezTo>
                    <a:cubicBezTo>
                      <a:pt x="160750" y="103585"/>
                      <a:pt x="150828" y="105569"/>
                      <a:pt x="144478" y="102394"/>
                    </a:cubicBezTo>
                    <a:cubicBezTo>
                      <a:pt x="138128" y="99219"/>
                      <a:pt x="137334" y="90091"/>
                      <a:pt x="132572" y="83344"/>
                    </a:cubicBezTo>
                    <a:cubicBezTo>
                      <a:pt x="127810" y="76597"/>
                      <a:pt x="125031" y="67865"/>
                      <a:pt x="115903" y="61912"/>
                    </a:cubicBezTo>
                    <a:cubicBezTo>
                      <a:pt x="106775" y="55959"/>
                      <a:pt x="88519" y="51990"/>
                      <a:pt x="77803" y="47625"/>
                    </a:cubicBezTo>
                    <a:cubicBezTo>
                      <a:pt x="67087" y="43260"/>
                      <a:pt x="59150" y="40481"/>
                      <a:pt x="51609" y="35719"/>
                    </a:cubicBezTo>
                    <a:cubicBezTo>
                      <a:pt x="44068" y="30957"/>
                      <a:pt x="38115" y="21034"/>
                      <a:pt x="32559" y="19050"/>
                    </a:cubicBezTo>
                    <a:cubicBezTo>
                      <a:pt x="27003" y="17066"/>
                      <a:pt x="23431" y="24209"/>
                      <a:pt x="18272" y="23812"/>
                    </a:cubicBezTo>
                    <a:cubicBezTo>
                      <a:pt x="13113" y="23415"/>
                      <a:pt x="4381" y="20638"/>
                      <a:pt x="1603" y="16669"/>
                    </a:cubicBezTo>
                    <a:cubicBezTo>
                      <a:pt x="-1175" y="12700"/>
                      <a:pt x="214" y="6350"/>
                      <a:pt x="1603" y="0"/>
                    </a:cubicBezTo>
                  </a:path>
                </a:pathLst>
              </a:custGeom>
              <a:noFill/>
              <a:ln w="28575" cap="flat" cmpd="sng">
                <a:solidFill>
                  <a:srgbClr val="00FF00"/>
                </a:solidFill>
                <a:prstDash val="solid"/>
                <a:miter lim="4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Roboto Condensed"/>
                  <a:ea typeface="Roboto Condensed"/>
                  <a:cs typeface="Roboto Condensed"/>
                  <a:sym typeface="Roboto Condensed"/>
                </a:endParaRPr>
              </a:p>
            </p:txBody>
          </p:sp>
          <p:sp>
            <p:nvSpPr>
              <p:cNvPr id="1766" name="Google Shape;1766;p75"/>
              <p:cNvSpPr/>
              <p:nvPr/>
            </p:nvSpPr>
            <p:spPr>
              <a:xfrm>
                <a:off x="2712242" y="3633805"/>
                <a:ext cx="215373" cy="366712"/>
              </a:xfrm>
              <a:custGeom>
                <a:avLst/>
                <a:gdLst/>
                <a:ahLst/>
                <a:cxnLst/>
                <a:rect l="l" t="t" r="r" b="b"/>
                <a:pathLst>
                  <a:path w="215373" h="366713" extrusionOk="0">
                    <a:moveTo>
                      <a:pt x="147637" y="366713"/>
                    </a:moveTo>
                    <a:cubicBezTo>
                      <a:pt x="155773" y="344289"/>
                      <a:pt x="163909" y="321866"/>
                      <a:pt x="173831" y="309563"/>
                    </a:cubicBezTo>
                    <a:cubicBezTo>
                      <a:pt x="183753" y="297260"/>
                      <a:pt x="203597" y="299641"/>
                      <a:pt x="207169" y="292894"/>
                    </a:cubicBezTo>
                    <a:cubicBezTo>
                      <a:pt x="210741" y="286147"/>
                      <a:pt x="202009" y="276622"/>
                      <a:pt x="195262" y="269082"/>
                    </a:cubicBezTo>
                    <a:cubicBezTo>
                      <a:pt x="188515" y="261541"/>
                      <a:pt x="171449" y="257573"/>
                      <a:pt x="166687" y="247651"/>
                    </a:cubicBezTo>
                    <a:cubicBezTo>
                      <a:pt x="161925" y="237729"/>
                      <a:pt x="166687" y="209551"/>
                      <a:pt x="166687" y="209551"/>
                    </a:cubicBezTo>
                    <a:cubicBezTo>
                      <a:pt x="166687" y="196454"/>
                      <a:pt x="162321" y="178197"/>
                      <a:pt x="166687" y="169069"/>
                    </a:cubicBezTo>
                    <a:cubicBezTo>
                      <a:pt x="171053" y="159941"/>
                      <a:pt x="185340" y="159544"/>
                      <a:pt x="192881" y="154782"/>
                    </a:cubicBezTo>
                    <a:cubicBezTo>
                      <a:pt x="200422" y="150020"/>
                      <a:pt x="208359" y="146447"/>
                      <a:pt x="211931" y="140494"/>
                    </a:cubicBezTo>
                    <a:cubicBezTo>
                      <a:pt x="215503" y="134541"/>
                      <a:pt x="216296" y="124619"/>
                      <a:pt x="214312" y="119063"/>
                    </a:cubicBezTo>
                    <a:cubicBezTo>
                      <a:pt x="212328" y="113507"/>
                      <a:pt x="206375" y="110729"/>
                      <a:pt x="200025" y="107157"/>
                    </a:cubicBezTo>
                    <a:cubicBezTo>
                      <a:pt x="193675" y="103585"/>
                      <a:pt x="183753" y="98029"/>
                      <a:pt x="176212" y="97632"/>
                    </a:cubicBezTo>
                    <a:cubicBezTo>
                      <a:pt x="168671" y="97235"/>
                      <a:pt x="163512" y="101998"/>
                      <a:pt x="154781" y="104776"/>
                    </a:cubicBezTo>
                    <a:cubicBezTo>
                      <a:pt x="146050" y="107554"/>
                      <a:pt x="132159" y="113507"/>
                      <a:pt x="123825" y="114301"/>
                    </a:cubicBezTo>
                    <a:cubicBezTo>
                      <a:pt x="115491" y="115095"/>
                      <a:pt x="110331" y="115491"/>
                      <a:pt x="104775" y="109538"/>
                    </a:cubicBezTo>
                    <a:cubicBezTo>
                      <a:pt x="99219" y="103585"/>
                      <a:pt x="97631" y="82154"/>
                      <a:pt x="90487" y="78582"/>
                    </a:cubicBezTo>
                    <a:cubicBezTo>
                      <a:pt x="83343" y="75010"/>
                      <a:pt x="70643" y="82948"/>
                      <a:pt x="61912" y="88107"/>
                    </a:cubicBezTo>
                    <a:cubicBezTo>
                      <a:pt x="53181" y="93266"/>
                      <a:pt x="44847" y="105569"/>
                      <a:pt x="38100" y="109538"/>
                    </a:cubicBezTo>
                    <a:cubicBezTo>
                      <a:pt x="31353" y="113507"/>
                      <a:pt x="26193" y="113506"/>
                      <a:pt x="21431" y="111919"/>
                    </a:cubicBezTo>
                    <a:cubicBezTo>
                      <a:pt x="16669" y="110332"/>
                      <a:pt x="13097" y="105966"/>
                      <a:pt x="9525" y="100013"/>
                    </a:cubicBezTo>
                    <a:cubicBezTo>
                      <a:pt x="5953" y="94060"/>
                      <a:pt x="0" y="83742"/>
                      <a:pt x="0" y="76201"/>
                    </a:cubicBezTo>
                    <a:cubicBezTo>
                      <a:pt x="0" y="68660"/>
                      <a:pt x="5953" y="59531"/>
                      <a:pt x="9525" y="54769"/>
                    </a:cubicBezTo>
                    <a:cubicBezTo>
                      <a:pt x="13097" y="50007"/>
                      <a:pt x="20240" y="53579"/>
                      <a:pt x="21431" y="47626"/>
                    </a:cubicBezTo>
                    <a:cubicBezTo>
                      <a:pt x="22622" y="41673"/>
                      <a:pt x="20241" y="26988"/>
                      <a:pt x="16669" y="19051"/>
                    </a:cubicBezTo>
                    <a:cubicBezTo>
                      <a:pt x="13097" y="11114"/>
                      <a:pt x="3969" y="5954"/>
                      <a:pt x="0" y="1"/>
                    </a:cubicBezTo>
                  </a:path>
                </a:pathLst>
              </a:custGeom>
              <a:noFill/>
              <a:ln w="28575" cap="flat" cmpd="sng">
                <a:solidFill>
                  <a:srgbClr val="00FF00"/>
                </a:solidFill>
                <a:prstDash val="solid"/>
                <a:miter lim="4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Roboto Condensed"/>
                  <a:ea typeface="Roboto Condensed"/>
                  <a:cs typeface="Roboto Condensed"/>
                  <a:sym typeface="Roboto Condensed"/>
                </a:endParaRPr>
              </a:p>
            </p:txBody>
          </p:sp>
          <p:sp>
            <p:nvSpPr>
              <p:cNvPr id="1767" name="Google Shape;1767;p75"/>
              <p:cNvSpPr/>
              <p:nvPr/>
            </p:nvSpPr>
            <p:spPr>
              <a:xfrm>
                <a:off x="3476625" y="3419475"/>
                <a:ext cx="957263" cy="550069"/>
              </a:xfrm>
              <a:custGeom>
                <a:avLst/>
                <a:gdLst/>
                <a:ahLst/>
                <a:cxnLst/>
                <a:rect l="l" t="t" r="r" b="b"/>
                <a:pathLst>
                  <a:path w="957263" h="550069" extrusionOk="0">
                    <a:moveTo>
                      <a:pt x="957263" y="0"/>
                    </a:moveTo>
                    <a:cubicBezTo>
                      <a:pt x="932458" y="15478"/>
                      <a:pt x="907654" y="30956"/>
                      <a:pt x="883444" y="45244"/>
                    </a:cubicBezTo>
                    <a:cubicBezTo>
                      <a:pt x="859234" y="59532"/>
                      <a:pt x="837009" y="70247"/>
                      <a:pt x="812006" y="85725"/>
                    </a:cubicBezTo>
                    <a:cubicBezTo>
                      <a:pt x="787003" y="101203"/>
                      <a:pt x="756840" y="125810"/>
                      <a:pt x="733425" y="138113"/>
                    </a:cubicBezTo>
                    <a:cubicBezTo>
                      <a:pt x="710010" y="150416"/>
                      <a:pt x="686991" y="153194"/>
                      <a:pt x="671513" y="159544"/>
                    </a:cubicBezTo>
                    <a:cubicBezTo>
                      <a:pt x="656035" y="165894"/>
                      <a:pt x="648890" y="170260"/>
                      <a:pt x="640556" y="176213"/>
                    </a:cubicBezTo>
                    <a:cubicBezTo>
                      <a:pt x="632221" y="182166"/>
                      <a:pt x="633015" y="194073"/>
                      <a:pt x="621506" y="195263"/>
                    </a:cubicBezTo>
                    <a:cubicBezTo>
                      <a:pt x="609997" y="196453"/>
                      <a:pt x="583803" y="180578"/>
                      <a:pt x="571500" y="183356"/>
                    </a:cubicBezTo>
                    <a:cubicBezTo>
                      <a:pt x="559197" y="186134"/>
                      <a:pt x="558800" y="207962"/>
                      <a:pt x="547688" y="211931"/>
                    </a:cubicBezTo>
                    <a:cubicBezTo>
                      <a:pt x="536576" y="215900"/>
                      <a:pt x="517525" y="200422"/>
                      <a:pt x="504825" y="207169"/>
                    </a:cubicBezTo>
                    <a:cubicBezTo>
                      <a:pt x="492125" y="213916"/>
                      <a:pt x="488157" y="245269"/>
                      <a:pt x="471488" y="252413"/>
                    </a:cubicBezTo>
                    <a:cubicBezTo>
                      <a:pt x="454819" y="259557"/>
                      <a:pt x="419894" y="246459"/>
                      <a:pt x="404813" y="250031"/>
                    </a:cubicBezTo>
                    <a:cubicBezTo>
                      <a:pt x="389732" y="253603"/>
                      <a:pt x="391319" y="264716"/>
                      <a:pt x="381000" y="273844"/>
                    </a:cubicBezTo>
                    <a:cubicBezTo>
                      <a:pt x="370681" y="282972"/>
                      <a:pt x="353616" y="299244"/>
                      <a:pt x="342900" y="304800"/>
                    </a:cubicBezTo>
                    <a:cubicBezTo>
                      <a:pt x="332184" y="310356"/>
                      <a:pt x="325834" y="303609"/>
                      <a:pt x="316706" y="307181"/>
                    </a:cubicBezTo>
                    <a:cubicBezTo>
                      <a:pt x="307578" y="310753"/>
                      <a:pt x="296465" y="323850"/>
                      <a:pt x="288131" y="326231"/>
                    </a:cubicBezTo>
                    <a:cubicBezTo>
                      <a:pt x="279797" y="328612"/>
                      <a:pt x="275034" y="317500"/>
                      <a:pt x="266700" y="321469"/>
                    </a:cubicBezTo>
                    <a:cubicBezTo>
                      <a:pt x="258366" y="325438"/>
                      <a:pt x="246856" y="338138"/>
                      <a:pt x="238125" y="350044"/>
                    </a:cubicBezTo>
                    <a:cubicBezTo>
                      <a:pt x="229394" y="361950"/>
                      <a:pt x="220663" y="380603"/>
                      <a:pt x="214313" y="392906"/>
                    </a:cubicBezTo>
                    <a:cubicBezTo>
                      <a:pt x="207963" y="405209"/>
                      <a:pt x="209550" y="419894"/>
                      <a:pt x="200025" y="423863"/>
                    </a:cubicBezTo>
                    <a:cubicBezTo>
                      <a:pt x="190500" y="427832"/>
                      <a:pt x="167482" y="413941"/>
                      <a:pt x="157163" y="416719"/>
                    </a:cubicBezTo>
                    <a:cubicBezTo>
                      <a:pt x="146844" y="419497"/>
                      <a:pt x="143669" y="432990"/>
                      <a:pt x="138113" y="440531"/>
                    </a:cubicBezTo>
                    <a:cubicBezTo>
                      <a:pt x="132557" y="448072"/>
                      <a:pt x="128191" y="454026"/>
                      <a:pt x="123825" y="461963"/>
                    </a:cubicBezTo>
                    <a:cubicBezTo>
                      <a:pt x="119459" y="469900"/>
                      <a:pt x="121047" y="479822"/>
                      <a:pt x="111919" y="488156"/>
                    </a:cubicBezTo>
                    <a:cubicBezTo>
                      <a:pt x="102791" y="496490"/>
                      <a:pt x="84137" y="504428"/>
                      <a:pt x="69056" y="511969"/>
                    </a:cubicBezTo>
                    <a:cubicBezTo>
                      <a:pt x="53975" y="519510"/>
                      <a:pt x="32940" y="527050"/>
                      <a:pt x="21431" y="533400"/>
                    </a:cubicBezTo>
                    <a:cubicBezTo>
                      <a:pt x="9922" y="539750"/>
                      <a:pt x="4961" y="544909"/>
                      <a:pt x="0" y="550069"/>
                    </a:cubicBezTo>
                  </a:path>
                </a:pathLst>
              </a:custGeom>
              <a:noFill/>
              <a:ln w="28575" cap="flat" cmpd="sng">
                <a:solidFill>
                  <a:srgbClr val="00FF00"/>
                </a:solidFill>
                <a:prstDash val="solid"/>
                <a:miter lim="4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Roboto Condensed"/>
                  <a:ea typeface="Roboto Condensed"/>
                  <a:cs typeface="Roboto Condensed"/>
                  <a:sym typeface="Roboto Condensed"/>
                </a:endParaRPr>
              </a:p>
            </p:txBody>
          </p:sp>
          <p:sp>
            <p:nvSpPr>
              <p:cNvPr id="1768" name="Google Shape;1768;p75"/>
              <p:cNvSpPr/>
              <p:nvPr/>
            </p:nvSpPr>
            <p:spPr>
              <a:xfrm>
                <a:off x="4243389" y="3257404"/>
                <a:ext cx="199855" cy="169220"/>
              </a:xfrm>
              <a:custGeom>
                <a:avLst/>
                <a:gdLst/>
                <a:ahLst/>
                <a:cxnLst/>
                <a:rect l="l" t="t" r="r" b="b"/>
                <a:pathLst>
                  <a:path w="199856" h="169220" extrusionOk="0">
                    <a:moveTo>
                      <a:pt x="0" y="4914"/>
                    </a:moveTo>
                    <a:cubicBezTo>
                      <a:pt x="7938" y="10470"/>
                      <a:pt x="20240" y="14439"/>
                      <a:pt x="35718" y="16820"/>
                    </a:cubicBezTo>
                    <a:cubicBezTo>
                      <a:pt x="51196" y="19201"/>
                      <a:pt x="76199" y="21979"/>
                      <a:pt x="92868" y="19201"/>
                    </a:cubicBezTo>
                    <a:cubicBezTo>
                      <a:pt x="109537" y="16423"/>
                      <a:pt x="123825" y="-1833"/>
                      <a:pt x="135731" y="151"/>
                    </a:cubicBezTo>
                    <a:cubicBezTo>
                      <a:pt x="147637" y="2135"/>
                      <a:pt x="153987" y="25154"/>
                      <a:pt x="164306" y="31107"/>
                    </a:cubicBezTo>
                    <a:cubicBezTo>
                      <a:pt x="174625" y="37060"/>
                      <a:pt x="192484" y="27933"/>
                      <a:pt x="197643" y="35870"/>
                    </a:cubicBezTo>
                    <a:cubicBezTo>
                      <a:pt x="202802" y="43808"/>
                      <a:pt x="197643" y="68810"/>
                      <a:pt x="195262" y="78732"/>
                    </a:cubicBezTo>
                    <a:cubicBezTo>
                      <a:pt x="192881" y="88654"/>
                      <a:pt x="185340" y="89051"/>
                      <a:pt x="183356" y="95401"/>
                    </a:cubicBezTo>
                    <a:cubicBezTo>
                      <a:pt x="181372" y="101751"/>
                      <a:pt x="186134" y="110482"/>
                      <a:pt x="183356" y="116832"/>
                    </a:cubicBezTo>
                    <a:cubicBezTo>
                      <a:pt x="180578" y="123182"/>
                      <a:pt x="166687" y="124770"/>
                      <a:pt x="166687" y="133501"/>
                    </a:cubicBezTo>
                    <a:cubicBezTo>
                      <a:pt x="166687" y="142232"/>
                      <a:pt x="175021" y="155726"/>
                      <a:pt x="183356" y="169220"/>
                    </a:cubicBezTo>
                  </a:path>
                </a:pathLst>
              </a:custGeom>
              <a:noFill/>
              <a:ln w="28575" cap="flat" cmpd="sng">
                <a:solidFill>
                  <a:srgbClr val="00FF00"/>
                </a:solidFill>
                <a:prstDash val="solid"/>
                <a:miter lim="4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Roboto Condensed"/>
                  <a:ea typeface="Roboto Condensed"/>
                  <a:cs typeface="Roboto Condensed"/>
                  <a:sym typeface="Roboto Condensed"/>
                </a:endParaRPr>
              </a:p>
            </p:txBody>
          </p:sp>
        </p:grpSp>
        <p:sp>
          <p:nvSpPr>
            <p:cNvPr id="1769" name="Google Shape;1769;p75"/>
            <p:cNvSpPr/>
            <p:nvPr/>
          </p:nvSpPr>
          <p:spPr>
            <a:xfrm>
              <a:off x="1914791" y="4279892"/>
              <a:ext cx="129130" cy="386684"/>
            </a:xfrm>
            <a:custGeom>
              <a:avLst/>
              <a:gdLst/>
              <a:ahLst/>
              <a:cxnLst/>
              <a:rect l="l" t="t" r="r" b="b"/>
              <a:pathLst>
                <a:path w="166247" h="493650" extrusionOk="0">
                  <a:moveTo>
                    <a:pt x="166184" y="493650"/>
                  </a:moveTo>
                  <a:cubicBezTo>
                    <a:pt x="166978" y="484919"/>
                    <a:pt x="160231" y="476188"/>
                    <a:pt x="154278" y="469838"/>
                  </a:cubicBezTo>
                  <a:cubicBezTo>
                    <a:pt x="148325" y="463488"/>
                    <a:pt x="140785" y="463487"/>
                    <a:pt x="130466" y="455550"/>
                  </a:cubicBezTo>
                  <a:cubicBezTo>
                    <a:pt x="120147" y="447613"/>
                    <a:pt x="103479" y="430547"/>
                    <a:pt x="92366" y="422213"/>
                  </a:cubicBezTo>
                  <a:cubicBezTo>
                    <a:pt x="81254" y="413879"/>
                    <a:pt x="70141" y="411100"/>
                    <a:pt x="63791" y="405544"/>
                  </a:cubicBezTo>
                  <a:cubicBezTo>
                    <a:pt x="57441" y="399988"/>
                    <a:pt x="55854" y="396019"/>
                    <a:pt x="54266" y="388875"/>
                  </a:cubicBezTo>
                  <a:cubicBezTo>
                    <a:pt x="52679" y="381731"/>
                    <a:pt x="58235" y="372206"/>
                    <a:pt x="54266" y="362681"/>
                  </a:cubicBezTo>
                  <a:cubicBezTo>
                    <a:pt x="50297" y="353156"/>
                    <a:pt x="36406" y="344822"/>
                    <a:pt x="30453" y="331725"/>
                  </a:cubicBezTo>
                  <a:cubicBezTo>
                    <a:pt x="24500" y="318628"/>
                    <a:pt x="20531" y="297197"/>
                    <a:pt x="18547" y="284100"/>
                  </a:cubicBezTo>
                  <a:cubicBezTo>
                    <a:pt x="16563" y="271003"/>
                    <a:pt x="20890" y="255038"/>
                    <a:pt x="18547" y="253144"/>
                  </a:cubicBezTo>
                  <a:cubicBezTo>
                    <a:pt x="16204" y="251250"/>
                    <a:pt x="919" y="277101"/>
                    <a:pt x="4491" y="272736"/>
                  </a:cubicBezTo>
                  <a:cubicBezTo>
                    <a:pt x="8063" y="268371"/>
                    <a:pt x="34857" y="239344"/>
                    <a:pt x="39978" y="226950"/>
                  </a:cubicBezTo>
                  <a:cubicBezTo>
                    <a:pt x="45099" y="214557"/>
                    <a:pt x="36407" y="211075"/>
                    <a:pt x="35216" y="198375"/>
                  </a:cubicBezTo>
                  <a:cubicBezTo>
                    <a:pt x="34025" y="185675"/>
                    <a:pt x="37597" y="164641"/>
                    <a:pt x="32834" y="150750"/>
                  </a:cubicBezTo>
                  <a:cubicBezTo>
                    <a:pt x="28072" y="136859"/>
                    <a:pt x="10213" y="131700"/>
                    <a:pt x="6641" y="115031"/>
                  </a:cubicBezTo>
                  <a:cubicBezTo>
                    <a:pt x="3069" y="98362"/>
                    <a:pt x="12510" y="69910"/>
                    <a:pt x="11403" y="50738"/>
                  </a:cubicBezTo>
                  <a:cubicBezTo>
                    <a:pt x="10296" y="31566"/>
                    <a:pt x="7541" y="41275"/>
                    <a:pt x="0" y="0"/>
                  </a:cubicBezTo>
                </a:path>
              </a:pathLst>
            </a:custGeom>
            <a:noFill/>
            <a:ln w="28575" cap="flat" cmpd="sng">
              <a:solidFill>
                <a:srgbClr val="7030A0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</p:grpSp>
      <p:sp>
        <p:nvSpPr>
          <p:cNvPr id="1770" name="Google Shape;1770;p75"/>
          <p:cNvSpPr/>
          <p:nvPr/>
        </p:nvSpPr>
        <p:spPr>
          <a:xfrm>
            <a:off x="2215783" y="4737024"/>
            <a:ext cx="325023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55F"/>
              </a:buClr>
              <a:buSzPts val="1400"/>
              <a:buFont typeface="Arial"/>
              <a:buNone/>
            </a:pPr>
            <a:r>
              <a:rPr lang="pt-BR" sz="1400" b="1" i="0" u="none" strike="noStrike" cap="none">
                <a:solidFill>
                  <a:srgbClr val="07355F"/>
                </a:solidFill>
                <a:latin typeface="Arial"/>
                <a:ea typeface="Arial"/>
                <a:cs typeface="Arial"/>
                <a:sym typeface="Arial"/>
              </a:rPr>
              <a:t>SP</a:t>
            </a:r>
            <a:endParaRPr sz="1800" b="1" i="0" u="none" strike="noStrike" cap="none">
              <a:solidFill>
                <a:srgbClr val="07355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1" name="Google Shape;1771;p75"/>
          <p:cNvSpPr/>
          <p:nvPr/>
        </p:nvSpPr>
        <p:spPr>
          <a:xfrm>
            <a:off x="5007585" y="1243735"/>
            <a:ext cx="325023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55F"/>
              </a:buClr>
              <a:buSzPts val="1400"/>
              <a:buFont typeface="Arial"/>
              <a:buNone/>
            </a:pPr>
            <a:r>
              <a:rPr lang="pt-BR" sz="1400" b="1" i="0" u="none" strike="noStrike" cap="none">
                <a:solidFill>
                  <a:srgbClr val="07355F"/>
                </a:solidFill>
                <a:latin typeface="Arial"/>
                <a:ea typeface="Arial"/>
                <a:cs typeface="Arial"/>
                <a:sym typeface="Arial"/>
              </a:rPr>
              <a:t>MG</a:t>
            </a:r>
            <a:endParaRPr sz="1800" b="1" i="0" u="none" strike="noStrike" cap="none">
              <a:solidFill>
                <a:srgbClr val="07355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2" name="Google Shape;1772;p75"/>
          <p:cNvSpPr/>
          <p:nvPr/>
        </p:nvSpPr>
        <p:spPr>
          <a:xfrm>
            <a:off x="8123971" y="1203432"/>
            <a:ext cx="325023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55F"/>
              </a:buClr>
              <a:buSzPts val="1400"/>
              <a:buFont typeface="Arial"/>
              <a:buNone/>
            </a:pPr>
            <a:r>
              <a:rPr lang="pt-BR" sz="1400" b="1" i="0" u="none" strike="noStrike" cap="none">
                <a:solidFill>
                  <a:srgbClr val="07355F"/>
                </a:solidFill>
                <a:latin typeface="Arial"/>
                <a:ea typeface="Arial"/>
                <a:cs typeface="Arial"/>
                <a:sym typeface="Arial"/>
              </a:rPr>
              <a:t>ES</a:t>
            </a:r>
            <a:endParaRPr sz="1800" b="1" i="0" u="none" strike="noStrike" cap="none">
              <a:solidFill>
                <a:srgbClr val="07355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3" name="Google Shape;1773;p75"/>
          <p:cNvSpPr/>
          <p:nvPr/>
        </p:nvSpPr>
        <p:spPr>
          <a:xfrm>
            <a:off x="6552548" y="3598051"/>
            <a:ext cx="325023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55F"/>
              </a:buClr>
              <a:buSzPts val="1400"/>
              <a:buFont typeface="Arial"/>
              <a:buNone/>
            </a:pPr>
            <a:r>
              <a:rPr lang="pt-BR" sz="1400" b="1" i="0" u="none" strike="noStrike" cap="none">
                <a:solidFill>
                  <a:srgbClr val="07355F"/>
                </a:solidFill>
                <a:latin typeface="Arial"/>
                <a:ea typeface="Arial"/>
                <a:cs typeface="Arial"/>
                <a:sym typeface="Arial"/>
              </a:rPr>
              <a:t>RJ</a:t>
            </a:r>
            <a:endParaRPr sz="1800" b="1" i="0" u="none" strike="noStrike" cap="none">
              <a:solidFill>
                <a:srgbClr val="07355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4" name="Google Shape;1774;p75"/>
          <p:cNvSpPr/>
          <p:nvPr/>
        </p:nvSpPr>
        <p:spPr>
          <a:xfrm>
            <a:off x="3949159" y="4647426"/>
            <a:ext cx="317396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Itaguaí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5" name="Google Shape;1775;p75"/>
          <p:cNvSpPr/>
          <p:nvPr/>
        </p:nvSpPr>
        <p:spPr>
          <a:xfrm>
            <a:off x="3234985" y="5476784"/>
            <a:ext cx="400752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Angra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dos Reis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6" name="Google Shape;1776;p75"/>
          <p:cNvSpPr/>
          <p:nvPr/>
        </p:nvSpPr>
        <p:spPr>
          <a:xfrm>
            <a:off x="3937634" y="5235340"/>
            <a:ext cx="80487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Complexo portuário de Itaguaí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7" name="Google Shape;1777;p75"/>
          <p:cNvSpPr/>
          <p:nvPr/>
        </p:nvSpPr>
        <p:spPr>
          <a:xfrm>
            <a:off x="4907174" y="5291328"/>
            <a:ext cx="66524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Rio de Janeiro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8" name="Google Shape;1778;p75"/>
          <p:cNvSpPr/>
          <p:nvPr/>
        </p:nvSpPr>
        <p:spPr>
          <a:xfrm>
            <a:off x="4744204" y="3496393"/>
            <a:ext cx="439223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Três Rios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9" name="Google Shape;1779;p75"/>
          <p:cNvSpPr/>
          <p:nvPr/>
        </p:nvSpPr>
        <p:spPr>
          <a:xfrm>
            <a:off x="3051952" y="4218828"/>
            <a:ext cx="575399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Barra Mansa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0" name="Google Shape;1780;p75"/>
          <p:cNvSpPr/>
          <p:nvPr/>
        </p:nvSpPr>
        <p:spPr>
          <a:xfrm>
            <a:off x="4882401" y="2695609"/>
            <a:ext cx="567463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Juiz de Fora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1" name="Google Shape;1781;p75"/>
          <p:cNvSpPr/>
          <p:nvPr/>
        </p:nvSpPr>
        <p:spPr>
          <a:xfrm>
            <a:off x="4818158" y="2804821"/>
            <a:ext cx="72000" cy="73248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782" name="Google Shape;1782;p75"/>
          <p:cNvSpPr/>
          <p:nvPr/>
        </p:nvSpPr>
        <p:spPr>
          <a:xfrm>
            <a:off x="5221160" y="4822084"/>
            <a:ext cx="72000" cy="73248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783" name="Google Shape;1783;p75"/>
          <p:cNvSpPr/>
          <p:nvPr/>
        </p:nvSpPr>
        <p:spPr>
          <a:xfrm>
            <a:off x="5163026" y="4719377"/>
            <a:ext cx="153542" cy="121405"/>
          </a:xfrm>
          <a:prstGeom prst="triangle">
            <a:avLst>
              <a:gd name="adj" fmla="val 50000"/>
            </a:avLst>
          </a:prstGeom>
          <a:solidFill>
            <a:srgbClr val="0099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rgbClr val="07355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784" name="Google Shape;1784;p75"/>
          <p:cNvSpPr/>
          <p:nvPr/>
        </p:nvSpPr>
        <p:spPr>
          <a:xfrm>
            <a:off x="6276527" y="4472926"/>
            <a:ext cx="476092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Rio Bonito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5" name="Google Shape;1785;p75"/>
          <p:cNvSpPr/>
          <p:nvPr/>
        </p:nvSpPr>
        <p:spPr>
          <a:xfrm>
            <a:off x="7601093" y="3900687"/>
            <a:ext cx="30938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Macaé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6" name="Google Shape;1786;p75"/>
          <p:cNvSpPr/>
          <p:nvPr/>
        </p:nvSpPr>
        <p:spPr>
          <a:xfrm>
            <a:off x="4200868" y="4785592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787" name="Google Shape;1787;p75"/>
          <p:cNvSpPr/>
          <p:nvPr/>
        </p:nvSpPr>
        <p:spPr>
          <a:xfrm>
            <a:off x="7504923" y="3967390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1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788" name="Google Shape;1788;p75"/>
          <p:cNvSpPr/>
          <p:nvPr/>
        </p:nvSpPr>
        <p:spPr>
          <a:xfrm>
            <a:off x="4005076" y="4540351"/>
            <a:ext cx="52258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Seropédica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9" name="Google Shape;1789;p75"/>
          <p:cNvSpPr/>
          <p:nvPr/>
        </p:nvSpPr>
        <p:spPr>
          <a:xfrm>
            <a:off x="3624627" y="4194918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790" name="Google Shape;1790;p75"/>
          <p:cNvSpPr/>
          <p:nvPr/>
        </p:nvSpPr>
        <p:spPr>
          <a:xfrm>
            <a:off x="3545458" y="3873050"/>
            <a:ext cx="478630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Volta Redonda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1" name="Google Shape;1791;p75"/>
          <p:cNvSpPr/>
          <p:nvPr/>
        </p:nvSpPr>
        <p:spPr>
          <a:xfrm>
            <a:off x="8873443" y="2978584"/>
            <a:ext cx="177934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Açu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2" name="Google Shape;1792;p75"/>
          <p:cNvSpPr/>
          <p:nvPr/>
        </p:nvSpPr>
        <p:spPr>
          <a:xfrm>
            <a:off x="8756474" y="2494583"/>
            <a:ext cx="42270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São João da Barra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793" name="Google Shape;1793;p75"/>
          <p:cNvCxnSpPr>
            <a:endCxn id="1794" idx="0"/>
          </p:cNvCxnSpPr>
          <p:nvPr/>
        </p:nvCxnSpPr>
        <p:spPr>
          <a:xfrm>
            <a:off x="5418456" y="4777747"/>
            <a:ext cx="5100" cy="3756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1794" name="Google Shape;1794;p75"/>
          <p:cNvSpPr/>
          <p:nvPr/>
        </p:nvSpPr>
        <p:spPr>
          <a:xfrm>
            <a:off x="5275278" y="5153347"/>
            <a:ext cx="296556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Niterói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795" name="Google Shape;1795;p75"/>
          <p:cNvCxnSpPr>
            <a:stCxn id="1783" idx="3"/>
            <a:endCxn id="1777" idx="0"/>
          </p:cNvCxnSpPr>
          <p:nvPr/>
        </p:nvCxnSpPr>
        <p:spPr>
          <a:xfrm>
            <a:off x="5239797" y="4840782"/>
            <a:ext cx="0" cy="4506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1796" name="Google Shape;1796;p75"/>
          <p:cNvCxnSpPr/>
          <p:nvPr/>
        </p:nvCxnSpPr>
        <p:spPr>
          <a:xfrm>
            <a:off x="4191898" y="4922509"/>
            <a:ext cx="0" cy="222492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1797" name="Google Shape;1797;p75"/>
          <p:cNvCxnSpPr>
            <a:endCxn id="1775" idx="0"/>
          </p:cNvCxnSpPr>
          <p:nvPr/>
        </p:nvCxnSpPr>
        <p:spPr>
          <a:xfrm>
            <a:off x="3435361" y="5098484"/>
            <a:ext cx="0" cy="3783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1798" name="Google Shape;1798;p75"/>
          <p:cNvSpPr/>
          <p:nvPr/>
        </p:nvSpPr>
        <p:spPr>
          <a:xfrm>
            <a:off x="8725410" y="2723582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799" name="Google Shape;1799;p75"/>
          <p:cNvSpPr/>
          <p:nvPr/>
        </p:nvSpPr>
        <p:spPr>
          <a:xfrm>
            <a:off x="8240181" y="2967778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00" name="Google Shape;1800;p75"/>
          <p:cNvSpPr/>
          <p:nvPr/>
        </p:nvSpPr>
        <p:spPr>
          <a:xfrm>
            <a:off x="4493296" y="4625121"/>
            <a:ext cx="72000" cy="73248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01" name="Google Shape;1801;p75"/>
          <p:cNvSpPr/>
          <p:nvPr/>
        </p:nvSpPr>
        <p:spPr>
          <a:xfrm>
            <a:off x="6162685" y="4487552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02" name="Google Shape;1802;p75"/>
          <p:cNvSpPr/>
          <p:nvPr/>
        </p:nvSpPr>
        <p:spPr>
          <a:xfrm>
            <a:off x="3862812" y="4118763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03" name="Google Shape;1803;p75"/>
          <p:cNvSpPr/>
          <p:nvPr/>
        </p:nvSpPr>
        <p:spPr>
          <a:xfrm>
            <a:off x="2456959" y="5360823"/>
            <a:ext cx="29816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Paraty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4" name="Google Shape;1804;p75"/>
          <p:cNvSpPr/>
          <p:nvPr/>
        </p:nvSpPr>
        <p:spPr>
          <a:xfrm>
            <a:off x="2744081" y="5333526"/>
            <a:ext cx="72000" cy="73248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05" name="Google Shape;1805;p75"/>
          <p:cNvSpPr/>
          <p:nvPr/>
        </p:nvSpPr>
        <p:spPr>
          <a:xfrm>
            <a:off x="7125179" y="4892839"/>
            <a:ext cx="74140" cy="119449"/>
          </a:xfrm>
          <a:custGeom>
            <a:avLst/>
            <a:gdLst/>
            <a:ahLst/>
            <a:cxnLst/>
            <a:rect l="l" t="t" r="r" b="b"/>
            <a:pathLst>
              <a:path w="74140" h="119449" extrusionOk="0">
                <a:moveTo>
                  <a:pt x="0" y="0"/>
                </a:moveTo>
                <a:lnTo>
                  <a:pt x="74140" y="119449"/>
                </a:lnTo>
              </a:path>
            </a:pathLst>
          </a:custGeom>
          <a:noFill/>
          <a:ln w="19050" cap="flat" cmpd="sng">
            <a:solidFill>
              <a:srgbClr val="7030A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806" name="Google Shape;1806;p75"/>
          <p:cNvSpPr/>
          <p:nvPr/>
        </p:nvSpPr>
        <p:spPr>
          <a:xfrm>
            <a:off x="7093175" y="4839496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07" name="Google Shape;1807;p75"/>
          <p:cNvSpPr/>
          <p:nvPr/>
        </p:nvSpPr>
        <p:spPr>
          <a:xfrm>
            <a:off x="5189780" y="3553602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08" name="Google Shape;1808;p75"/>
          <p:cNvSpPr/>
          <p:nvPr/>
        </p:nvSpPr>
        <p:spPr>
          <a:xfrm>
            <a:off x="7093636" y="5066186"/>
            <a:ext cx="269304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Forno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9" name="Google Shape;1809;p75"/>
          <p:cNvSpPr/>
          <p:nvPr/>
        </p:nvSpPr>
        <p:spPr>
          <a:xfrm>
            <a:off x="6670015" y="4811986"/>
            <a:ext cx="45204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Cabo Frio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0" name="Google Shape;1810;p75"/>
          <p:cNvSpPr/>
          <p:nvPr/>
        </p:nvSpPr>
        <p:spPr>
          <a:xfrm>
            <a:off x="7172897" y="2927285"/>
            <a:ext cx="1051094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Campos dos Goytacazes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1" name="Google Shape;1811;p75"/>
          <p:cNvSpPr/>
          <p:nvPr/>
        </p:nvSpPr>
        <p:spPr>
          <a:xfrm>
            <a:off x="5470363" y="4402089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12" name="Google Shape;1812;p75"/>
          <p:cNvSpPr/>
          <p:nvPr/>
        </p:nvSpPr>
        <p:spPr>
          <a:xfrm>
            <a:off x="5203452" y="4341739"/>
            <a:ext cx="258084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Magé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3" name="Google Shape;1813;p75"/>
          <p:cNvSpPr/>
          <p:nvPr/>
        </p:nvSpPr>
        <p:spPr>
          <a:xfrm>
            <a:off x="5734621" y="4573499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14" name="Google Shape;1814;p75"/>
          <p:cNvSpPr/>
          <p:nvPr/>
        </p:nvSpPr>
        <p:spPr>
          <a:xfrm>
            <a:off x="5723965" y="4623770"/>
            <a:ext cx="351058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Itaboraí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5" name="Google Shape;1815;p75"/>
          <p:cNvSpPr/>
          <p:nvPr/>
        </p:nvSpPr>
        <p:spPr>
          <a:xfrm>
            <a:off x="6098479" y="3120672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16" name="Google Shape;1816;p75"/>
          <p:cNvSpPr/>
          <p:nvPr/>
        </p:nvSpPr>
        <p:spPr>
          <a:xfrm>
            <a:off x="5494825" y="3076448"/>
            <a:ext cx="625171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Além Paraíba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7" name="Google Shape;1817;p75"/>
          <p:cNvSpPr/>
          <p:nvPr/>
        </p:nvSpPr>
        <p:spPr>
          <a:xfrm>
            <a:off x="6154721" y="2753128"/>
            <a:ext cx="52258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Pirapetinga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8" name="Google Shape;1818;p75"/>
          <p:cNvSpPr/>
          <p:nvPr/>
        </p:nvSpPr>
        <p:spPr>
          <a:xfrm>
            <a:off x="7502537" y="2002599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19" name="Google Shape;1819;p75"/>
          <p:cNvSpPr/>
          <p:nvPr/>
        </p:nvSpPr>
        <p:spPr>
          <a:xfrm>
            <a:off x="7093364" y="2029985"/>
            <a:ext cx="43762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Itaperuna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0" name="Google Shape;1820;p75"/>
          <p:cNvSpPr/>
          <p:nvPr/>
        </p:nvSpPr>
        <p:spPr>
          <a:xfrm>
            <a:off x="7792306" y="1968728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21" name="Google Shape;1821;p75"/>
          <p:cNvSpPr/>
          <p:nvPr/>
        </p:nvSpPr>
        <p:spPr>
          <a:xfrm>
            <a:off x="7310769" y="1725230"/>
            <a:ext cx="57566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Bom Jesus de Itabapoana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2" name="Google Shape;1822;p75"/>
          <p:cNvSpPr/>
          <p:nvPr/>
        </p:nvSpPr>
        <p:spPr>
          <a:xfrm>
            <a:off x="6800453" y="4191869"/>
            <a:ext cx="469694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Casemiro de Abreu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3" name="Google Shape;1823;p75"/>
          <p:cNvSpPr/>
          <p:nvPr/>
        </p:nvSpPr>
        <p:spPr>
          <a:xfrm>
            <a:off x="6860391" y="4114582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24" name="Google Shape;1824;p75"/>
          <p:cNvSpPr/>
          <p:nvPr/>
        </p:nvSpPr>
        <p:spPr>
          <a:xfrm>
            <a:off x="2819657" y="4174554"/>
            <a:ext cx="72000" cy="73248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25" name="Google Shape;1825;p75"/>
          <p:cNvSpPr/>
          <p:nvPr/>
        </p:nvSpPr>
        <p:spPr>
          <a:xfrm>
            <a:off x="2467903" y="4124168"/>
            <a:ext cx="304571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Itatiaia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6" name="Google Shape;1826;p75"/>
          <p:cNvSpPr/>
          <p:nvPr/>
        </p:nvSpPr>
        <p:spPr>
          <a:xfrm>
            <a:off x="3476358" y="4755648"/>
            <a:ext cx="573876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Mangaratiba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7" name="Google Shape;1827;p75"/>
          <p:cNvSpPr/>
          <p:nvPr/>
        </p:nvSpPr>
        <p:spPr>
          <a:xfrm>
            <a:off x="3829757" y="4864877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28" name="Google Shape;1828;p75"/>
          <p:cNvSpPr/>
          <p:nvPr/>
        </p:nvSpPr>
        <p:spPr>
          <a:xfrm>
            <a:off x="3434440" y="4966417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29" name="Google Shape;1829;p75"/>
          <p:cNvSpPr/>
          <p:nvPr/>
        </p:nvSpPr>
        <p:spPr>
          <a:xfrm>
            <a:off x="6555247" y="2379191"/>
            <a:ext cx="1045845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Sto. Antônio de Pádua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0" name="Google Shape;1830;p75"/>
          <p:cNvSpPr/>
          <p:nvPr/>
        </p:nvSpPr>
        <p:spPr>
          <a:xfrm>
            <a:off x="8899334" y="2184261"/>
            <a:ext cx="356966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Canaã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1" name="Google Shape;1831;p75"/>
          <p:cNvSpPr/>
          <p:nvPr/>
        </p:nvSpPr>
        <p:spPr>
          <a:xfrm>
            <a:off x="8813117" y="2227646"/>
            <a:ext cx="153542" cy="121405"/>
          </a:xfrm>
          <a:prstGeom prst="triangle">
            <a:avLst>
              <a:gd name="adj" fmla="val 50000"/>
            </a:avLst>
          </a:prstGeom>
          <a:solidFill>
            <a:srgbClr val="FBE4D4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rgbClr val="07355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832" name="Google Shape;1832;p75"/>
          <p:cNvSpPr/>
          <p:nvPr/>
        </p:nvSpPr>
        <p:spPr>
          <a:xfrm>
            <a:off x="7658113" y="4862474"/>
            <a:ext cx="1566658" cy="949062"/>
          </a:xfrm>
          <a:prstGeom prst="rect">
            <a:avLst/>
          </a:prstGeom>
          <a:solidFill>
            <a:srgbClr val="FFFFFF">
              <a:alpha val="49411"/>
            </a:srgbClr>
          </a:solidFill>
          <a:ln>
            <a:noFill/>
          </a:ln>
        </p:spPr>
        <p:txBody>
          <a:bodyPr spcFirstLastPara="1" wrap="square" lIns="20625" tIns="20625" rIns="20625" bIns="206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cxnSp>
        <p:nvCxnSpPr>
          <p:cNvPr id="1833" name="Google Shape;1833;p75"/>
          <p:cNvCxnSpPr/>
          <p:nvPr/>
        </p:nvCxnSpPr>
        <p:spPr>
          <a:xfrm>
            <a:off x="7802490" y="5394327"/>
            <a:ext cx="180000" cy="0"/>
          </a:xfrm>
          <a:prstGeom prst="straightConnector1">
            <a:avLst/>
          </a:pr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834" name="Google Shape;1834;p75"/>
          <p:cNvSpPr txBox="1"/>
          <p:nvPr/>
        </p:nvSpPr>
        <p:spPr>
          <a:xfrm>
            <a:off x="8058434" y="5306312"/>
            <a:ext cx="1166336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Roboto Condensed"/>
              <a:buNone/>
            </a:pPr>
            <a:r>
              <a:rPr lang="pt-BR" sz="9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Ferrovia bitola (1,0 m)</a:t>
            </a:r>
            <a:endParaRPr sz="900" b="0" i="0" u="none" strike="noStrike" cap="none">
              <a:solidFill>
                <a:srgbClr val="00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835" name="Google Shape;1835;p75"/>
          <p:cNvSpPr/>
          <p:nvPr/>
        </p:nvSpPr>
        <p:spPr>
          <a:xfrm>
            <a:off x="7809913" y="5133620"/>
            <a:ext cx="153987" cy="121231"/>
          </a:xfrm>
          <a:prstGeom prst="triangle">
            <a:avLst>
              <a:gd name="adj" fmla="val 50000"/>
            </a:avLst>
          </a:prstGeom>
          <a:solidFill>
            <a:srgbClr val="0080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rgbClr val="00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836" name="Google Shape;1836;p75"/>
          <p:cNvSpPr/>
          <p:nvPr/>
        </p:nvSpPr>
        <p:spPr>
          <a:xfrm>
            <a:off x="8058433" y="5117047"/>
            <a:ext cx="275717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Roboto Condensed"/>
              <a:buNone/>
            </a:pPr>
            <a:r>
              <a:rPr lang="pt-BR" sz="9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Porto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7" name="Google Shape;1837;p75"/>
          <p:cNvSpPr/>
          <p:nvPr/>
        </p:nvSpPr>
        <p:spPr>
          <a:xfrm>
            <a:off x="7829844" y="4961400"/>
            <a:ext cx="102622" cy="1044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38" name="Google Shape;1838;p75"/>
          <p:cNvSpPr/>
          <p:nvPr/>
        </p:nvSpPr>
        <p:spPr>
          <a:xfrm>
            <a:off x="8012025" y="4951435"/>
            <a:ext cx="1083630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Roboto Condensed"/>
              <a:buNone/>
            </a:pPr>
            <a:r>
              <a:rPr lang="pt-BR" sz="9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Principais Municípios</a:t>
            </a:r>
            <a:endParaRPr sz="1050" b="0" i="0" u="none" strike="noStrike" cap="none">
              <a:solidFill>
                <a:srgbClr val="00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cxnSp>
        <p:nvCxnSpPr>
          <p:cNvPr id="1839" name="Google Shape;1839;p75"/>
          <p:cNvCxnSpPr/>
          <p:nvPr/>
        </p:nvCxnSpPr>
        <p:spPr>
          <a:xfrm>
            <a:off x="7802490" y="5559827"/>
            <a:ext cx="180000" cy="0"/>
          </a:xfrm>
          <a:prstGeom prst="straightConnector1">
            <a:avLst/>
          </a:prstGeom>
          <a:noFill/>
          <a:ln w="28575" cap="flat" cmpd="sng">
            <a:solidFill>
              <a:srgbClr val="7030A0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1840" name="Google Shape;1840;p75"/>
          <p:cNvSpPr txBox="1"/>
          <p:nvPr/>
        </p:nvSpPr>
        <p:spPr>
          <a:xfrm>
            <a:off x="8058434" y="5471050"/>
            <a:ext cx="1237254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Roboto Condensed"/>
              <a:buNone/>
            </a:pPr>
            <a:r>
              <a:rPr lang="pt-BR" sz="9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Ferrovia inativa (1,0m)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841" name="Google Shape;1841;p75"/>
          <p:cNvCxnSpPr/>
          <p:nvPr/>
        </p:nvCxnSpPr>
        <p:spPr>
          <a:xfrm>
            <a:off x="7802490" y="5717549"/>
            <a:ext cx="180000" cy="0"/>
          </a:xfrm>
          <a:prstGeom prst="straightConnector1">
            <a:avLst/>
          </a:prstGeom>
          <a:noFill/>
          <a:ln w="2857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842" name="Google Shape;1842;p75"/>
          <p:cNvSpPr txBox="1"/>
          <p:nvPr/>
        </p:nvSpPr>
        <p:spPr>
          <a:xfrm>
            <a:off x="8058434" y="5635786"/>
            <a:ext cx="1083630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Roboto Condensed"/>
              <a:buNone/>
            </a:pPr>
            <a:r>
              <a:rPr lang="pt-BR" sz="9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Ferrovia bitola 1,6m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3" name="Google Shape;1843;p75"/>
          <p:cNvSpPr/>
          <p:nvPr/>
        </p:nvSpPr>
        <p:spPr>
          <a:xfrm>
            <a:off x="7827691" y="1773966"/>
            <a:ext cx="553228" cy="246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Santo Eduardo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4" name="Google Shape;1844;p75"/>
          <p:cNvSpPr/>
          <p:nvPr/>
        </p:nvSpPr>
        <p:spPr>
          <a:xfrm>
            <a:off x="4242708" y="4233405"/>
            <a:ext cx="490729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Japeri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5" name="Google Shape;1845;p75"/>
          <p:cNvSpPr/>
          <p:nvPr/>
        </p:nvSpPr>
        <p:spPr>
          <a:xfrm>
            <a:off x="8067503" y="2085358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46" name="Google Shape;1846;p75"/>
          <p:cNvSpPr/>
          <p:nvPr/>
        </p:nvSpPr>
        <p:spPr>
          <a:xfrm>
            <a:off x="8826864" y="2211157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47" name="Google Shape;1847;p75"/>
          <p:cNvSpPr/>
          <p:nvPr/>
        </p:nvSpPr>
        <p:spPr>
          <a:xfrm>
            <a:off x="5171317" y="3199581"/>
            <a:ext cx="1489218" cy="680268"/>
          </a:xfrm>
          <a:custGeom>
            <a:avLst/>
            <a:gdLst/>
            <a:ahLst/>
            <a:cxnLst/>
            <a:rect l="l" t="t" r="r" b="b"/>
            <a:pathLst>
              <a:path w="1489218" h="680268" extrusionOk="0">
                <a:moveTo>
                  <a:pt x="1489218" y="0"/>
                </a:moveTo>
                <a:cubicBezTo>
                  <a:pt x="1420392" y="57764"/>
                  <a:pt x="1361399" y="105697"/>
                  <a:pt x="1297489" y="162232"/>
                </a:cubicBezTo>
                <a:cubicBezTo>
                  <a:pt x="1233579" y="218767"/>
                  <a:pt x="1159837" y="285136"/>
                  <a:pt x="1105760" y="339213"/>
                </a:cubicBezTo>
                <a:cubicBezTo>
                  <a:pt x="1051683" y="393290"/>
                  <a:pt x="1029560" y="444909"/>
                  <a:pt x="973025" y="486696"/>
                </a:cubicBezTo>
                <a:cubicBezTo>
                  <a:pt x="916490" y="528483"/>
                  <a:pt x="835374" y="560438"/>
                  <a:pt x="766548" y="589935"/>
                </a:cubicBezTo>
                <a:cubicBezTo>
                  <a:pt x="697722" y="619432"/>
                  <a:pt x="646102" y="648929"/>
                  <a:pt x="560070" y="663677"/>
                </a:cubicBezTo>
                <a:cubicBezTo>
                  <a:pt x="474038" y="678425"/>
                  <a:pt x="341302" y="683341"/>
                  <a:pt x="250354" y="678425"/>
                </a:cubicBezTo>
                <a:cubicBezTo>
                  <a:pt x="159406" y="673509"/>
                  <a:pt x="48793" y="658761"/>
                  <a:pt x="14380" y="634180"/>
                </a:cubicBezTo>
                <a:cubicBezTo>
                  <a:pt x="-20033" y="609600"/>
                  <a:pt x="14380" y="557981"/>
                  <a:pt x="43877" y="530942"/>
                </a:cubicBezTo>
                <a:cubicBezTo>
                  <a:pt x="73374" y="503903"/>
                  <a:pt x="144657" y="491613"/>
                  <a:pt x="191360" y="471948"/>
                </a:cubicBezTo>
                <a:cubicBezTo>
                  <a:pt x="238063" y="452283"/>
                  <a:pt x="257728" y="430160"/>
                  <a:pt x="324096" y="412954"/>
                </a:cubicBezTo>
                <a:cubicBezTo>
                  <a:pt x="390464" y="395748"/>
                  <a:pt x="513367" y="388373"/>
                  <a:pt x="589567" y="368709"/>
                </a:cubicBezTo>
                <a:cubicBezTo>
                  <a:pt x="665767" y="349045"/>
                  <a:pt x="729677" y="324464"/>
                  <a:pt x="781296" y="294967"/>
                </a:cubicBezTo>
                <a:cubicBezTo>
                  <a:pt x="832915" y="265470"/>
                  <a:pt x="847664" y="213851"/>
                  <a:pt x="899283" y="191729"/>
                </a:cubicBezTo>
              </a:path>
            </a:pathLst>
          </a:cu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8" name="Google Shape;1848;p75"/>
          <p:cNvSpPr/>
          <p:nvPr/>
        </p:nvSpPr>
        <p:spPr>
          <a:xfrm>
            <a:off x="5007585" y="1243735"/>
            <a:ext cx="325023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None/>
            </a:pPr>
            <a:r>
              <a:rPr lang="pt-BR" sz="14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MG</a:t>
            </a:r>
            <a:endParaRPr sz="1800" b="1" i="0" u="none" strike="noStrike" cap="non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9" name="Google Shape;1849;p75"/>
          <p:cNvSpPr/>
          <p:nvPr/>
        </p:nvSpPr>
        <p:spPr>
          <a:xfrm>
            <a:off x="2216965" y="1918123"/>
            <a:ext cx="1489964" cy="1781068"/>
          </a:xfrm>
          <a:custGeom>
            <a:avLst/>
            <a:gdLst/>
            <a:ahLst/>
            <a:cxnLst/>
            <a:rect l="l" t="t" r="r" b="b"/>
            <a:pathLst>
              <a:path w="1489964" h="1781068" extrusionOk="0">
                <a:moveTo>
                  <a:pt x="0" y="0"/>
                </a:moveTo>
                <a:cubicBezTo>
                  <a:pt x="22154" y="4625"/>
                  <a:pt x="44308" y="9251"/>
                  <a:pt x="52585" y="23371"/>
                </a:cubicBezTo>
                <a:cubicBezTo>
                  <a:pt x="60862" y="37491"/>
                  <a:pt x="48202" y="65244"/>
                  <a:pt x="49663" y="84720"/>
                </a:cubicBezTo>
                <a:cubicBezTo>
                  <a:pt x="51124" y="104196"/>
                  <a:pt x="55993" y="125133"/>
                  <a:pt x="61349" y="140227"/>
                </a:cubicBezTo>
                <a:cubicBezTo>
                  <a:pt x="66705" y="155321"/>
                  <a:pt x="78391" y="165546"/>
                  <a:pt x="81799" y="175284"/>
                </a:cubicBezTo>
                <a:cubicBezTo>
                  <a:pt x="85207" y="185022"/>
                  <a:pt x="73035" y="192325"/>
                  <a:pt x="81799" y="198655"/>
                </a:cubicBezTo>
                <a:cubicBezTo>
                  <a:pt x="90563" y="204985"/>
                  <a:pt x="117343" y="205472"/>
                  <a:pt x="134384" y="213262"/>
                </a:cubicBezTo>
                <a:cubicBezTo>
                  <a:pt x="151425" y="221052"/>
                  <a:pt x="172362" y="236147"/>
                  <a:pt x="184048" y="245398"/>
                </a:cubicBezTo>
                <a:cubicBezTo>
                  <a:pt x="195734" y="254649"/>
                  <a:pt x="193786" y="268769"/>
                  <a:pt x="204498" y="268769"/>
                </a:cubicBezTo>
                <a:cubicBezTo>
                  <a:pt x="215210" y="268769"/>
                  <a:pt x="243450" y="233712"/>
                  <a:pt x="248319" y="245398"/>
                </a:cubicBezTo>
                <a:cubicBezTo>
                  <a:pt x="253188" y="257084"/>
                  <a:pt x="226895" y="320868"/>
                  <a:pt x="233712" y="338883"/>
                </a:cubicBezTo>
                <a:cubicBezTo>
                  <a:pt x="240529" y="356898"/>
                  <a:pt x="271691" y="353003"/>
                  <a:pt x="289219" y="353490"/>
                </a:cubicBezTo>
                <a:cubicBezTo>
                  <a:pt x="306747" y="353977"/>
                  <a:pt x="332066" y="327684"/>
                  <a:pt x="338883" y="341804"/>
                </a:cubicBezTo>
                <a:cubicBezTo>
                  <a:pt x="345700" y="355924"/>
                  <a:pt x="318919" y="419708"/>
                  <a:pt x="330118" y="438210"/>
                </a:cubicBezTo>
                <a:cubicBezTo>
                  <a:pt x="341317" y="456712"/>
                  <a:pt x="390494" y="436263"/>
                  <a:pt x="406075" y="452818"/>
                </a:cubicBezTo>
                <a:cubicBezTo>
                  <a:pt x="421656" y="469373"/>
                  <a:pt x="422142" y="511732"/>
                  <a:pt x="423603" y="537538"/>
                </a:cubicBezTo>
                <a:cubicBezTo>
                  <a:pt x="425064" y="563344"/>
                  <a:pt x="396824" y="592071"/>
                  <a:pt x="414839" y="607652"/>
                </a:cubicBezTo>
                <a:cubicBezTo>
                  <a:pt x="432854" y="623233"/>
                  <a:pt x="499073" y="583794"/>
                  <a:pt x="531695" y="631023"/>
                </a:cubicBezTo>
                <a:cubicBezTo>
                  <a:pt x="564317" y="678252"/>
                  <a:pt x="579411" y="840877"/>
                  <a:pt x="610573" y="891028"/>
                </a:cubicBezTo>
                <a:cubicBezTo>
                  <a:pt x="641735" y="941179"/>
                  <a:pt x="683608" y="923651"/>
                  <a:pt x="718665" y="931928"/>
                </a:cubicBezTo>
                <a:cubicBezTo>
                  <a:pt x="753722" y="940205"/>
                  <a:pt x="799004" y="932415"/>
                  <a:pt x="820915" y="940692"/>
                </a:cubicBezTo>
                <a:cubicBezTo>
                  <a:pt x="842826" y="948969"/>
                  <a:pt x="826758" y="971854"/>
                  <a:pt x="850129" y="981592"/>
                </a:cubicBezTo>
                <a:cubicBezTo>
                  <a:pt x="873500" y="991330"/>
                  <a:pt x="937771" y="1001554"/>
                  <a:pt x="961142" y="999120"/>
                </a:cubicBezTo>
                <a:cubicBezTo>
                  <a:pt x="984513" y="996686"/>
                  <a:pt x="976723" y="973315"/>
                  <a:pt x="990356" y="966985"/>
                </a:cubicBezTo>
                <a:cubicBezTo>
                  <a:pt x="1003989" y="960655"/>
                  <a:pt x="1033203" y="958708"/>
                  <a:pt x="1042941" y="961142"/>
                </a:cubicBezTo>
                <a:cubicBezTo>
                  <a:pt x="1052679" y="963576"/>
                  <a:pt x="1041967" y="976236"/>
                  <a:pt x="1048784" y="981592"/>
                </a:cubicBezTo>
                <a:cubicBezTo>
                  <a:pt x="1055601" y="986948"/>
                  <a:pt x="1073616" y="989383"/>
                  <a:pt x="1083841" y="993278"/>
                </a:cubicBezTo>
                <a:cubicBezTo>
                  <a:pt x="1094066" y="997173"/>
                  <a:pt x="1098935" y="1001555"/>
                  <a:pt x="1110134" y="1004963"/>
                </a:cubicBezTo>
                <a:cubicBezTo>
                  <a:pt x="1121333" y="1008371"/>
                  <a:pt x="1139348" y="1008858"/>
                  <a:pt x="1151033" y="1013727"/>
                </a:cubicBezTo>
                <a:cubicBezTo>
                  <a:pt x="1162719" y="1018596"/>
                  <a:pt x="1169535" y="1029308"/>
                  <a:pt x="1180247" y="1034177"/>
                </a:cubicBezTo>
                <a:cubicBezTo>
                  <a:pt x="1190959" y="1039046"/>
                  <a:pt x="1207027" y="1033203"/>
                  <a:pt x="1215304" y="1042941"/>
                </a:cubicBezTo>
                <a:cubicBezTo>
                  <a:pt x="1223581" y="1052679"/>
                  <a:pt x="1215791" y="1092118"/>
                  <a:pt x="1229911" y="1092605"/>
                </a:cubicBezTo>
                <a:cubicBezTo>
                  <a:pt x="1244031" y="1093092"/>
                  <a:pt x="1290774" y="1041481"/>
                  <a:pt x="1300025" y="1045863"/>
                </a:cubicBezTo>
                <a:cubicBezTo>
                  <a:pt x="1309276" y="1050245"/>
                  <a:pt x="1284931" y="1098448"/>
                  <a:pt x="1285418" y="1118898"/>
                </a:cubicBezTo>
                <a:cubicBezTo>
                  <a:pt x="1285905" y="1139348"/>
                  <a:pt x="1298078" y="1147625"/>
                  <a:pt x="1302947" y="1168562"/>
                </a:cubicBezTo>
                <a:cubicBezTo>
                  <a:pt x="1307816" y="1189499"/>
                  <a:pt x="1304894" y="1225042"/>
                  <a:pt x="1314632" y="1244518"/>
                </a:cubicBezTo>
                <a:cubicBezTo>
                  <a:pt x="1324370" y="1263994"/>
                  <a:pt x="1343847" y="1267403"/>
                  <a:pt x="1361375" y="1285418"/>
                </a:cubicBezTo>
                <a:cubicBezTo>
                  <a:pt x="1378904" y="1303433"/>
                  <a:pt x="1402762" y="1319501"/>
                  <a:pt x="1419803" y="1352610"/>
                </a:cubicBezTo>
                <a:cubicBezTo>
                  <a:pt x="1436845" y="1385719"/>
                  <a:pt x="1451938" y="1454373"/>
                  <a:pt x="1463624" y="1484074"/>
                </a:cubicBezTo>
                <a:cubicBezTo>
                  <a:pt x="1475310" y="1513775"/>
                  <a:pt x="1488943" y="1507932"/>
                  <a:pt x="1489917" y="1530816"/>
                </a:cubicBezTo>
                <a:cubicBezTo>
                  <a:pt x="1490891" y="1553700"/>
                  <a:pt x="1476771" y="1597035"/>
                  <a:pt x="1469467" y="1621380"/>
                </a:cubicBezTo>
                <a:cubicBezTo>
                  <a:pt x="1462163" y="1645725"/>
                  <a:pt x="1460215" y="1666175"/>
                  <a:pt x="1446095" y="1676887"/>
                </a:cubicBezTo>
                <a:cubicBezTo>
                  <a:pt x="1431975" y="1687599"/>
                  <a:pt x="1394971" y="1681269"/>
                  <a:pt x="1384746" y="1685651"/>
                </a:cubicBezTo>
                <a:cubicBezTo>
                  <a:pt x="1374521" y="1690033"/>
                  <a:pt x="1397892" y="1688572"/>
                  <a:pt x="1384746" y="1703179"/>
                </a:cubicBezTo>
                <a:cubicBezTo>
                  <a:pt x="1371600" y="1717786"/>
                  <a:pt x="1305868" y="1773293"/>
                  <a:pt x="1305868" y="1773293"/>
                </a:cubicBezTo>
                <a:cubicBezTo>
                  <a:pt x="1290774" y="1785465"/>
                  <a:pt x="1292478" y="1780839"/>
                  <a:pt x="1294182" y="1776214"/>
                </a:cubicBezTo>
              </a:path>
            </a:pathLst>
          </a:cu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254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0" name="Google Shape;1850;p75"/>
          <p:cNvSpPr/>
          <p:nvPr/>
        </p:nvSpPr>
        <p:spPr>
          <a:xfrm>
            <a:off x="3442755" y="3714974"/>
            <a:ext cx="250300" cy="479111"/>
          </a:xfrm>
          <a:custGeom>
            <a:avLst/>
            <a:gdLst/>
            <a:ahLst/>
            <a:cxnLst/>
            <a:rect l="l" t="t" r="r" b="b"/>
            <a:pathLst>
              <a:path w="250300" h="479111" extrusionOk="0">
                <a:moveTo>
                  <a:pt x="102290" y="0"/>
                </a:moveTo>
                <a:cubicBezTo>
                  <a:pt x="84518" y="9738"/>
                  <a:pt x="66746" y="19476"/>
                  <a:pt x="49704" y="32136"/>
                </a:cubicBezTo>
                <a:cubicBezTo>
                  <a:pt x="32662" y="44796"/>
                  <a:pt x="1502" y="61837"/>
                  <a:pt x="41" y="75957"/>
                </a:cubicBezTo>
                <a:cubicBezTo>
                  <a:pt x="-1420" y="90077"/>
                  <a:pt x="36071" y="102249"/>
                  <a:pt x="40940" y="116856"/>
                </a:cubicBezTo>
                <a:cubicBezTo>
                  <a:pt x="45809" y="131463"/>
                  <a:pt x="28281" y="148505"/>
                  <a:pt x="29255" y="163599"/>
                </a:cubicBezTo>
                <a:cubicBezTo>
                  <a:pt x="30229" y="178693"/>
                  <a:pt x="30715" y="206933"/>
                  <a:pt x="46783" y="207420"/>
                </a:cubicBezTo>
                <a:cubicBezTo>
                  <a:pt x="62851" y="207907"/>
                  <a:pt x="107646" y="167007"/>
                  <a:pt x="125661" y="166520"/>
                </a:cubicBezTo>
                <a:cubicBezTo>
                  <a:pt x="143676" y="166033"/>
                  <a:pt x="137347" y="200604"/>
                  <a:pt x="154875" y="204499"/>
                </a:cubicBezTo>
                <a:cubicBezTo>
                  <a:pt x="172403" y="208394"/>
                  <a:pt x="215251" y="182588"/>
                  <a:pt x="230832" y="189892"/>
                </a:cubicBezTo>
                <a:cubicBezTo>
                  <a:pt x="246413" y="197196"/>
                  <a:pt x="254203" y="231765"/>
                  <a:pt x="248360" y="248320"/>
                </a:cubicBezTo>
                <a:cubicBezTo>
                  <a:pt x="242517" y="264875"/>
                  <a:pt x="203079" y="269743"/>
                  <a:pt x="195775" y="289219"/>
                </a:cubicBezTo>
                <a:cubicBezTo>
                  <a:pt x="188472" y="308695"/>
                  <a:pt x="195775" y="348621"/>
                  <a:pt x="204539" y="365176"/>
                </a:cubicBezTo>
                <a:cubicBezTo>
                  <a:pt x="213303" y="381731"/>
                  <a:pt x="249334" y="376861"/>
                  <a:pt x="248360" y="388547"/>
                </a:cubicBezTo>
                <a:cubicBezTo>
                  <a:pt x="247386" y="400233"/>
                  <a:pt x="208921" y="420196"/>
                  <a:pt x="198696" y="435290"/>
                </a:cubicBezTo>
                <a:cubicBezTo>
                  <a:pt x="188471" y="450384"/>
                  <a:pt x="187740" y="464747"/>
                  <a:pt x="187010" y="479111"/>
                </a:cubicBezTo>
              </a:path>
            </a:pathLst>
          </a:cu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254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1" name="Google Shape;1851;p75"/>
          <p:cNvSpPr/>
          <p:nvPr/>
        </p:nvSpPr>
        <p:spPr>
          <a:xfrm>
            <a:off x="3214278" y="1225212"/>
            <a:ext cx="803643" cy="1852526"/>
          </a:xfrm>
          <a:custGeom>
            <a:avLst/>
            <a:gdLst/>
            <a:ahLst/>
            <a:cxnLst/>
            <a:rect l="l" t="t" r="r" b="b"/>
            <a:pathLst>
              <a:path w="803643" h="1852526" extrusionOk="0">
                <a:moveTo>
                  <a:pt x="803643" y="355"/>
                </a:moveTo>
                <a:cubicBezTo>
                  <a:pt x="789766" y="-619"/>
                  <a:pt x="775890" y="-1593"/>
                  <a:pt x="751058" y="26647"/>
                </a:cubicBezTo>
                <a:cubicBezTo>
                  <a:pt x="726226" y="54887"/>
                  <a:pt x="675102" y="136687"/>
                  <a:pt x="654652" y="169796"/>
                </a:cubicBezTo>
                <a:cubicBezTo>
                  <a:pt x="634202" y="202905"/>
                  <a:pt x="638584" y="210696"/>
                  <a:pt x="628359" y="225303"/>
                </a:cubicBezTo>
                <a:cubicBezTo>
                  <a:pt x="618134" y="239910"/>
                  <a:pt x="597684" y="230172"/>
                  <a:pt x="593302" y="257438"/>
                </a:cubicBezTo>
                <a:cubicBezTo>
                  <a:pt x="588920" y="284705"/>
                  <a:pt x="603527" y="359201"/>
                  <a:pt x="602066" y="388902"/>
                </a:cubicBezTo>
                <a:cubicBezTo>
                  <a:pt x="600605" y="418603"/>
                  <a:pt x="593302" y="415681"/>
                  <a:pt x="584538" y="435644"/>
                </a:cubicBezTo>
                <a:cubicBezTo>
                  <a:pt x="575774" y="455607"/>
                  <a:pt x="567983" y="493098"/>
                  <a:pt x="549481" y="508679"/>
                </a:cubicBezTo>
                <a:cubicBezTo>
                  <a:pt x="530979" y="524260"/>
                  <a:pt x="493487" y="513548"/>
                  <a:pt x="473524" y="529129"/>
                </a:cubicBezTo>
                <a:cubicBezTo>
                  <a:pt x="453561" y="544710"/>
                  <a:pt x="449666" y="583175"/>
                  <a:pt x="429703" y="602164"/>
                </a:cubicBezTo>
                <a:cubicBezTo>
                  <a:pt x="409740" y="621153"/>
                  <a:pt x="379553" y="625049"/>
                  <a:pt x="353747" y="643064"/>
                </a:cubicBezTo>
                <a:cubicBezTo>
                  <a:pt x="327941" y="661079"/>
                  <a:pt x="296780" y="671304"/>
                  <a:pt x="274869" y="710256"/>
                </a:cubicBezTo>
                <a:cubicBezTo>
                  <a:pt x="252958" y="749208"/>
                  <a:pt x="247115" y="848537"/>
                  <a:pt x="222283" y="876777"/>
                </a:cubicBezTo>
                <a:cubicBezTo>
                  <a:pt x="197451" y="905017"/>
                  <a:pt x="155091" y="873368"/>
                  <a:pt x="125877" y="879698"/>
                </a:cubicBezTo>
                <a:cubicBezTo>
                  <a:pt x="96663" y="886028"/>
                  <a:pt x="64527" y="895279"/>
                  <a:pt x="46999" y="914755"/>
                </a:cubicBezTo>
                <a:cubicBezTo>
                  <a:pt x="29471" y="934231"/>
                  <a:pt x="28010" y="970748"/>
                  <a:pt x="20707" y="996554"/>
                </a:cubicBezTo>
                <a:cubicBezTo>
                  <a:pt x="13404" y="1022360"/>
                  <a:pt x="-8021" y="1047192"/>
                  <a:pt x="3178" y="1069589"/>
                </a:cubicBezTo>
                <a:cubicBezTo>
                  <a:pt x="14377" y="1091986"/>
                  <a:pt x="64041" y="1113898"/>
                  <a:pt x="87899" y="1130939"/>
                </a:cubicBezTo>
                <a:cubicBezTo>
                  <a:pt x="111757" y="1147980"/>
                  <a:pt x="133181" y="1147006"/>
                  <a:pt x="146327" y="1171838"/>
                </a:cubicBezTo>
                <a:cubicBezTo>
                  <a:pt x="159473" y="1196670"/>
                  <a:pt x="165316" y="1252665"/>
                  <a:pt x="166777" y="1279931"/>
                </a:cubicBezTo>
                <a:cubicBezTo>
                  <a:pt x="168238" y="1307197"/>
                  <a:pt x="155578" y="1320830"/>
                  <a:pt x="155091" y="1335437"/>
                </a:cubicBezTo>
                <a:cubicBezTo>
                  <a:pt x="154604" y="1350044"/>
                  <a:pt x="169211" y="1355401"/>
                  <a:pt x="163855" y="1367573"/>
                </a:cubicBezTo>
                <a:cubicBezTo>
                  <a:pt x="158499" y="1379746"/>
                  <a:pt x="131720" y="1394352"/>
                  <a:pt x="122956" y="1408472"/>
                </a:cubicBezTo>
                <a:cubicBezTo>
                  <a:pt x="114192" y="1422592"/>
                  <a:pt x="107375" y="1438173"/>
                  <a:pt x="111270" y="1452293"/>
                </a:cubicBezTo>
                <a:cubicBezTo>
                  <a:pt x="115165" y="1466413"/>
                  <a:pt x="135615" y="1481507"/>
                  <a:pt x="146327" y="1493193"/>
                </a:cubicBezTo>
                <a:cubicBezTo>
                  <a:pt x="157039" y="1504879"/>
                  <a:pt x="172620" y="1509261"/>
                  <a:pt x="175541" y="1522407"/>
                </a:cubicBezTo>
                <a:cubicBezTo>
                  <a:pt x="178462" y="1535553"/>
                  <a:pt x="158499" y="1555030"/>
                  <a:pt x="163855" y="1572071"/>
                </a:cubicBezTo>
                <a:cubicBezTo>
                  <a:pt x="169211" y="1589112"/>
                  <a:pt x="201346" y="1608588"/>
                  <a:pt x="207676" y="1624656"/>
                </a:cubicBezTo>
                <a:cubicBezTo>
                  <a:pt x="214006" y="1640724"/>
                  <a:pt x="194530" y="1653383"/>
                  <a:pt x="201834" y="1668477"/>
                </a:cubicBezTo>
                <a:cubicBezTo>
                  <a:pt x="209138" y="1683571"/>
                  <a:pt x="234456" y="1704021"/>
                  <a:pt x="251498" y="1715220"/>
                </a:cubicBezTo>
                <a:cubicBezTo>
                  <a:pt x="268539" y="1726419"/>
                  <a:pt x="288989" y="1727880"/>
                  <a:pt x="304083" y="1735670"/>
                </a:cubicBezTo>
                <a:cubicBezTo>
                  <a:pt x="319177" y="1743460"/>
                  <a:pt x="333297" y="1747842"/>
                  <a:pt x="342061" y="1761962"/>
                </a:cubicBezTo>
                <a:cubicBezTo>
                  <a:pt x="350825" y="1776082"/>
                  <a:pt x="353260" y="1805297"/>
                  <a:pt x="356668" y="1820391"/>
                </a:cubicBezTo>
                <a:cubicBezTo>
                  <a:pt x="360076" y="1835485"/>
                  <a:pt x="361293" y="1844005"/>
                  <a:pt x="362511" y="1852526"/>
                </a:cubicBezTo>
              </a:path>
            </a:pathLst>
          </a:custGeom>
          <a:noFill/>
          <a:ln w="2857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254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2" name="Google Shape;1852;p75"/>
          <p:cNvSpPr/>
          <p:nvPr/>
        </p:nvSpPr>
        <p:spPr>
          <a:xfrm>
            <a:off x="3525616" y="3079066"/>
            <a:ext cx="110582" cy="1139349"/>
          </a:xfrm>
          <a:custGeom>
            <a:avLst/>
            <a:gdLst/>
            <a:ahLst/>
            <a:cxnLst/>
            <a:rect l="l" t="t" r="r" b="b"/>
            <a:pathLst>
              <a:path w="110582" h="1139349" extrusionOk="0">
                <a:moveTo>
                  <a:pt x="56070" y="0"/>
                </a:moveTo>
                <a:cubicBezTo>
                  <a:pt x="58748" y="62323"/>
                  <a:pt x="61427" y="124647"/>
                  <a:pt x="64835" y="163599"/>
                </a:cubicBezTo>
                <a:cubicBezTo>
                  <a:pt x="68243" y="202551"/>
                  <a:pt x="70677" y="216672"/>
                  <a:pt x="76520" y="233713"/>
                </a:cubicBezTo>
                <a:cubicBezTo>
                  <a:pt x="82363" y="250755"/>
                  <a:pt x="100378" y="257571"/>
                  <a:pt x="99891" y="265848"/>
                </a:cubicBezTo>
                <a:cubicBezTo>
                  <a:pt x="99404" y="274125"/>
                  <a:pt x="73599" y="267309"/>
                  <a:pt x="73599" y="283377"/>
                </a:cubicBezTo>
                <a:cubicBezTo>
                  <a:pt x="73599" y="299445"/>
                  <a:pt x="94048" y="340344"/>
                  <a:pt x="99891" y="362255"/>
                </a:cubicBezTo>
                <a:cubicBezTo>
                  <a:pt x="105734" y="384166"/>
                  <a:pt x="114499" y="398285"/>
                  <a:pt x="108656" y="414840"/>
                </a:cubicBezTo>
                <a:cubicBezTo>
                  <a:pt x="102813" y="431395"/>
                  <a:pt x="74573" y="447950"/>
                  <a:pt x="64835" y="461583"/>
                </a:cubicBezTo>
                <a:cubicBezTo>
                  <a:pt x="55097" y="475216"/>
                  <a:pt x="60940" y="486414"/>
                  <a:pt x="50228" y="496639"/>
                </a:cubicBezTo>
                <a:cubicBezTo>
                  <a:pt x="39516" y="506864"/>
                  <a:pt x="4946" y="507351"/>
                  <a:pt x="564" y="522932"/>
                </a:cubicBezTo>
                <a:cubicBezTo>
                  <a:pt x="-3818" y="538513"/>
                  <a:pt x="18579" y="570648"/>
                  <a:pt x="23935" y="590124"/>
                </a:cubicBezTo>
                <a:cubicBezTo>
                  <a:pt x="29291" y="609600"/>
                  <a:pt x="25882" y="624694"/>
                  <a:pt x="32699" y="639788"/>
                </a:cubicBezTo>
                <a:cubicBezTo>
                  <a:pt x="39516" y="654882"/>
                  <a:pt x="52662" y="673871"/>
                  <a:pt x="64835" y="680688"/>
                </a:cubicBezTo>
                <a:cubicBezTo>
                  <a:pt x="77008" y="687505"/>
                  <a:pt x="102813" y="672898"/>
                  <a:pt x="105734" y="680688"/>
                </a:cubicBezTo>
                <a:cubicBezTo>
                  <a:pt x="108655" y="688478"/>
                  <a:pt x="90153" y="708441"/>
                  <a:pt x="82363" y="727430"/>
                </a:cubicBezTo>
                <a:cubicBezTo>
                  <a:pt x="74573" y="746419"/>
                  <a:pt x="61913" y="776608"/>
                  <a:pt x="58992" y="794623"/>
                </a:cubicBezTo>
                <a:cubicBezTo>
                  <a:pt x="56071" y="812638"/>
                  <a:pt x="58505" y="810690"/>
                  <a:pt x="64835" y="835522"/>
                </a:cubicBezTo>
                <a:cubicBezTo>
                  <a:pt x="71165" y="860354"/>
                  <a:pt x="91614" y="921217"/>
                  <a:pt x="96970" y="943614"/>
                </a:cubicBezTo>
                <a:cubicBezTo>
                  <a:pt x="102326" y="966011"/>
                  <a:pt x="101839" y="959195"/>
                  <a:pt x="96970" y="969907"/>
                </a:cubicBezTo>
                <a:cubicBezTo>
                  <a:pt x="92101" y="980619"/>
                  <a:pt x="66295" y="979645"/>
                  <a:pt x="67756" y="1007885"/>
                </a:cubicBezTo>
                <a:cubicBezTo>
                  <a:pt x="69217" y="1036125"/>
                  <a:pt x="87475" y="1087737"/>
                  <a:pt x="105734" y="1139349"/>
                </a:cubicBezTo>
              </a:path>
            </a:pathLst>
          </a:custGeom>
          <a:noFill/>
          <a:ln w="2857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254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3" name="Google Shape;1853;p75"/>
          <p:cNvSpPr/>
          <p:nvPr/>
        </p:nvSpPr>
        <p:spPr>
          <a:xfrm>
            <a:off x="4276383" y="1187958"/>
            <a:ext cx="871171" cy="2199819"/>
          </a:xfrm>
          <a:custGeom>
            <a:avLst/>
            <a:gdLst/>
            <a:ahLst/>
            <a:cxnLst/>
            <a:rect l="l" t="t" r="r" b="b"/>
            <a:pathLst>
              <a:path w="871171" h="2199819" extrusionOk="0">
                <a:moveTo>
                  <a:pt x="39914" y="0"/>
                </a:moveTo>
                <a:cubicBezTo>
                  <a:pt x="62798" y="76444"/>
                  <a:pt x="85682" y="152888"/>
                  <a:pt x="92499" y="204499"/>
                </a:cubicBezTo>
                <a:cubicBezTo>
                  <a:pt x="99316" y="256110"/>
                  <a:pt x="77406" y="287272"/>
                  <a:pt x="80814" y="309669"/>
                </a:cubicBezTo>
                <a:cubicBezTo>
                  <a:pt x="84222" y="332066"/>
                  <a:pt x="113923" y="330606"/>
                  <a:pt x="112949" y="338883"/>
                </a:cubicBezTo>
                <a:cubicBezTo>
                  <a:pt x="111975" y="347160"/>
                  <a:pt x="85196" y="349595"/>
                  <a:pt x="74971" y="359333"/>
                </a:cubicBezTo>
                <a:cubicBezTo>
                  <a:pt x="64746" y="369071"/>
                  <a:pt x="63285" y="386599"/>
                  <a:pt x="51599" y="397311"/>
                </a:cubicBezTo>
                <a:cubicBezTo>
                  <a:pt x="39913" y="408023"/>
                  <a:pt x="11673" y="407536"/>
                  <a:pt x="4857" y="423604"/>
                </a:cubicBezTo>
                <a:cubicBezTo>
                  <a:pt x="-1959" y="439672"/>
                  <a:pt x="-2933" y="482032"/>
                  <a:pt x="10700" y="493718"/>
                </a:cubicBezTo>
                <a:cubicBezTo>
                  <a:pt x="24333" y="505404"/>
                  <a:pt x="65719" y="487875"/>
                  <a:pt x="86656" y="493718"/>
                </a:cubicBezTo>
                <a:cubicBezTo>
                  <a:pt x="107593" y="499561"/>
                  <a:pt x="129503" y="519524"/>
                  <a:pt x="136320" y="528775"/>
                </a:cubicBezTo>
                <a:cubicBezTo>
                  <a:pt x="143137" y="538026"/>
                  <a:pt x="108567" y="529748"/>
                  <a:pt x="127556" y="549224"/>
                </a:cubicBezTo>
                <a:cubicBezTo>
                  <a:pt x="146545" y="568700"/>
                  <a:pt x="224936" y="628589"/>
                  <a:pt x="250255" y="645631"/>
                </a:cubicBezTo>
                <a:cubicBezTo>
                  <a:pt x="275574" y="662673"/>
                  <a:pt x="267783" y="633946"/>
                  <a:pt x="279469" y="651474"/>
                </a:cubicBezTo>
                <a:cubicBezTo>
                  <a:pt x="291155" y="669002"/>
                  <a:pt x="326699" y="724995"/>
                  <a:pt x="320369" y="750801"/>
                </a:cubicBezTo>
                <a:cubicBezTo>
                  <a:pt x="314039" y="776607"/>
                  <a:pt x="263402" y="796570"/>
                  <a:pt x="241491" y="806308"/>
                </a:cubicBezTo>
                <a:cubicBezTo>
                  <a:pt x="219581" y="816046"/>
                  <a:pt x="201565" y="802413"/>
                  <a:pt x="188906" y="809230"/>
                </a:cubicBezTo>
                <a:cubicBezTo>
                  <a:pt x="176247" y="816047"/>
                  <a:pt x="164560" y="836496"/>
                  <a:pt x="165534" y="847208"/>
                </a:cubicBezTo>
                <a:cubicBezTo>
                  <a:pt x="166508" y="857920"/>
                  <a:pt x="201078" y="860355"/>
                  <a:pt x="194748" y="873501"/>
                </a:cubicBezTo>
                <a:cubicBezTo>
                  <a:pt x="188418" y="886647"/>
                  <a:pt x="140215" y="906123"/>
                  <a:pt x="127556" y="926086"/>
                </a:cubicBezTo>
                <a:cubicBezTo>
                  <a:pt x="114897" y="946049"/>
                  <a:pt x="116844" y="975750"/>
                  <a:pt x="118792" y="993278"/>
                </a:cubicBezTo>
                <a:cubicBezTo>
                  <a:pt x="120740" y="1010806"/>
                  <a:pt x="140216" y="1021518"/>
                  <a:pt x="139242" y="1031256"/>
                </a:cubicBezTo>
                <a:cubicBezTo>
                  <a:pt x="138268" y="1040994"/>
                  <a:pt x="112949" y="1040994"/>
                  <a:pt x="112949" y="1051706"/>
                </a:cubicBezTo>
                <a:cubicBezTo>
                  <a:pt x="112949" y="1062418"/>
                  <a:pt x="135347" y="1083841"/>
                  <a:pt x="139242" y="1095527"/>
                </a:cubicBezTo>
                <a:cubicBezTo>
                  <a:pt x="143137" y="1107213"/>
                  <a:pt x="131451" y="1107700"/>
                  <a:pt x="136320" y="1121820"/>
                </a:cubicBezTo>
                <a:cubicBezTo>
                  <a:pt x="141189" y="1135940"/>
                  <a:pt x="160666" y="1163207"/>
                  <a:pt x="168456" y="1180248"/>
                </a:cubicBezTo>
                <a:cubicBezTo>
                  <a:pt x="176246" y="1197289"/>
                  <a:pt x="167482" y="1208488"/>
                  <a:pt x="183063" y="1224069"/>
                </a:cubicBezTo>
                <a:cubicBezTo>
                  <a:pt x="198644" y="1239650"/>
                  <a:pt x="233214" y="1263508"/>
                  <a:pt x="261941" y="1273733"/>
                </a:cubicBezTo>
                <a:cubicBezTo>
                  <a:pt x="290668" y="1283958"/>
                  <a:pt x="326699" y="1276168"/>
                  <a:pt x="355426" y="1285419"/>
                </a:cubicBezTo>
                <a:cubicBezTo>
                  <a:pt x="384153" y="1294670"/>
                  <a:pt x="416776" y="1325832"/>
                  <a:pt x="434304" y="1329240"/>
                </a:cubicBezTo>
                <a:cubicBezTo>
                  <a:pt x="451832" y="1332648"/>
                  <a:pt x="454266" y="1301487"/>
                  <a:pt x="460596" y="1305869"/>
                </a:cubicBezTo>
                <a:cubicBezTo>
                  <a:pt x="466926" y="1310251"/>
                  <a:pt x="464492" y="1344333"/>
                  <a:pt x="472282" y="1355532"/>
                </a:cubicBezTo>
                <a:cubicBezTo>
                  <a:pt x="480072" y="1366731"/>
                  <a:pt x="503444" y="1363323"/>
                  <a:pt x="507339" y="1373061"/>
                </a:cubicBezTo>
                <a:cubicBezTo>
                  <a:pt x="511234" y="1382799"/>
                  <a:pt x="493706" y="1401302"/>
                  <a:pt x="495653" y="1413961"/>
                </a:cubicBezTo>
                <a:cubicBezTo>
                  <a:pt x="497601" y="1426620"/>
                  <a:pt x="515129" y="1438305"/>
                  <a:pt x="519024" y="1449017"/>
                </a:cubicBezTo>
                <a:cubicBezTo>
                  <a:pt x="522919" y="1459729"/>
                  <a:pt x="524380" y="1470441"/>
                  <a:pt x="519024" y="1478231"/>
                </a:cubicBezTo>
                <a:cubicBezTo>
                  <a:pt x="513668" y="1486022"/>
                  <a:pt x="486889" y="1486022"/>
                  <a:pt x="486889" y="1495760"/>
                </a:cubicBezTo>
                <a:cubicBezTo>
                  <a:pt x="486889" y="1505498"/>
                  <a:pt x="511721" y="1523514"/>
                  <a:pt x="519024" y="1536660"/>
                </a:cubicBezTo>
                <a:cubicBezTo>
                  <a:pt x="526327" y="1549806"/>
                  <a:pt x="516590" y="1561005"/>
                  <a:pt x="530710" y="1574638"/>
                </a:cubicBezTo>
                <a:cubicBezTo>
                  <a:pt x="544830" y="1588271"/>
                  <a:pt x="584756" y="1599957"/>
                  <a:pt x="603745" y="1618459"/>
                </a:cubicBezTo>
                <a:cubicBezTo>
                  <a:pt x="622734" y="1636961"/>
                  <a:pt x="630038" y="1669096"/>
                  <a:pt x="644645" y="1685651"/>
                </a:cubicBezTo>
                <a:cubicBezTo>
                  <a:pt x="659252" y="1702206"/>
                  <a:pt x="678241" y="1702206"/>
                  <a:pt x="691387" y="1717787"/>
                </a:cubicBezTo>
                <a:cubicBezTo>
                  <a:pt x="704533" y="1733368"/>
                  <a:pt x="713298" y="1769885"/>
                  <a:pt x="723523" y="1779136"/>
                </a:cubicBezTo>
                <a:cubicBezTo>
                  <a:pt x="733748" y="1788387"/>
                  <a:pt x="728392" y="1761121"/>
                  <a:pt x="752737" y="1773293"/>
                </a:cubicBezTo>
                <a:cubicBezTo>
                  <a:pt x="777082" y="1785466"/>
                  <a:pt x="857907" y="1824418"/>
                  <a:pt x="869593" y="1852171"/>
                </a:cubicBezTo>
                <a:cubicBezTo>
                  <a:pt x="881279" y="1879924"/>
                  <a:pt x="824312" y="1919851"/>
                  <a:pt x="822851" y="1939814"/>
                </a:cubicBezTo>
                <a:cubicBezTo>
                  <a:pt x="821390" y="1959777"/>
                  <a:pt x="862777" y="1958316"/>
                  <a:pt x="860829" y="1971949"/>
                </a:cubicBezTo>
                <a:cubicBezTo>
                  <a:pt x="858881" y="1985582"/>
                  <a:pt x="830641" y="1993373"/>
                  <a:pt x="811165" y="2021613"/>
                </a:cubicBezTo>
                <a:cubicBezTo>
                  <a:pt x="791689" y="2049853"/>
                  <a:pt x="744947" y="2111690"/>
                  <a:pt x="743973" y="2141391"/>
                </a:cubicBezTo>
                <a:cubicBezTo>
                  <a:pt x="742999" y="2171092"/>
                  <a:pt x="774160" y="2185455"/>
                  <a:pt x="805322" y="2199819"/>
                </a:cubicBezTo>
              </a:path>
            </a:pathLst>
          </a:custGeom>
          <a:noFill/>
          <a:ln w="2857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254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4" name="Google Shape;1854;p75"/>
          <p:cNvSpPr/>
          <p:nvPr/>
        </p:nvSpPr>
        <p:spPr>
          <a:xfrm>
            <a:off x="4829072" y="2802429"/>
            <a:ext cx="72000" cy="73248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chemeClr val="lt2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55" name="Google Shape;1855;p75"/>
          <p:cNvSpPr/>
          <p:nvPr/>
        </p:nvSpPr>
        <p:spPr>
          <a:xfrm>
            <a:off x="3624627" y="4194918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chemeClr val="lt2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56" name="Google Shape;1856;p75"/>
          <p:cNvSpPr/>
          <p:nvPr/>
        </p:nvSpPr>
        <p:spPr>
          <a:xfrm>
            <a:off x="2855754" y="3020564"/>
            <a:ext cx="551433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Andrelândia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7" name="Google Shape;1857;p75"/>
          <p:cNvSpPr/>
          <p:nvPr/>
        </p:nvSpPr>
        <p:spPr>
          <a:xfrm>
            <a:off x="2215782" y="1172182"/>
            <a:ext cx="494708" cy="1130357"/>
          </a:xfrm>
          <a:custGeom>
            <a:avLst/>
            <a:gdLst/>
            <a:ahLst/>
            <a:cxnLst/>
            <a:rect l="l" t="t" r="r" b="b"/>
            <a:pathLst>
              <a:path w="494708" h="1130357" extrusionOk="0">
                <a:moveTo>
                  <a:pt x="337278" y="6095"/>
                </a:moveTo>
                <a:cubicBezTo>
                  <a:pt x="370381" y="-151"/>
                  <a:pt x="403485" y="-6397"/>
                  <a:pt x="412229" y="13590"/>
                </a:cubicBezTo>
                <a:cubicBezTo>
                  <a:pt x="420973" y="33577"/>
                  <a:pt x="400987" y="94787"/>
                  <a:pt x="389744" y="126016"/>
                </a:cubicBezTo>
                <a:cubicBezTo>
                  <a:pt x="378501" y="157245"/>
                  <a:pt x="362261" y="192223"/>
                  <a:pt x="344773" y="200967"/>
                </a:cubicBezTo>
                <a:cubicBezTo>
                  <a:pt x="327285" y="209711"/>
                  <a:pt x="289810" y="165990"/>
                  <a:pt x="284813" y="178482"/>
                </a:cubicBezTo>
                <a:cubicBezTo>
                  <a:pt x="279816" y="190974"/>
                  <a:pt x="298554" y="242190"/>
                  <a:pt x="314793" y="275918"/>
                </a:cubicBezTo>
                <a:cubicBezTo>
                  <a:pt x="331032" y="309646"/>
                  <a:pt x="362262" y="364610"/>
                  <a:pt x="382249" y="380849"/>
                </a:cubicBezTo>
                <a:cubicBezTo>
                  <a:pt x="402236" y="397088"/>
                  <a:pt x="428468" y="364610"/>
                  <a:pt x="434714" y="373354"/>
                </a:cubicBezTo>
                <a:cubicBezTo>
                  <a:pt x="440960" y="382098"/>
                  <a:pt x="417226" y="390843"/>
                  <a:pt x="419724" y="433315"/>
                </a:cubicBezTo>
                <a:cubicBezTo>
                  <a:pt x="422222" y="475787"/>
                  <a:pt x="437212" y="595708"/>
                  <a:pt x="449704" y="628187"/>
                </a:cubicBezTo>
                <a:cubicBezTo>
                  <a:pt x="462196" y="660666"/>
                  <a:pt x="495924" y="605702"/>
                  <a:pt x="494675" y="628187"/>
                </a:cubicBezTo>
                <a:cubicBezTo>
                  <a:pt x="493426" y="650672"/>
                  <a:pt x="472189" y="733118"/>
                  <a:pt x="442209" y="763098"/>
                </a:cubicBezTo>
                <a:cubicBezTo>
                  <a:pt x="412229" y="793078"/>
                  <a:pt x="314793" y="808069"/>
                  <a:pt x="314793" y="808069"/>
                </a:cubicBezTo>
                <a:cubicBezTo>
                  <a:pt x="276069" y="821810"/>
                  <a:pt x="237344" y="820560"/>
                  <a:pt x="209862" y="845544"/>
                </a:cubicBezTo>
                <a:cubicBezTo>
                  <a:pt x="182380" y="870528"/>
                  <a:pt x="177383" y="922993"/>
                  <a:pt x="149901" y="957970"/>
                </a:cubicBezTo>
                <a:cubicBezTo>
                  <a:pt x="122419" y="992947"/>
                  <a:pt x="69954" y="1026676"/>
                  <a:pt x="44970" y="1055407"/>
                </a:cubicBezTo>
                <a:cubicBezTo>
                  <a:pt x="19986" y="1084138"/>
                  <a:pt x="9993" y="1107247"/>
                  <a:pt x="0" y="1130357"/>
                </a:cubicBezTo>
              </a:path>
            </a:pathLst>
          </a:cu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254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8" name="Google Shape;1858;p75"/>
          <p:cNvSpPr/>
          <p:nvPr/>
        </p:nvSpPr>
        <p:spPr>
          <a:xfrm>
            <a:off x="2342293" y="2084734"/>
            <a:ext cx="72000" cy="73248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chemeClr val="lt2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59" name="Google Shape;1859;p75"/>
          <p:cNvSpPr/>
          <p:nvPr/>
        </p:nvSpPr>
        <p:spPr>
          <a:xfrm>
            <a:off x="3174333" y="2881048"/>
            <a:ext cx="72000" cy="73248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chemeClr val="lt2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63" name="Google Shape;1863;p75"/>
          <p:cNvSpPr/>
          <p:nvPr/>
        </p:nvSpPr>
        <p:spPr>
          <a:xfrm>
            <a:off x="8710196" y="3618586"/>
            <a:ext cx="2804437" cy="1130236"/>
          </a:xfrm>
          <a:prstGeom prst="roundRect">
            <a:avLst>
              <a:gd name="adj" fmla="val 0"/>
            </a:avLst>
          </a:prstGeom>
          <a:solidFill>
            <a:srgbClr val="009242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pt-BR" sz="12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FCA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marR="0" lvl="0" indent="-1714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</a:pPr>
            <a:r>
              <a:rPr lang="pt-BR"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ANTT autoriza a FCA a devolver ferrovias (2013)</a:t>
            </a:r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</a:pPr>
            <a:r>
              <a:rPr lang="pt-BR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Audiência Pública – renovação antecipada do contrato (2021)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7" name="Google Shape;1867;p75"/>
          <p:cNvSpPr txBox="1"/>
          <p:nvPr/>
        </p:nvSpPr>
        <p:spPr>
          <a:xfrm>
            <a:off x="2298682" y="54652"/>
            <a:ext cx="7798777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3600" b="1" i="0" u="none" strike="noStrike" cap="none">
                <a:solidFill>
                  <a:srgbClr val="13435E"/>
                </a:solidFill>
                <a:latin typeface="Arial"/>
                <a:ea typeface="Arial"/>
                <a:cs typeface="Arial"/>
                <a:sym typeface="Arial"/>
              </a:rPr>
              <a:t>Retrospecto: Setor Ferroviário</a:t>
            </a:r>
            <a:endParaRPr sz="3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0" name="Google Shape;1870;p75"/>
          <p:cNvSpPr/>
          <p:nvPr/>
        </p:nvSpPr>
        <p:spPr>
          <a:xfrm>
            <a:off x="3389602" y="4959175"/>
            <a:ext cx="153542" cy="121405"/>
          </a:xfrm>
          <a:prstGeom prst="triangle">
            <a:avLst>
              <a:gd name="adj" fmla="val 50000"/>
            </a:avLst>
          </a:prstGeom>
          <a:solidFill>
            <a:srgbClr val="0099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rgbClr val="07355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871" name="Google Shape;1871;p75"/>
          <p:cNvSpPr/>
          <p:nvPr/>
        </p:nvSpPr>
        <p:spPr>
          <a:xfrm>
            <a:off x="4118876" y="4762089"/>
            <a:ext cx="153542" cy="121405"/>
          </a:xfrm>
          <a:prstGeom prst="triangle">
            <a:avLst>
              <a:gd name="adj" fmla="val 50000"/>
            </a:avLst>
          </a:prstGeom>
          <a:solidFill>
            <a:srgbClr val="0099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rgbClr val="07355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872" name="Google Shape;1872;p75"/>
          <p:cNvSpPr/>
          <p:nvPr/>
        </p:nvSpPr>
        <p:spPr>
          <a:xfrm>
            <a:off x="5371135" y="4697947"/>
            <a:ext cx="153542" cy="121405"/>
          </a:xfrm>
          <a:prstGeom prst="triangle">
            <a:avLst>
              <a:gd name="adj" fmla="val 50000"/>
            </a:avLst>
          </a:prstGeom>
          <a:solidFill>
            <a:srgbClr val="0099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rgbClr val="07355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873" name="Google Shape;1873;p75"/>
          <p:cNvSpPr/>
          <p:nvPr/>
        </p:nvSpPr>
        <p:spPr>
          <a:xfrm>
            <a:off x="7451282" y="3917466"/>
            <a:ext cx="153542" cy="121405"/>
          </a:xfrm>
          <a:prstGeom prst="triangle">
            <a:avLst>
              <a:gd name="adj" fmla="val 50000"/>
            </a:avLst>
          </a:prstGeom>
          <a:solidFill>
            <a:srgbClr val="0099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rgbClr val="07355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874" name="Google Shape;1874;p75"/>
          <p:cNvSpPr/>
          <p:nvPr/>
        </p:nvSpPr>
        <p:spPr>
          <a:xfrm>
            <a:off x="8747367" y="2998748"/>
            <a:ext cx="153542" cy="121405"/>
          </a:xfrm>
          <a:prstGeom prst="triangle">
            <a:avLst>
              <a:gd name="adj" fmla="val 50000"/>
            </a:avLst>
          </a:prstGeom>
          <a:solidFill>
            <a:srgbClr val="0099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rgbClr val="07355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875" name="Google Shape;1875;p75"/>
          <p:cNvSpPr/>
          <p:nvPr/>
        </p:nvSpPr>
        <p:spPr>
          <a:xfrm>
            <a:off x="4874163" y="3953037"/>
            <a:ext cx="492121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800"/>
              <a:buFont typeface="Roboto Condensed"/>
              <a:buNone/>
            </a:pPr>
            <a:r>
              <a:rPr lang="pt-BR" sz="800" b="1" i="0" u="none" strike="noStrike" cap="none">
                <a:solidFill>
                  <a:srgbClr val="7030A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Trecho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800"/>
              <a:buFont typeface="Roboto Condensed"/>
              <a:buNone/>
            </a:pPr>
            <a:r>
              <a:rPr lang="pt-BR" sz="800" b="1" i="0" u="none" strike="noStrike" cap="none">
                <a:solidFill>
                  <a:srgbClr val="7030A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Devolvido</a:t>
            </a:r>
            <a:endParaRPr sz="800" b="1" i="0" u="none" strike="noStrike" cap="none">
              <a:solidFill>
                <a:srgbClr val="7030A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876" name="Google Shape;1876;p75"/>
          <p:cNvSpPr/>
          <p:nvPr/>
        </p:nvSpPr>
        <p:spPr>
          <a:xfrm>
            <a:off x="6814520" y="2790420"/>
            <a:ext cx="525785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800"/>
              <a:buFont typeface="Roboto Condensed"/>
              <a:buNone/>
            </a:pPr>
            <a:r>
              <a:rPr lang="pt-BR" sz="800" b="1" i="0" u="none" strike="noStrike" cap="none">
                <a:solidFill>
                  <a:srgbClr val="7030A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Trecho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800"/>
              <a:buFont typeface="Roboto Condensed"/>
              <a:buNone/>
            </a:pPr>
            <a:r>
              <a:rPr lang="pt-BR" sz="800" b="1" i="0" u="none" strike="noStrike" cap="none">
                <a:solidFill>
                  <a:srgbClr val="7030A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Inoperante</a:t>
            </a:r>
            <a:endParaRPr sz="800" b="1" i="0" u="none" strike="noStrike" cap="none">
              <a:solidFill>
                <a:srgbClr val="7030A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cxnSp>
        <p:nvCxnSpPr>
          <p:cNvPr id="1877" name="Google Shape;1877;p75"/>
          <p:cNvCxnSpPr/>
          <p:nvPr/>
        </p:nvCxnSpPr>
        <p:spPr>
          <a:xfrm rot="10800000">
            <a:off x="5366284" y="4013237"/>
            <a:ext cx="3343912" cy="14990"/>
          </a:xfrm>
          <a:prstGeom prst="straightConnector1">
            <a:avLst/>
          </a:prstGeom>
          <a:noFill/>
          <a:ln w="38100" cap="flat" cmpd="sng">
            <a:solidFill>
              <a:srgbClr val="009242"/>
            </a:solidFill>
            <a:prstDash val="solid"/>
            <a:miter lim="800000"/>
            <a:headEnd type="none" w="sm" len="sm"/>
            <a:tailEnd type="triangle" w="med" len="med"/>
          </a:ln>
        </p:spPr>
      </p:cxnSp>
      <p:pic>
        <p:nvPicPr>
          <p:cNvPr id="3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B8544079-EB65-61B9-241F-59817FC9F368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10699530" y="6148552"/>
            <a:ext cx="1492469" cy="709448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8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8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2">
          <a:extLst>
            <a:ext uri="{FF2B5EF4-FFF2-40B4-BE49-F238E27FC236}">
              <a16:creationId xmlns:a16="http://schemas.microsoft.com/office/drawing/2014/main" id="{B9FBF73E-99CB-F2F8-B612-0E44BB6A92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3" name="Google Shape;1753;p75">
            <a:extLst>
              <a:ext uri="{FF2B5EF4-FFF2-40B4-BE49-F238E27FC236}">
                <a16:creationId xmlns:a16="http://schemas.microsoft.com/office/drawing/2014/main" id="{638CF97A-8B6A-5F75-C154-678869D1CC88}"/>
              </a:ext>
            </a:extLst>
          </p:cNvPr>
          <p:cNvSpPr/>
          <p:nvPr/>
        </p:nvSpPr>
        <p:spPr>
          <a:xfrm>
            <a:off x="7080385" y="4805738"/>
            <a:ext cx="153542" cy="121405"/>
          </a:xfrm>
          <a:prstGeom prst="triangle">
            <a:avLst>
              <a:gd name="adj" fmla="val 50000"/>
            </a:avLst>
          </a:prstGeom>
          <a:solidFill>
            <a:srgbClr val="0099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rgbClr val="07355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pic>
        <p:nvPicPr>
          <p:cNvPr id="1754" name="Google Shape;1754;p75" descr="Mapa&#10;&#10;Descrição gerada automaticamente">
            <a:extLst>
              <a:ext uri="{FF2B5EF4-FFF2-40B4-BE49-F238E27FC236}">
                <a16:creationId xmlns:a16="http://schemas.microsoft.com/office/drawing/2014/main" id="{37DD12F9-99F1-F815-EBE4-5BC5B43DA28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27109" y="1187877"/>
            <a:ext cx="7032185" cy="4687021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grpSp>
        <p:nvGrpSpPr>
          <p:cNvPr id="1755" name="Google Shape;1755;p75">
            <a:extLst>
              <a:ext uri="{FF2B5EF4-FFF2-40B4-BE49-F238E27FC236}">
                <a16:creationId xmlns:a16="http://schemas.microsoft.com/office/drawing/2014/main" id="{864B64AC-3055-E21C-A17C-6166368718B8}"/>
              </a:ext>
            </a:extLst>
          </p:cNvPr>
          <p:cNvGrpSpPr/>
          <p:nvPr/>
        </p:nvGrpSpPr>
        <p:grpSpPr>
          <a:xfrm>
            <a:off x="2814215" y="1179189"/>
            <a:ext cx="6081298" cy="3849492"/>
            <a:chOff x="1411972" y="2374212"/>
            <a:chExt cx="4424120" cy="2820072"/>
          </a:xfrm>
        </p:grpSpPr>
        <p:sp>
          <p:nvSpPr>
            <p:cNvPr id="1756" name="Google Shape;1756;p75">
              <a:extLst>
                <a:ext uri="{FF2B5EF4-FFF2-40B4-BE49-F238E27FC236}">
                  <a16:creationId xmlns:a16="http://schemas.microsoft.com/office/drawing/2014/main" id="{66809E95-F6B0-BA2E-FBFA-F3C6D3D1812B}"/>
                </a:ext>
              </a:extLst>
            </p:cNvPr>
            <p:cNvSpPr/>
            <p:nvPr/>
          </p:nvSpPr>
          <p:spPr>
            <a:xfrm>
              <a:off x="3461931" y="3688009"/>
              <a:ext cx="1929963" cy="1184543"/>
            </a:xfrm>
            <a:custGeom>
              <a:avLst/>
              <a:gdLst/>
              <a:ahLst/>
              <a:cxnLst/>
              <a:rect l="l" t="t" r="r" b="b"/>
              <a:pathLst>
                <a:path w="2489200" h="1514955" extrusionOk="0">
                  <a:moveTo>
                    <a:pt x="0" y="1428750"/>
                  </a:moveTo>
                  <a:cubicBezTo>
                    <a:pt x="33867" y="1438804"/>
                    <a:pt x="67734" y="1448858"/>
                    <a:pt x="88900" y="1454150"/>
                  </a:cubicBezTo>
                  <a:cubicBezTo>
                    <a:pt x="110066" y="1459442"/>
                    <a:pt x="115358" y="1453621"/>
                    <a:pt x="127000" y="1460500"/>
                  </a:cubicBezTo>
                  <a:cubicBezTo>
                    <a:pt x="138642" y="1467379"/>
                    <a:pt x="144992" y="1488017"/>
                    <a:pt x="158750" y="1495425"/>
                  </a:cubicBezTo>
                  <a:cubicBezTo>
                    <a:pt x="172508" y="1502833"/>
                    <a:pt x="187325" y="1501775"/>
                    <a:pt x="209550" y="1504950"/>
                  </a:cubicBezTo>
                  <a:cubicBezTo>
                    <a:pt x="231775" y="1508125"/>
                    <a:pt x="260879" y="1517121"/>
                    <a:pt x="292100" y="1514475"/>
                  </a:cubicBezTo>
                  <a:cubicBezTo>
                    <a:pt x="323321" y="1511829"/>
                    <a:pt x="365654" y="1498600"/>
                    <a:pt x="396875" y="1489075"/>
                  </a:cubicBezTo>
                  <a:cubicBezTo>
                    <a:pt x="428096" y="1479550"/>
                    <a:pt x="455613" y="1462087"/>
                    <a:pt x="479425" y="1457325"/>
                  </a:cubicBezTo>
                  <a:cubicBezTo>
                    <a:pt x="503237" y="1452563"/>
                    <a:pt x="513292" y="1462617"/>
                    <a:pt x="539750" y="1460500"/>
                  </a:cubicBezTo>
                  <a:cubicBezTo>
                    <a:pt x="566208" y="1458383"/>
                    <a:pt x="604838" y="1456796"/>
                    <a:pt x="638175" y="1444625"/>
                  </a:cubicBezTo>
                  <a:cubicBezTo>
                    <a:pt x="671512" y="1432454"/>
                    <a:pt x="718608" y="1396471"/>
                    <a:pt x="739775" y="1387475"/>
                  </a:cubicBezTo>
                  <a:cubicBezTo>
                    <a:pt x="760942" y="1378479"/>
                    <a:pt x="753004" y="1393825"/>
                    <a:pt x="765175" y="1390650"/>
                  </a:cubicBezTo>
                  <a:cubicBezTo>
                    <a:pt x="777346" y="1387475"/>
                    <a:pt x="799042" y="1372129"/>
                    <a:pt x="812800" y="1368425"/>
                  </a:cubicBezTo>
                  <a:cubicBezTo>
                    <a:pt x="826558" y="1364721"/>
                    <a:pt x="836613" y="1367896"/>
                    <a:pt x="847725" y="1368425"/>
                  </a:cubicBezTo>
                  <a:cubicBezTo>
                    <a:pt x="858837" y="1368954"/>
                    <a:pt x="864129" y="1373717"/>
                    <a:pt x="879475" y="1371600"/>
                  </a:cubicBezTo>
                  <a:cubicBezTo>
                    <a:pt x="894821" y="1369483"/>
                    <a:pt x="926571" y="1362604"/>
                    <a:pt x="939800" y="1355725"/>
                  </a:cubicBezTo>
                  <a:cubicBezTo>
                    <a:pt x="953029" y="1348846"/>
                    <a:pt x="950383" y="1336675"/>
                    <a:pt x="958850" y="1330325"/>
                  </a:cubicBezTo>
                  <a:cubicBezTo>
                    <a:pt x="967317" y="1323975"/>
                    <a:pt x="984779" y="1327150"/>
                    <a:pt x="990600" y="1317625"/>
                  </a:cubicBezTo>
                  <a:cubicBezTo>
                    <a:pt x="996421" y="1308100"/>
                    <a:pt x="989012" y="1282700"/>
                    <a:pt x="993775" y="1273175"/>
                  </a:cubicBezTo>
                  <a:cubicBezTo>
                    <a:pt x="998538" y="1263650"/>
                    <a:pt x="1014413" y="1265237"/>
                    <a:pt x="1019175" y="1260475"/>
                  </a:cubicBezTo>
                  <a:cubicBezTo>
                    <a:pt x="1023937" y="1255713"/>
                    <a:pt x="1014413" y="1249892"/>
                    <a:pt x="1022350" y="1244600"/>
                  </a:cubicBezTo>
                  <a:cubicBezTo>
                    <a:pt x="1030287" y="1239308"/>
                    <a:pt x="1058333" y="1236662"/>
                    <a:pt x="1066800" y="1228725"/>
                  </a:cubicBezTo>
                  <a:cubicBezTo>
                    <a:pt x="1075267" y="1220787"/>
                    <a:pt x="1071563" y="1208617"/>
                    <a:pt x="1073150" y="1196975"/>
                  </a:cubicBezTo>
                  <a:cubicBezTo>
                    <a:pt x="1074737" y="1185333"/>
                    <a:pt x="1071033" y="1172104"/>
                    <a:pt x="1076325" y="1158875"/>
                  </a:cubicBezTo>
                  <a:cubicBezTo>
                    <a:pt x="1081617" y="1145646"/>
                    <a:pt x="1091671" y="1124479"/>
                    <a:pt x="1104900" y="1117600"/>
                  </a:cubicBezTo>
                  <a:cubicBezTo>
                    <a:pt x="1118129" y="1110721"/>
                    <a:pt x="1136121" y="1116013"/>
                    <a:pt x="1155700" y="1117600"/>
                  </a:cubicBezTo>
                  <a:cubicBezTo>
                    <a:pt x="1175279" y="1119187"/>
                    <a:pt x="1204383" y="1125537"/>
                    <a:pt x="1222375" y="1127125"/>
                  </a:cubicBezTo>
                  <a:cubicBezTo>
                    <a:pt x="1240367" y="1128712"/>
                    <a:pt x="1248833" y="1126596"/>
                    <a:pt x="1263650" y="1127125"/>
                  </a:cubicBezTo>
                  <a:cubicBezTo>
                    <a:pt x="1278467" y="1127654"/>
                    <a:pt x="1291167" y="1136121"/>
                    <a:pt x="1311275" y="1130300"/>
                  </a:cubicBezTo>
                  <a:cubicBezTo>
                    <a:pt x="1331383" y="1124479"/>
                    <a:pt x="1366838" y="1108075"/>
                    <a:pt x="1384300" y="1092200"/>
                  </a:cubicBezTo>
                  <a:cubicBezTo>
                    <a:pt x="1401762" y="1076325"/>
                    <a:pt x="1401763" y="1050396"/>
                    <a:pt x="1416050" y="1035050"/>
                  </a:cubicBezTo>
                  <a:cubicBezTo>
                    <a:pt x="1430338" y="1019704"/>
                    <a:pt x="1451504" y="1005417"/>
                    <a:pt x="1470025" y="1000125"/>
                  </a:cubicBezTo>
                  <a:cubicBezTo>
                    <a:pt x="1488546" y="994833"/>
                    <a:pt x="1509712" y="1005946"/>
                    <a:pt x="1527175" y="1003300"/>
                  </a:cubicBezTo>
                  <a:cubicBezTo>
                    <a:pt x="1544638" y="1000654"/>
                    <a:pt x="1562100" y="987954"/>
                    <a:pt x="1574800" y="984250"/>
                  </a:cubicBezTo>
                  <a:cubicBezTo>
                    <a:pt x="1587500" y="980546"/>
                    <a:pt x="1589617" y="978958"/>
                    <a:pt x="1603375" y="981075"/>
                  </a:cubicBezTo>
                  <a:cubicBezTo>
                    <a:pt x="1617133" y="983192"/>
                    <a:pt x="1640946" y="994304"/>
                    <a:pt x="1657350" y="996950"/>
                  </a:cubicBezTo>
                  <a:cubicBezTo>
                    <a:pt x="1673754" y="999596"/>
                    <a:pt x="1685396" y="997479"/>
                    <a:pt x="1701800" y="996950"/>
                  </a:cubicBezTo>
                  <a:cubicBezTo>
                    <a:pt x="1718204" y="996421"/>
                    <a:pt x="1742546" y="1003829"/>
                    <a:pt x="1755775" y="993775"/>
                  </a:cubicBezTo>
                  <a:cubicBezTo>
                    <a:pt x="1769004" y="983721"/>
                    <a:pt x="1768475" y="953558"/>
                    <a:pt x="1781175" y="936625"/>
                  </a:cubicBezTo>
                  <a:cubicBezTo>
                    <a:pt x="1793875" y="919692"/>
                    <a:pt x="1816629" y="902758"/>
                    <a:pt x="1831975" y="892175"/>
                  </a:cubicBezTo>
                  <a:cubicBezTo>
                    <a:pt x="1847321" y="881592"/>
                    <a:pt x="1857904" y="884767"/>
                    <a:pt x="1873250" y="873125"/>
                  </a:cubicBezTo>
                  <a:cubicBezTo>
                    <a:pt x="1888596" y="861483"/>
                    <a:pt x="1909233" y="837671"/>
                    <a:pt x="1924050" y="822325"/>
                  </a:cubicBezTo>
                  <a:cubicBezTo>
                    <a:pt x="1938867" y="806979"/>
                    <a:pt x="1951567" y="793221"/>
                    <a:pt x="1962150" y="781050"/>
                  </a:cubicBezTo>
                  <a:cubicBezTo>
                    <a:pt x="1972733" y="768879"/>
                    <a:pt x="1984375" y="763058"/>
                    <a:pt x="1987550" y="749300"/>
                  </a:cubicBezTo>
                  <a:cubicBezTo>
                    <a:pt x="1990725" y="735542"/>
                    <a:pt x="1982258" y="712258"/>
                    <a:pt x="1981200" y="698500"/>
                  </a:cubicBezTo>
                  <a:cubicBezTo>
                    <a:pt x="1980142" y="684742"/>
                    <a:pt x="1974850" y="675217"/>
                    <a:pt x="1981200" y="666750"/>
                  </a:cubicBezTo>
                  <a:cubicBezTo>
                    <a:pt x="1987550" y="658283"/>
                    <a:pt x="2007129" y="662517"/>
                    <a:pt x="2019300" y="647700"/>
                  </a:cubicBezTo>
                  <a:cubicBezTo>
                    <a:pt x="2031471" y="632883"/>
                    <a:pt x="2046288" y="595842"/>
                    <a:pt x="2054225" y="577850"/>
                  </a:cubicBezTo>
                  <a:cubicBezTo>
                    <a:pt x="2062163" y="559858"/>
                    <a:pt x="2066396" y="551921"/>
                    <a:pt x="2066925" y="539750"/>
                  </a:cubicBezTo>
                  <a:cubicBezTo>
                    <a:pt x="2067454" y="527579"/>
                    <a:pt x="2055283" y="516996"/>
                    <a:pt x="2057400" y="504825"/>
                  </a:cubicBezTo>
                  <a:cubicBezTo>
                    <a:pt x="2059517" y="492654"/>
                    <a:pt x="2072217" y="475192"/>
                    <a:pt x="2079625" y="466725"/>
                  </a:cubicBezTo>
                  <a:cubicBezTo>
                    <a:pt x="2087033" y="458258"/>
                    <a:pt x="2092854" y="456671"/>
                    <a:pt x="2101850" y="454025"/>
                  </a:cubicBezTo>
                  <a:cubicBezTo>
                    <a:pt x="2110846" y="451379"/>
                    <a:pt x="2124604" y="456671"/>
                    <a:pt x="2133600" y="450850"/>
                  </a:cubicBezTo>
                  <a:cubicBezTo>
                    <a:pt x="2142596" y="445029"/>
                    <a:pt x="2150004" y="429154"/>
                    <a:pt x="2155825" y="419100"/>
                  </a:cubicBezTo>
                  <a:cubicBezTo>
                    <a:pt x="2161646" y="409046"/>
                    <a:pt x="2161646" y="396875"/>
                    <a:pt x="2168525" y="390525"/>
                  </a:cubicBezTo>
                  <a:cubicBezTo>
                    <a:pt x="2175404" y="384175"/>
                    <a:pt x="2187575" y="384704"/>
                    <a:pt x="2197100" y="381000"/>
                  </a:cubicBezTo>
                  <a:cubicBezTo>
                    <a:pt x="2206625" y="377296"/>
                    <a:pt x="2219325" y="376237"/>
                    <a:pt x="2225675" y="368300"/>
                  </a:cubicBezTo>
                  <a:cubicBezTo>
                    <a:pt x="2232025" y="360363"/>
                    <a:pt x="2227263" y="342900"/>
                    <a:pt x="2235200" y="333375"/>
                  </a:cubicBezTo>
                  <a:cubicBezTo>
                    <a:pt x="2243137" y="323850"/>
                    <a:pt x="2265892" y="321733"/>
                    <a:pt x="2273300" y="311150"/>
                  </a:cubicBezTo>
                  <a:cubicBezTo>
                    <a:pt x="2280708" y="300567"/>
                    <a:pt x="2278592" y="283104"/>
                    <a:pt x="2279650" y="269875"/>
                  </a:cubicBezTo>
                  <a:cubicBezTo>
                    <a:pt x="2280708" y="256646"/>
                    <a:pt x="2276475" y="246592"/>
                    <a:pt x="2279650" y="231775"/>
                  </a:cubicBezTo>
                  <a:cubicBezTo>
                    <a:pt x="2282825" y="216958"/>
                    <a:pt x="2290233" y="193675"/>
                    <a:pt x="2298700" y="180975"/>
                  </a:cubicBezTo>
                  <a:cubicBezTo>
                    <a:pt x="2307167" y="168275"/>
                    <a:pt x="2320396" y="163512"/>
                    <a:pt x="2330450" y="155575"/>
                  </a:cubicBezTo>
                  <a:cubicBezTo>
                    <a:pt x="2340504" y="147638"/>
                    <a:pt x="2348971" y="143933"/>
                    <a:pt x="2359025" y="133350"/>
                  </a:cubicBezTo>
                  <a:cubicBezTo>
                    <a:pt x="2369079" y="122767"/>
                    <a:pt x="2382838" y="105833"/>
                    <a:pt x="2390775" y="92075"/>
                  </a:cubicBezTo>
                  <a:cubicBezTo>
                    <a:pt x="2398713" y="78317"/>
                    <a:pt x="2390246" y="66146"/>
                    <a:pt x="2406650" y="50800"/>
                  </a:cubicBezTo>
                  <a:cubicBezTo>
                    <a:pt x="2423054" y="35454"/>
                    <a:pt x="2456127" y="17727"/>
                    <a:pt x="2489200" y="0"/>
                  </a:cubicBezTo>
                </a:path>
              </a:pathLst>
            </a:custGeom>
            <a:noFill/>
            <a:ln w="28575" cap="flat" cmpd="sng">
              <a:solidFill>
                <a:srgbClr val="7030A0"/>
              </a:solidFill>
              <a:prstDash val="dot"/>
              <a:miter lim="4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1757" name="Google Shape;1757;p75">
              <a:extLst>
                <a:ext uri="{FF2B5EF4-FFF2-40B4-BE49-F238E27FC236}">
                  <a16:creationId xmlns:a16="http://schemas.microsoft.com/office/drawing/2014/main" id="{46EF1413-29BE-D1D6-3B68-08A574B56775}"/>
                </a:ext>
              </a:extLst>
            </p:cNvPr>
            <p:cNvSpPr/>
            <p:nvPr/>
          </p:nvSpPr>
          <p:spPr>
            <a:xfrm>
              <a:off x="5219515" y="2374212"/>
              <a:ext cx="616577" cy="1308834"/>
            </a:xfrm>
            <a:custGeom>
              <a:avLst/>
              <a:gdLst/>
              <a:ahLst/>
              <a:cxnLst/>
              <a:rect l="l" t="t" r="r" b="b"/>
              <a:pathLst>
                <a:path w="795239" h="1673913" extrusionOk="0">
                  <a:moveTo>
                    <a:pt x="222326" y="1673913"/>
                  </a:moveTo>
                  <a:cubicBezTo>
                    <a:pt x="240053" y="1653011"/>
                    <a:pt x="257780" y="1632109"/>
                    <a:pt x="263601" y="1604063"/>
                  </a:cubicBezTo>
                  <a:cubicBezTo>
                    <a:pt x="269422" y="1576017"/>
                    <a:pt x="259368" y="1534213"/>
                    <a:pt x="257251" y="1505638"/>
                  </a:cubicBezTo>
                  <a:cubicBezTo>
                    <a:pt x="255134" y="1477063"/>
                    <a:pt x="259897" y="1459600"/>
                    <a:pt x="250901" y="1432613"/>
                  </a:cubicBezTo>
                  <a:cubicBezTo>
                    <a:pt x="241905" y="1405626"/>
                    <a:pt x="211213" y="1365938"/>
                    <a:pt x="203276" y="1343713"/>
                  </a:cubicBezTo>
                  <a:cubicBezTo>
                    <a:pt x="195338" y="1321488"/>
                    <a:pt x="208568" y="1313021"/>
                    <a:pt x="203276" y="1299263"/>
                  </a:cubicBezTo>
                  <a:cubicBezTo>
                    <a:pt x="197984" y="1285505"/>
                    <a:pt x="182109" y="1272275"/>
                    <a:pt x="171526" y="1261163"/>
                  </a:cubicBezTo>
                  <a:cubicBezTo>
                    <a:pt x="160943" y="1250051"/>
                    <a:pt x="150359" y="1239996"/>
                    <a:pt x="139776" y="1232588"/>
                  </a:cubicBezTo>
                  <a:cubicBezTo>
                    <a:pt x="129193" y="1225180"/>
                    <a:pt x="119138" y="1227825"/>
                    <a:pt x="108026" y="1216713"/>
                  </a:cubicBezTo>
                  <a:cubicBezTo>
                    <a:pt x="96914" y="1205601"/>
                    <a:pt x="83155" y="1177025"/>
                    <a:pt x="73101" y="1165913"/>
                  </a:cubicBezTo>
                  <a:cubicBezTo>
                    <a:pt x="63047" y="1154801"/>
                    <a:pt x="58284" y="1160092"/>
                    <a:pt x="47701" y="1150038"/>
                  </a:cubicBezTo>
                  <a:cubicBezTo>
                    <a:pt x="37118" y="1139984"/>
                    <a:pt x="17538" y="1117759"/>
                    <a:pt x="9601" y="1105588"/>
                  </a:cubicBezTo>
                  <a:cubicBezTo>
                    <a:pt x="1664" y="1093417"/>
                    <a:pt x="-453" y="1090771"/>
                    <a:pt x="76" y="1077013"/>
                  </a:cubicBezTo>
                  <a:cubicBezTo>
                    <a:pt x="605" y="1063255"/>
                    <a:pt x="6955" y="1042088"/>
                    <a:pt x="12776" y="1023038"/>
                  </a:cubicBezTo>
                  <a:cubicBezTo>
                    <a:pt x="18597" y="1003988"/>
                    <a:pt x="29709" y="980705"/>
                    <a:pt x="35001" y="962713"/>
                  </a:cubicBezTo>
                  <a:cubicBezTo>
                    <a:pt x="40293" y="944721"/>
                    <a:pt x="46643" y="931492"/>
                    <a:pt x="44526" y="915088"/>
                  </a:cubicBezTo>
                  <a:cubicBezTo>
                    <a:pt x="42409" y="898684"/>
                    <a:pt x="23888" y="880692"/>
                    <a:pt x="22301" y="864288"/>
                  </a:cubicBezTo>
                  <a:cubicBezTo>
                    <a:pt x="20714" y="847884"/>
                    <a:pt x="26534" y="829892"/>
                    <a:pt x="35001" y="816663"/>
                  </a:cubicBezTo>
                  <a:cubicBezTo>
                    <a:pt x="43468" y="803434"/>
                    <a:pt x="56697" y="790734"/>
                    <a:pt x="73101" y="784913"/>
                  </a:cubicBezTo>
                  <a:cubicBezTo>
                    <a:pt x="89505" y="779092"/>
                    <a:pt x="117551" y="782267"/>
                    <a:pt x="133426" y="781738"/>
                  </a:cubicBezTo>
                  <a:cubicBezTo>
                    <a:pt x="149301" y="781209"/>
                    <a:pt x="155651" y="782267"/>
                    <a:pt x="168351" y="781738"/>
                  </a:cubicBezTo>
                  <a:cubicBezTo>
                    <a:pt x="181051" y="781209"/>
                    <a:pt x="201159" y="787030"/>
                    <a:pt x="209626" y="778563"/>
                  </a:cubicBezTo>
                  <a:cubicBezTo>
                    <a:pt x="218093" y="770096"/>
                    <a:pt x="220209" y="748400"/>
                    <a:pt x="219151" y="730938"/>
                  </a:cubicBezTo>
                  <a:cubicBezTo>
                    <a:pt x="218093" y="713476"/>
                    <a:pt x="210155" y="685430"/>
                    <a:pt x="203276" y="673788"/>
                  </a:cubicBezTo>
                  <a:cubicBezTo>
                    <a:pt x="196397" y="662146"/>
                    <a:pt x="181580" y="667438"/>
                    <a:pt x="177876" y="661088"/>
                  </a:cubicBezTo>
                  <a:cubicBezTo>
                    <a:pt x="174172" y="654738"/>
                    <a:pt x="184755" y="643096"/>
                    <a:pt x="181051" y="635688"/>
                  </a:cubicBezTo>
                  <a:cubicBezTo>
                    <a:pt x="177347" y="628280"/>
                    <a:pt x="159884" y="633042"/>
                    <a:pt x="155651" y="616638"/>
                  </a:cubicBezTo>
                  <a:cubicBezTo>
                    <a:pt x="151418" y="600234"/>
                    <a:pt x="154064" y="558430"/>
                    <a:pt x="155651" y="537263"/>
                  </a:cubicBezTo>
                  <a:cubicBezTo>
                    <a:pt x="157238" y="516096"/>
                    <a:pt x="158297" y="502338"/>
                    <a:pt x="165176" y="489638"/>
                  </a:cubicBezTo>
                  <a:cubicBezTo>
                    <a:pt x="172055" y="476938"/>
                    <a:pt x="182639" y="470588"/>
                    <a:pt x="196926" y="461063"/>
                  </a:cubicBezTo>
                  <a:cubicBezTo>
                    <a:pt x="211213" y="451538"/>
                    <a:pt x="237143" y="444130"/>
                    <a:pt x="250901" y="432488"/>
                  </a:cubicBezTo>
                  <a:cubicBezTo>
                    <a:pt x="264659" y="420846"/>
                    <a:pt x="266247" y="399680"/>
                    <a:pt x="279476" y="391213"/>
                  </a:cubicBezTo>
                  <a:cubicBezTo>
                    <a:pt x="292705" y="382746"/>
                    <a:pt x="312284" y="380100"/>
                    <a:pt x="330276" y="381688"/>
                  </a:cubicBezTo>
                  <a:cubicBezTo>
                    <a:pt x="348268" y="383275"/>
                    <a:pt x="370493" y="397034"/>
                    <a:pt x="387426" y="400738"/>
                  </a:cubicBezTo>
                  <a:cubicBezTo>
                    <a:pt x="404359" y="404442"/>
                    <a:pt x="417059" y="401267"/>
                    <a:pt x="431876" y="403913"/>
                  </a:cubicBezTo>
                  <a:cubicBezTo>
                    <a:pt x="446693" y="406559"/>
                    <a:pt x="466272" y="413967"/>
                    <a:pt x="476326" y="416613"/>
                  </a:cubicBezTo>
                  <a:cubicBezTo>
                    <a:pt x="486380" y="419259"/>
                    <a:pt x="489026" y="425609"/>
                    <a:pt x="492201" y="419788"/>
                  </a:cubicBezTo>
                  <a:cubicBezTo>
                    <a:pt x="495376" y="413967"/>
                    <a:pt x="494847" y="393330"/>
                    <a:pt x="495376" y="381688"/>
                  </a:cubicBezTo>
                  <a:cubicBezTo>
                    <a:pt x="495905" y="370046"/>
                    <a:pt x="494318" y="358405"/>
                    <a:pt x="495376" y="349938"/>
                  </a:cubicBezTo>
                  <a:cubicBezTo>
                    <a:pt x="496434" y="341471"/>
                    <a:pt x="504372" y="339355"/>
                    <a:pt x="501726" y="330888"/>
                  </a:cubicBezTo>
                  <a:cubicBezTo>
                    <a:pt x="499080" y="322421"/>
                    <a:pt x="483205" y="313425"/>
                    <a:pt x="479501" y="299138"/>
                  </a:cubicBezTo>
                  <a:cubicBezTo>
                    <a:pt x="475797" y="284851"/>
                    <a:pt x="476326" y="254159"/>
                    <a:pt x="479501" y="245163"/>
                  </a:cubicBezTo>
                  <a:cubicBezTo>
                    <a:pt x="482676" y="236167"/>
                    <a:pt x="493789" y="248867"/>
                    <a:pt x="498551" y="245163"/>
                  </a:cubicBezTo>
                  <a:cubicBezTo>
                    <a:pt x="503313" y="241459"/>
                    <a:pt x="501197" y="228759"/>
                    <a:pt x="508076" y="222938"/>
                  </a:cubicBezTo>
                  <a:cubicBezTo>
                    <a:pt x="514955" y="217117"/>
                    <a:pt x="527655" y="213413"/>
                    <a:pt x="539826" y="210238"/>
                  </a:cubicBezTo>
                  <a:cubicBezTo>
                    <a:pt x="551997" y="207063"/>
                    <a:pt x="567872" y="204417"/>
                    <a:pt x="581101" y="203888"/>
                  </a:cubicBezTo>
                  <a:cubicBezTo>
                    <a:pt x="594330" y="203359"/>
                    <a:pt x="610205" y="202301"/>
                    <a:pt x="619201" y="207063"/>
                  </a:cubicBezTo>
                  <a:cubicBezTo>
                    <a:pt x="628197" y="211825"/>
                    <a:pt x="627668" y="231934"/>
                    <a:pt x="635076" y="232463"/>
                  </a:cubicBezTo>
                  <a:cubicBezTo>
                    <a:pt x="642484" y="232992"/>
                    <a:pt x="659418" y="218175"/>
                    <a:pt x="663651" y="210238"/>
                  </a:cubicBezTo>
                  <a:cubicBezTo>
                    <a:pt x="667884" y="202301"/>
                    <a:pt x="657830" y="193834"/>
                    <a:pt x="660476" y="184838"/>
                  </a:cubicBezTo>
                  <a:cubicBezTo>
                    <a:pt x="663122" y="175842"/>
                    <a:pt x="673705" y="165788"/>
                    <a:pt x="679526" y="156263"/>
                  </a:cubicBezTo>
                  <a:cubicBezTo>
                    <a:pt x="685347" y="146738"/>
                    <a:pt x="690109" y="135096"/>
                    <a:pt x="695401" y="127688"/>
                  </a:cubicBezTo>
                  <a:cubicBezTo>
                    <a:pt x="700693" y="120280"/>
                    <a:pt x="708630" y="120280"/>
                    <a:pt x="711276" y="111813"/>
                  </a:cubicBezTo>
                  <a:cubicBezTo>
                    <a:pt x="713922" y="103346"/>
                    <a:pt x="710747" y="89059"/>
                    <a:pt x="711276" y="76888"/>
                  </a:cubicBezTo>
                  <a:cubicBezTo>
                    <a:pt x="711805" y="64717"/>
                    <a:pt x="710002" y="47569"/>
                    <a:pt x="714451" y="38788"/>
                  </a:cubicBezTo>
                  <a:cubicBezTo>
                    <a:pt x="718900" y="30007"/>
                    <a:pt x="724504" y="30666"/>
                    <a:pt x="737969" y="24201"/>
                  </a:cubicBezTo>
                  <a:cubicBezTo>
                    <a:pt x="751434" y="17736"/>
                    <a:pt x="767865" y="16733"/>
                    <a:pt x="795239" y="0"/>
                  </a:cubicBezTo>
                </a:path>
              </a:pathLst>
            </a:custGeom>
            <a:noFill/>
            <a:ln w="28575" cap="flat" cmpd="sng">
              <a:solidFill>
                <a:srgbClr val="7030A0"/>
              </a:solidFill>
              <a:prstDash val="dot"/>
              <a:miter lim="4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1758" name="Google Shape;1758;p75">
              <a:extLst>
                <a:ext uri="{FF2B5EF4-FFF2-40B4-BE49-F238E27FC236}">
                  <a16:creationId xmlns:a16="http://schemas.microsoft.com/office/drawing/2014/main" id="{F4B5F6F4-B462-216D-B224-F5DA576C0F96}"/>
                </a:ext>
              </a:extLst>
            </p:cNvPr>
            <p:cNvSpPr/>
            <p:nvPr/>
          </p:nvSpPr>
          <p:spPr>
            <a:xfrm>
              <a:off x="3159144" y="3440681"/>
              <a:ext cx="883746" cy="702556"/>
            </a:xfrm>
            <a:custGeom>
              <a:avLst/>
              <a:gdLst/>
              <a:ahLst/>
              <a:cxnLst/>
              <a:rect l="l" t="t" r="r" b="b"/>
              <a:pathLst>
                <a:path w="1139825" h="898525" extrusionOk="0">
                  <a:moveTo>
                    <a:pt x="0" y="898525"/>
                  </a:moveTo>
                  <a:cubicBezTo>
                    <a:pt x="29633" y="890323"/>
                    <a:pt x="59267" y="882121"/>
                    <a:pt x="79375" y="873125"/>
                  </a:cubicBezTo>
                  <a:cubicBezTo>
                    <a:pt x="99483" y="864129"/>
                    <a:pt x="100013" y="857250"/>
                    <a:pt x="120650" y="844550"/>
                  </a:cubicBezTo>
                  <a:cubicBezTo>
                    <a:pt x="141287" y="831850"/>
                    <a:pt x="182033" y="807508"/>
                    <a:pt x="203200" y="796925"/>
                  </a:cubicBezTo>
                  <a:cubicBezTo>
                    <a:pt x="224367" y="786342"/>
                    <a:pt x="232833" y="784754"/>
                    <a:pt x="247650" y="781050"/>
                  </a:cubicBezTo>
                  <a:cubicBezTo>
                    <a:pt x="262467" y="777346"/>
                    <a:pt x="276225" y="778404"/>
                    <a:pt x="292100" y="774700"/>
                  </a:cubicBezTo>
                  <a:cubicBezTo>
                    <a:pt x="307975" y="770996"/>
                    <a:pt x="324908" y="765175"/>
                    <a:pt x="342900" y="758825"/>
                  </a:cubicBezTo>
                  <a:cubicBezTo>
                    <a:pt x="360892" y="752475"/>
                    <a:pt x="379942" y="746125"/>
                    <a:pt x="400050" y="736600"/>
                  </a:cubicBezTo>
                  <a:cubicBezTo>
                    <a:pt x="420158" y="727075"/>
                    <a:pt x="446617" y="715433"/>
                    <a:pt x="463550" y="701675"/>
                  </a:cubicBezTo>
                  <a:cubicBezTo>
                    <a:pt x="480483" y="687917"/>
                    <a:pt x="481542" y="664633"/>
                    <a:pt x="501650" y="654050"/>
                  </a:cubicBezTo>
                  <a:cubicBezTo>
                    <a:pt x="521758" y="643467"/>
                    <a:pt x="563034" y="645054"/>
                    <a:pt x="584200" y="638175"/>
                  </a:cubicBezTo>
                  <a:cubicBezTo>
                    <a:pt x="605366" y="631296"/>
                    <a:pt x="605367" y="624417"/>
                    <a:pt x="628650" y="612775"/>
                  </a:cubicBezTo>
                  <a:cubicBezTo>
                    <a:pt x="651933" y="601133"/>
                    <a:pt x="691092" y="582083"/>
                    <a:pt x="723900" y="568325"/>
                  </a:cubicBezTo>
                  <a:cubicBezTo>
                    <a:pt x="756708" y="554567"/>
                    <a:pt x="825500" y="530225"/>
                    <a:pt x="825500" y="530225"/>
                  </a:cubicBezTo>
                  <a:cubicBezTo>
                    <a:pt x="854604" y="519112"/>
                    <a:pt x="880533" y="512233"/>
                    <a:pt x="898525" y="501650"/>
                  </a:cubicBezTo>
                  <a:cubicBezTo>
                    <a:pt x="916517" y="491067"/>
                    <a:pt x="922867" y="479954"/>
                    <a:pt x="933450" y="466725"/>
                  </a:cubicBezTo>
                  <a:cubicBezTo>
                    <a:pt x="944033" y="453496"/>
                    <a:pt x="950383" y="434446"/>
                    <a:pt x="962025" y="422275"/>
                  </a:cubicBezTo>
                  <a:cubicBezTo>
                    <a:pt x="973667" y="410104"/>
                    <a:pt x="993775" y="402696"/>
                    <a:pt x="1003300" y="393700"/>
                  </a:cubicBezTo>
                  <a:cubicBezTo>
                    <a:pt x="1012825" y="384704"/>
                    <a:pt x="1020233" y="383117"/>
                    <a:pt x="1019175" y="368300"/>
                  </a:cubicBezTo>
                  <a:cubicBezTo>
                    <a:pt x="1018117" y="353483"/>
                    <a:pt x="1008063" y="320675"/>
                    <a:pt x="996950" y="304800"/>
                  </a:cubicBezTo>
                  <a:cubicBezTo>
                    <a:pt x="985838" y="288925"/>
                    <a:pt x="962554" y="288396"/>
                    <a:pt x="952500" y="273050"/>
                  </a:cubicBezTo>
                  <a:cubicBezTo>
                    <a:pt x="942446" y="257704"/>
                    <a:pt x="931862" y="229129"/>
                    <a:pt x="936625" y="212725"/>
                  </a:cubicBezTo>
                  <a:cubicBezTo>
                    <a:pt x="941388" y="196321"/>
                    <a:pt x="970492" y="184679"/>
                    <a:pt x="981075" y="174625"/>
                  </a:cubicBezTo>
                  <a:cubicBezTo>
                    <a:pt x="991658" y="164571"/>
                    <a:pt x="988483" y="159279"/>
                    <a:pt x="1000125" y="152400"/>
                  </a:cubicBezTo>
                  <a:cubicBezTo>
                    <a:pt x="1011767" y="145521"/>
                    <a:pt x="1035579" y="140229"/>
                    <a:pt x="1050925" y="133350"/>
                  </a:cubicBezTo>
                  <a:cubicBezTo>
                    <a:pt x="1066271" y="126471"/>
                    <a:pt x="1082675" y="124354"/>
                    <a:pt x="1092200" y="111125"/>
                  </a:cubicBezTo>
                  <a:cubicBezTo>
                    <a:pt x="1101725" y="97896"/>
                    <a:pt x="1100138" y="72496"/>
                    <a:pt x="1108075" y="53975"/>
                  </a:cubicBezTo>
                  <a:cubicBezTo>
                    <a:pt x="1116012" y="35454"/>
                    <a:pt x="1127918" y="17727"/>
                    <a:pt x="1139825" y="0"/>
                  </a:cubicBezTo>
                </a:path>
              </a:pathLst>
            </a:custGeom>
            <a:noFill/>
            <a:ln w="28575" cap="flat" cmpd="sng">
              <a:solidFill>
                <a:srgbClr val="7030A0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1759" name="Google Shape;1759;p75">
              <a:extLst>
                <a:ext uri="{FF2B5EF4-FFF2-40B4-BE49-F238E27FC236}">
                  <a16:creationId xmlns:a16="http://schemas.microsoft.com/office/drawing/2014/main" id="{A0171A13-399A-5A17-294F-14A106285A4A}"/>
                </a:ext>
              </a:extLst>
            </p:cNvPr>
            <p:cNvSpPr/>
            <p:nvPr/>
          </p:nvSpPr>
          <p:spPr>
            <a:xfrm>
              <a:off x="3713022" y="3241154"/>
              <a:ext cx="1669025" cy="446857"/>
            </a:xfrm>
            <a:custGeom>
              <a:avLst/>
              <a:gdLst/>
              <a:ahLst/>
              <a:cxnLst/>
              <a:rect l="l" t="t" r="r" b="b"/>
              <a:pathLst>
                <a:path w="2152650" h="571500" extrusionOk="0">
                  <a:moveTo>
                    <a:pt x="2152650" y="571500"/>
                  </a:moveTo>
                  <a:cubicBezTo>
                    <a:pt x="2114021" y="560916"/>
                    <a:pt x="2075392" y="550333"/>
                    <a:pt x="2041525" y="536575"/>
                  </a:cubicBezTo>
                  <a:cubicBezTo>
                    <a:pt x="2007658" y="522817"/>
                    <a:pt x="1972204" y="505354"/>
                    <a:pt x="1949450" y="488950"/>
                  </a:cubicBezTo>
                  <a:cubicBezTo>
                    <a:pt x="1926696" y="472546"/>
                    <a:pt x="1921933" y="455612"/>
                    <a:pt x="1905000" y="438150"/>
                  </a:cubicBezTo>
                  <a:cubicBezTo>
                    <a:pt x="1888067" y="420688"/>
                    <a:pt x="1864783" y="396875"/>
                    <a:pt x="1847850" y="384175"/>
                  </a:cubicBezTo>
                  <a:cubicBezTo>
                    <a:pt x="1830917" y="371475"/>
                    <a:pt x="1819275" y="365125"/>
                    <a:pt x="1803400" y="361950"/>
                  </a:cubicBezTo>
                  <a:cubicBezTo>
                    <a:pt x="1787525" y="358775"/>
                    <a:pt x="1773766" y="359833"/>
                    <a:pt x="1752600" y="365125"/>
                  </a:cubicBezTo>
                  <a:cubicBezTo>
                    <a:pt x="1731434" y="370417"/>
                    <a:pt x="1697567" y="386292"/>
                    <a:pt x="1676400" y="393700"/>
                  </a:cubicBezTo>
                  <a:cubicBezTo>
                    <a:pt x="1655233" y="401108"/>
                    <a:pt x="1642004" y="404812"/>
                    <a:pt x="1625600" y="409575"/>
                  </a:cubicBezTo>
                  <a:cubicBezTo>
                    <a:pt x="1609196" y="414338"/>
                    <a:pt x="1594379" y="422275"/>
                    <a:pt x="1577975" y="422275"/>
                  </a:cubicBezTo>
                  <a:cubicBezTo>
                    <a:pt x="1561571" y="422275"/>
                    <a:pt x="1538287" y="416454"/>
                    <a:pt x="1527175" y="409575"/>
                  </a:cubicBezTo>
                  <a:cubicBezTo>
                    <a:pt x="1516063" y="402696"/>
                    <a:pt x="1515004" y="392642"/>
                    <a:pt x="1511300" y="381000"/>
                  </a:cubicBezTo>
                  <a:cubicBezTo>
                    <a:pt x="1507596" y="369358"/>
                    <a:pt x="1508125" y="349779"/>
                    <a:pt x="1504950" y="339725"/>
                  </a:cubicBezTo>
                  <a:cubicBezTo>
                    <a:pt x="1501775" y="329671"/>
                    <a:pt x="1501246" y="323850"/>
                    <a:pt x="1492250" y="320675"/>
                  </a:cubicBezTo>
                  <a:cubicBezTo>
                    <a:pt x="1483254" y="317500"/>
                    <a:pt x="1466321" y="316971"/>
                    <a:pt x="1450975" y="320675"/>
                  </a:cubicBezTo>
                  <a:cubicBezTo>
                    <a:pt x="1435629" y="324379"/>
                    <a:pt x="1412875" y="342371"/>
                    <a:pt x="1400175" y="342900"/>
                  </a:cubicBezTo>
                  <a:cubicBezTo>
                    <a:pt x="1387475" y="343429"/>
                    <a:pt x="1386946" y="333375"/>
                    <a:pt x="1374775" y="323850"/>
                  </a:cubicBezTo>
                  <a:cubicBezTo>
                    <a:pt x="1362604" y="314325"/>
                    <a:pt x="1342496" y="289454"/>
                    <a:pt x="1327150" y="285750"/>
                  </a:cubicBezTo>
                  <a:cubicBezTo>
                    <a:pt x="1311804" y="282046"/>
                    <a:pt x="1301221" y="292629"/>
                    <a:pt x="1282700" y="301625"/>
                  </a:cubicBezTo>
                  <a:cubicBezTo>
                    <a:pt x="1264179" y="310621"/>
                    <a:pt x="1235075" y="327025"/>
                    <a:pt x="1216025" y="339725"/>
                  </a:cubicBezTo>
                  <a:cubicBezTo>
                    <a:pt x="1196975" y="352425"/>
                    <a:pt x="1185862" y="372004"/>
                    <a:pt x="1168400" y="377825"/>
                  </a:cubicBezTo>
                  <a:cubicBezTo>
                    <a:pt x="1150938" y="383646"/>
                    <a:pt x="1130829" y="372004"/>
                    <a:pt x="1111250" y="374650"/>
                  </a:cubicBezTo>
                  <a:cubicBezTo>
                    <a:pt x="1091671" y="377296"/>
                    <a:pt x="1071562" y="392642"/>
                    <a:pt x="1050925" y="393700"/>
                  </a:cubicBezTo>
                  <a:cubicBezTo>
                    <a:pt x="1030288" y="394758"/>
                    <a:pt x="1003829" y="387350"/>
                    <a:pt x="987425" y="381000"/>
                  </a:cubicBezTo>
                  <a:cubicBezTo>
                    <a:pt x="971021" y="374650"/>
                    <a:pt x="958321" y="365654"/>
                    <a:pt x="952500" y="355600"/>
                  </a:cubicBezTo>
                  <a:cubicBezTo>
                    <a:pt x="946679" y="345546"/>
                    <a:pt x="956733" y="328083"/>
                    <a:pt x="952500" y="320675"/>
                  </a:cubicBezTo>
                  <a:cubicBezTo>
                    <a:pt x="948267" y="313267"/>
                    <a:pt x="934508" y="313796"/>
                    <a:pt x="927100" y="311150"/>
                  </a:cubicBezTo>
                  <a:cubicBezTo>
                    <a:pt x="919692" y="308504"/>
                    <a:pt x="914929" y="305858"/>
                    <a:pt x="908050" y="304800"/>
                  </a:cubicBezTo>
                  <a:cubicBezTo>
                    <a:pt x="901171" y="303742"/>
                    <a:pt x="892704" y="309033"/>
                    <a:pt x="885825" y="304800"/>
                  </a:cubicBezTo>
                  <a:cubicBezTo>
                    <a:pt x="878946" y="300567"/>
                    <a:pt x="869950" y="287867"/>
                    <a:pt x="866775" y="279400"/>
                  </a:cubicBezTo>
                  <a:cubicBezTo>
                    <a:pt x="863600" y="270933"/>
                    <a:pt x="876829" y="265112"/>
                    <a:pt x="866775" y="254000"/>
                  </a:cubicBezTo>
                  <a:cubicBezTo>
                    <a:pt x="856721" y="242888"/>
                    <a:pt x="819679" y="223837"/>
                    <a:pt x="806450" y="212725"/>
                  </a:cubicBezTo>
                  <a:cubicBezTo>
                    <a:pt x="793221" y="201613"/>
                    <a:pt x="796396" y="191029"/>
                    <a:pt x="787400" y="187325"/>
                  </a:cubicBezTo>
                  <a:cubicBezTo>
                    <a:pt x="778404" y="183621"/>
                    <a:pt x="765704" y="194204"/>
                    <a:pt x="752475" y="190500"/>
                  </a:cubicBezTo>
                  <a:cubicBezTo>
                    <a:pt x="739246" y="186796"/>
                    <a:pt x="720725" y="169863"/>
                    <a:pt x="708025" y="165100"/>
                  </a:cubicBezTo>
                  <a:cubicBezTo>
                    <a:pt x="695325" y="160337"/>
                    <a:pt x="687387" y="167746"/>
                    <a:pt x="676275" y="161925"/>
                  </a:cubicBezTo>
                  <a:cubicBezTo>
                    <a:pt x="665163" y="156104"/>
                    <a:pt x="652462" y="135467"/>
                    <a:pt x="641350" y="130175"/>
                  </a:cubicBezTo>
                  <a:cubicBezTo>
                    <a:pt x="630237" y="124883"/>
                    <a:pt x="619125" y="134938"/>
                    <a:pt x="609600" y="130175"/>
                  </a:cubicBezTo>
                  <a:cubicBezTo>
                    <a:pt x="600075" y="125412"/>
                    <a:pt x="595842" y="106362"/>
                    <a:pt x="584200" y="101600"/>
                  </a:cubicBezTo>
                  <a:cubicBezTo>
                    <a:pt x="572558" y="96838"/>
                    <a:pt x="548746" y="94721"/>
                    <a:pt x="539750" y="101600"/>
                  </a:cubicBezTo>
                  <a:cubicBezTo>
                    <a:pt x="530754" y="108479"/>
                    <a:pt x="534458" y="131762"/>
                    <a:pt x="530225" y="142875"/>
                  </a:cubicBezTo>
                  <a:cubicBezTo>
                    <a:pt x="525992" y="153987"/>
                    <a:pt x="520700" y="160338"/>
                    <a:pt x="514350" y="168275"/>
                  </a:cubicBezTo>
                  <a:cubicBezTo>
                    <a:pt x="508000" y="176212"/>
                    <a:pt x="492125" y="190500"/>
                    <a:pt x="492125" y="190500"/>
                  </a:cubicBezTo>
                  <a:cubicBezTo>
                    <a:pt x="484717" y="197908"/>
                    <a:pt x="480483" y="206375"/>
                    <a:pt x="469900" y="212725"/>
                  </a:cubicBezTo>
                  <a:cubicBezTo>
                    <a:pt x="459317" y="219075"/>
                    <a:pt x="438150" y="233363"/>
                    <a:pt x="428625" y="228600"/>
                  </a:cubicBezTo>
                  <a:cubicBezTo>
                    <a:pt x="419100" y="223837"/>
                    <a:pt x="416454" y="195262"/>
                    <a:pt x="412750" y="184150"/>
                  </a:cubicBezTo>
                  <a:cubicBezTo>
                    <a:pt x="409046" y="173038"/>
                    <a:pt x="411162" y="167746"/>
                    <a:pt x="406400" y="161925"/>
                  </a:cubicBezTo>
                  <a:cubicBezTo>
                    <a:pt x="401638" y="156104"/>
                    <a:pt x="393700" y="155575"/>
                    <a:pt x="384175" y="149225"/>
                  </a:cubicBezTo>
                  <a:cubicBezTo>
                    <a:pt x="374650" y="142875"/>
                    <a:pt x="360362" y="132292"/>
                    <a:pt x="349250" y="123825"/>
                  </a:cubicBezTo>
                  <a:cubicBezTo>
                    <a:pt x="338138" y="115358"/>
                    <a:pt x="328083" y="103187"/>
                    <a:pt x="317500" y="98425"/>
                  </a:cubicBezTo>
                  <a:cubicBezTo>
                    <a:pt x="306917" y="93662"/>
                    <a:pt x="297392" y="93663"/>
                    <a:pt x="285750" y="95250"/>
                  </a:cubicBezTo>
                  <a:cubicBezTo>
                    <a:pt x="274108" y="96837"/>
                    <a:pt x="256646" y="109008"/>
                    <a:pt x="247650" y="107950"/>
                  </a:cubicBezTo>
                  <a:cubicBezTo>
                    <a:pt x="238654" y="106892"/>
                    <a:pt x="234950" y="98954"/>
                    <a:pt x="231775" y="88900"/>
                  </a:cubicBezTo>
                  <a:cubicBezTo>
                    <a:pt x="228600" y="78846"/>
                    <a:pt x="236008" y="54504"/>
                    <a:pt x="228600" y="47625"/>
                  </a:cubicBezTo>
                  <a:cubicBezTo>
                    <a:pt x="221192" y="40746"/>
                    <a:pt x="201612" y="48154"/>
                    <a:pt x="187325" y="47625"/>
                  </a:cubicBezTo>
                  <a:cubicBezTo>
                    <a:pt x="173037" y="47096"/>
                    <a:pt x="154517" y="44979"/>
                    <a:pt x="142875" y="44450"/>
                  </a:cubicBezTo>
                  <a:cubicBezTo>
                    <a:pt x="131233" y="43921"/>
                    <a:pt x="126471" y="49742"/>
                    <a:pt x="117475" y="44450"/>
                  </a:cubicBezTo>
                  <a:cubicBezTo>
                    <a:pt x="108479" y="39158"/>
                    <a:pt x="100542" y="16404"/>
                    <a:pt x="88900" y="12700"/>
                  </a:cubicBezTo>
                  <a:cubicBezTo>
                    <a:pt x="77258" y="8996"/>
                    <a:pt x="62442" y="24342"/>
                    <a:pt x="47625" y="22225"/>
                  </a:cubicBezTo>
                  <a:cubicBezTo>
                    <a:pt x="32808" y="20108"/>
                    <a:pt x="16404" y="10054"/>
                    <a:pt x="0" y="0"/>
                  </a:cubicBezTo>
                </a:path>
              </a:pathLst>
            </a:custGeom>
            <a:noFill/>
            <a:ln w="28575" cap="flat" cmpd="sng">
              <a:solidFill>
                <a:srgbClr val="7030A0"/>
              </a:solidFill>
              <a:prstDash val="dot"/>
              <a:miter lim="4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1760" name="Google Shape;1760;p75">
              <a:extLst>
                <a:ext uri="{FF2B5EF4-FFF2-40B4-BE49-F238E27FC236}">
                  <a16:creationId xmlns:a16="http://schemas.microsoft.com/office/drawing/2014/main" id="{F72B287E-35C8-2CD9-A27E-DD5C63D6DC78}"/>
                </a:ext>
              </a:extLst>
            </p:cNvPr>
            <p:cNvSpPr/>
            <p:nvPr/>
          </p:nvSpPr>
          <p:spPr>
            <a:xfrm>
              <a:off x="1853218" y="4648759"/>
              <a:ext cx="272016" cy="541811"/>
            </a:xfrm>
            <a:custGeom>
              <a:avLst/>
              <a:gdLst/>
              <a:ahLst/>
              <a:cxnLst/>
              <a:rect l="l" t="t" r="r" b="b"/>
              <a:pathLst>
                <a:path w="350836" h="692943" extrusionOk="0">
                  <a:moveTo>
                    <a:pt x="0" y="692943"/>
                  </a:moveTo>
                  <a:cubicBezTo>
                    <a:pt x="15478" y="675282"/>
                    <a:pt x="30956" y="657621"/>
                    <a:pt x="45243" y="647699"/>
                  </a:cubicBezTo>
                  <a:cubicBezTo>
                    <a:pt x="59531" y="637777"/>
                    <a:pt x="76994" y="637381"/>
                    <a:pt x="85725" y="633412"/>
                  </a:cubicBezTo>
                  <a:cubicBezTo>
                    <a:pt x="94456" y="629443"/>
                    <a:pt x="95647" y="629046"/>
                    <a:pt x="97631" y="623887"/>
                  </a:cubicBezTo>
                  <a:cubicBezTo>
                    <a:pt x="99615" y="618727"/>
                    <a:pt x="101203" y="607615"/>
                    <a:pt x="97631" y="602455"/>
                  </a:cubicBezTo>
                  <a:cubicBezTo>
                    <a:pt x="94059" y="597296"/>
                    <a:pt x="84137" y="595311"/>
                    <a:pt x="76200" y="592930"/>
                  </a:cubicBezTo>
                  <a:cubicBezTo>
                    <a:pt x="68263" y="590549"/>
                    <a:pt x="48421" y="592929"/>
                    <a:pt x="50008" y="588167"/>
                  </a:cubicBezTo>
                  <a:cubicBezTo>
                    <a:pt x="51595" y="583405"/>
                    <a:pt x="60325" y="573483"/>
                    <a:pt x="66675" y="564355"/>
                  </a:cubicBezTo>
                  <a:cubicBezTo>
                    <a:pt x="73025" y="555227"/>
                    <a:pt x="81756" y="541733"/>
                    <a:pt x="88106" y="533399"/>
                  </a:cubicBezTo>
                  <a:cubicBezTo>
                    <a:pt x="94456" y="525065"/>
                    <a:pt x="98028" y="520302"/>
                    <a:pt x="104775" y="514349"/>
                  </a:cubicBezTo>
                  <a:cubicBezTo>
                    <a:pt x="111522" y="508396"/>
                    <a:pt x="120650" y="502046"/>
                    <a:pt x="128587" y="497680"/>
                  </a:cubicBezTo>
                  <a:cubicBezTo>
                    <a:pt x="136524" y="493314"/>
                    <a:pt x="148034" y="493314"/>
                    <a:pt x="152400" y="488155"/>
                  </a:cubicBezTo>
                  <a:cubicBezTo>
                    <a:pt x="156766" y="482996"/>
                    <a:pt x="153194" y="478233"/>
                    <a:pt x="154781" y="466724"/>
                  </a:cubicBezTo>
                  <a:cubicBezTo>
                    <a:pt x="156368" y="455215"/>
                    <a:pt x="157559" y="428624"/>
                    <a:pt x="161925" y="419099"/>
                  </a:cubicBezTo>
                  <a:cubicBezTo>
                    <a:pt x="166291" y="409574"/>
                    <a:pt x="176213" y="416321"/>
                    <a:pt x="180975" y="409574"/>
                  </a:cubicBezTo>
                  <a:cubicBezTo>
                    <a:pt x="185737" y="402827"/>
                    <a:pt x="186135" y="385762"/>
                    <a:pt x="190500" y="378618"/>
                  </a:cubicBezTo>
                  <a:cubicBezTo>
                    <a:pt x="194865" y="371474"/>
                    <a:pt x="201215" y="371474"/>
                    <a:pt x="207168" y="366712"/>
                  </a:cubicBezTo>
                  <a:cubicBezTo>
                    <a:pt x="213121" y="361950"/>
                    <a:pt x="219868" y="354012"/>
                    <a:pt x="226218" y="350043"/>
                  </a:cubicBezTo>
                  <a:cubicBezTo>
                    <a:pt x="232568" y="346074"/>
                    <a:pt x="245268" y="342899"/>
                    <a:pt x="245268" y="342899"/>
                  </a:cubicBezTo>
                  <a:cubicBezTo>
                    <a:pt x="251618" y="340518"/>
                    <a:pt x="261937" y="340517"/>
                    <a:pt x="264318" y="335755"/>
                  </a:cubicBezTo>
                  <a:cubicBezTo>
                    <a:pt x="266699" y="330993"/>
                    <a:pt x="261540" y="322261"/>
                    <a:pt x="259556" y="314324"/>
                  </a:cubicBezTo>
                  <a:cubicBezTo>
                    <a:pt x="257572" y="306387"/>
                    <a:pt x="252015" y="296067"/>
                    <a:pt x="252412" y="288130"/>
                  </a:cubicBezTo>
                  <a:cubicBezTo>
                    <a:pt x="252809" y="280193"/>
                    <a:pt x="256381" y="271461"/>
                    <a:pt x="261937" y="266699"/>
                  </a:cubicBezTo>
                  <a:cubicBezTo>
                    <a:pt x="267493" y="261936"/>
                    <a:pt x="280194" y="263524"/>
                    <a:pt x="285750" y="259555"/>
                  </a:cubicBezTo>
                  <a:cubicBezTo>
                    <a:pt x="291306" y="255586"/>
                    <a:pt x="290513" y="247252"/>
                    <a:pt x="295275" y="242887"/>
                  </a:cubicBezTo>
                  <a:cubicBezTo>
                    <a:pt x="300037" y="238522"/>
                    <a:pt x="307975" y="237728"/>
                    <a:pt x="314325" y="233362"/>
                  </a:cubicBezTo>
                  <a:cubicBezTo>
                    <a:pt x="320675" y="228996"/>
                    <a:pt x="329406" y="224630"/>
                    <a:pt x="333375" y="216693"/>
                  </a:cubicBezTo>
                  <a:cubicBezTo>
                    <a:pt x="337344" y="208756"/>
                    <a:pt x="335359" y="194865"/>
                    <a:pt x="338137" y="185737"/>
                  </a:cubicBezTo>
                  <a:cubicBezTo>
                    <a:pt x="340915" y="176609"/>
                    <a:pt x="350043" y="161924"/>
                    <a:pt x="350043" y="161924"/>
                  </a:cubicBezTo>
                  <a:cubicBezTo>
                    <a:pt x="351630" y="156368"/>
                    <a:pt x="350837" y="152399"/>
                    <a:pt x="347662" y="152399"/>
                  </a:cubicBezTo>
                  <a:cubicBezTo>
                    <a:pt x="344487" y="152399"/>
                    <a:pt x="337343" y="157955"/>
                    <a:pt x="330993" y="161924"/>
                  </a:cubicBezTo>
                  <a:cubicBezTo>
                    <a:pt x="324643" y="165893"/>
                    <a:pt x="317103" y="174228"/>
                    <a:pt x="309562" y="176212"/>
                  </a:cubicBezTo>
                  <a:cubicBezTo>
                    <a:pt x="302022" y="178196"/>
                    <a:pt x="292100" y="175814"/>
                    <a:pt x="285750" y="173830"/>
                  </a:cubicBezTo>
                  <a:cubicBezTo>
                    <a:pt x="279400" y="171845"/>
                    <a:pt x="277018" y="167480"/>
                    <a:pt x="271462" y="164305"/>
                  </a:cubicBezTo>
                  <a:cubicBezTo>
                    <a:pt x="265906" y="161130"/>
                    <a:pt x="256778" y="161130"/>
                    <a:pt x="252412" y="154780"/>
                  </a:cubicBezTo>
                  <a:cubicBezTo>
                    <a:pt x="248046" y="148430"/>
                    <a:pt x="246856" y="134936"/>
                    <a:pt x="245268" y="126205"/>
                  </a:cubicBezTo>
                  <a:cubicBezTo>
                    <a:pt x="243680" y="117474"/>
                    <a:pt x="246062" y="110727"/>
                    <a:pt x="242887" y="102393"/>
                  </a:cubicBezTo>
                  <a:cubicBezTo>
                    <a:pt x="239712" y="94059"/>
                    <a:pt x="228599" y="84930"/>
                    <a:pt x="226218" y="76199"/>
                  </a:cubicBezTo>
                  <a:cubicBezTo>
                    <a:pt x="223837" y="67468"/>
                    <a:pt x="229790" y="57942"/>
                    <a:pt x="228600" y="50005"/>
                  </a:cubicBezTo>
                  <a:cubicBezTo>
                    <a:pt x="227410" y="42068"/>
                    <a:pt x="217885" y="36908"/>
                    <a:pt x="219075" y="28574"/>
                  </a:cubicBezTo>
                  <a:cubicBezTo>
                    <a:pt x="220265" y="20240"/>
                    <a:pt x="234949" y="8730"/>
                    <a:pt x="235743" y="-1"/>
                  </a:cubicBezTo>
                </a:path>
              </a:pathLst>
            </a:custGeom>
            <a:noFill/>
            <a:ln w="28575" cap="flat" cmpd="sng">
              <a:solidFill>
                <a:srgbClr val="7030A0"/>
              </a:solidFill>
              <a:prstDash val="dot"/>
              <a:miter lim="4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1761" name="Google Shape;1761;p75">
              <a:extLst>
                <a:ext uri="{FF2B5EF4-FFF2-40B4-BE49-F238E27FC236}">
                  <a16:creationId xmlns:a16="http://schemas.microsoft.com/office/drawing/2014/main" id="{3109D253-B43D-D38A-0308-B4462C2F9092}"/>
                </a:ext>
              </a:extLst>
            </p:cNvPr>
            <p:cNvSpPr/>
            <p:nvPr/>
          </p:nvSpPr>
          <p:spPr>
            <a:xfrm>
              <a:off x="2693269" y="4125554"/>
              <a:ext cx="472645" cy="543674"/>
            </a:xfrm>
            <a:custGeom>
              <a:avLst/>
              <a:gdLst/>
              <a:ahLst/>
              <a:cxnLst/>
              <a:rect l="l" t="t" r="r" b="b"/>
              <a:pathLst>
                <a:path w="609600" h="695325" extrusionOk="0">
                  <a:moveTo>
                    <a:pt x="0" y="695325"/>
                  </a:moveTo>
                  <a:cubicBezTo>
                    <a:pt x="20241" y="675282"/>
                    <a:pt x="40482" y="655240"/>
                    <a:pt x="61913" y="640556"/>
                  </a:cubicBezTo>
                  <a:cubicBezTo>
                    <a:pt x="83344" y="625872"/>
                    <a:pt x="110729" y="623094"/>
                    <a:pt x="128588" y="607219"/>
                  </a:cubicBezTo>
                  <a:cubicBezTo>
                    <a:pt x="146447" y="591344"/>
                    <a:pt x="149622" y="561975"/>
                    <a:pt x="169069" y="545306"/>
                  </a:cubicBezTo>
                  <a:cubicBezTo>
                    <a:pt x="188516" y="528637"/>
                    <a:pt x="227807" y="519112"/>
                    <a:pt x="245269" y="507206"/>
                  </a:cubicBezTo>
                  <a:cubicBezTo>
                    <a:pt x="262731" y="495300"/>
                    <a:pt x="273844" y="473869"/>
                    <a:pt x="273844" y="473869"/>
                  </a:cubicBezTo>
                  <a:cubicBezTo>
                    <a:pt x="278606" y="466725"/>
                    <a:pt x="270669" y="474663"/>
                    <a:pt x="273844" y="464344"/>
                  </a:cubicBezTo>
                  <a:cubicBezTo>
                    <a:pt x="277019" y="454025"/>
                    <a:pt x="291307" y="422672"/>
                    <a:pt x="292894" y="411956"/>
                  </a:cubicBezTo>
                  <a:cubicBezTo>
                    <a:pt x="294481" y="401240"/>
                    <a:pt x="283369" y="407194"/>
                    <a:pt x="283369" y="400050"/>
                  </a:cubicBezTo>
                  <a:cubicBezTo>
                    <a:pt x="283369" y="392906"/>
                    <a:pt x="290116" y="377825"/>
                    <a:pt x="292894" y="369094"/>
                  </a:cubicBezTo>
                  <a:cubicBezTo>
                    <a:pt x="295672" y="360363"/>
                    <a:pt x="299244" y="355203"/>
                    <a:pt x="300038" y="347662"/>
                  </a:cubicBezTo>
                  <a:cubicBezTo>
                    <a:pt x="300832" y="340121"/>
                    <a:pt x="293688" y="331787"/>
                    <a:pt x="297657" y="323850"/>
                  </a:cubicBezTo>
                  <a:cubicBezTo>
                    <a:pt x="301626" y="315913"/>
                    <a:pt x="317897" y="305990"/>
                    <a:pt x="323850" y="300037"/>
                  </a:cubicBezTo>
                  <a:cubicBezTo>
                    <a:pt x="329803" y="294084"/>
                    <a:pt x="332978" y="292496"/>
                    <a:pt x="333375" y="288131"/>
                  </a:cubicBezTo>
                  <a:cubicBezTo>
                    <a:pt x="333772" y="283766"/>
                    <a:pt x="325041" y="280194"/>
                    <a:pt x="326232" y="273844"/>
                  </a:cubicBezTo>
                  <a:cubicBezTo>
                    <a:pt x="327423" y="267494"/>
                    <a:pt x="334566" y="255984"/>
                    <a:pt x="340519" y="250031"/>
                  </a:cubicBezTo>
                  <a:cubicBezTo>
                    <a:pt x="346472" y="244078"/>
                    <a:pt x="354806" y="244475"/>
                    <a:pt x="361950" y="238125"/>
                  </a:cubicBezTo>
                  <a:cubicBezTo>
                    <a:pt x="369094" y="231775"/>
                    <a:pt x="374254" y="217884"/>
                    <a:pt x="383382" y="211931"/>
                  </a:cubicBezTo>
                  <a:cubicBezTo>
                    <a:pt x="392510" y="205978"/>
                    <a:pt x="406797" y="206375"/>
                    <a:pt x="416719" y="202406"/>
                  </a:cubicBezTo>
                  <a:cubicBezTo>
                    <a:pt x="426641" y="198437"/>
                    <a:pt x="437754" y="196056"/>
                    <a:pt x="442913" y="188119"/>
                  </a:cubicBezTo>
                  <a:cubicBezTo>
                    <a:pt x="448072" y="180181"/>
                    <a:pt x="448072" y="167878"/>
                    <a:pt x="447675" y="154781"/>
                  </a:cubicBezTo>
                  <a:cubicBezTo>
                    <a:pt x="447278" y="141684"/>
                    <a:pt x="437357" y="119856"/>
                    <a:pt x="440532" y="109537"/>
                  </a:cubicBezTo>
                  <a:cubicBezTo>
                    <a:pt x="443707" y="99218"/>
                    <a:pt x="460772" y="99219"/>
                    <a:pt x="466725" y="92869"/>
                  </a:cubicBezTo>
                  <a:cubicBezTo>
                    <a:pt x="472678" y="86519"/>
                    <a:pt x="466328" y="78978"/>
                    <a:pt x="476250" y="71437"/>
                  </a:cubicBezTo>
                  <a:cubicBezTo>
                    <a:pt x="486172" y="63896"/>
                    <a:pt x="509588" y="56356"/>
                    <a:pt x="526257" y="47625"/>
                  </a:cubicBezTo>
                  <a:cubicBezTo>
                    <a:pt x="542926" y="38894"/>
                    <a:pt x="576263" y="19050"/>
                    <a:pt x="576263" y="19050"/>
                  </a:cubicBezTo>
                  <a:lnTo>
                    <a:pt x="609600" y="0"/>
                  </a:lnTo>
                </a:path>
              </a:pathLst>
            </a:custGeom>
            <a:noFill/>
            <a:ln w="28575" cap="flat" cmpd="sng">
              <a:solidFill>
                <a:srgbClr val="7030A0"/>
              </a:solidFill>
              <a:prstDash val="dot"/>
              <a:miter lim="4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grpSp>
          <p:nvGrpSpPr>
            <p:cNvPr id="1762" name="Google Shape;1762;p75">
              <a:extLst>
                <a:ext uri="{FF2B5EF4-FFF2-40B4-BE49-F238E27FC236}">
                  <a16:creationId xmlns:a16="http://schemas.microsoft.com/office/drawing/2014/main" id="{B329FDC5-D4A3-A54A-1F41-9BD52716AD39}"/>
                </a:ext>
              </a:extLst>
            </p:cNvPr>
            <p:cNvGrpSpPr/>
            <p:nvPr/>
          </p:nvGrpSpPr>
          <p:grpSpPr>
            <a:xfrm>
              <a:off x="1411972" y="3993247"/>
              <a:ext cx="1763042" cy="1201037"/>
              <a:chOff x="2169334" y="3257404"/>
              <a:chExt cx="2273910" cy="1536052"/>
            </a:xfrm>
          </p:grpSpPr>
          <p:sp>
            <p:nvSpPr>
              <p:cNvPr id="1763" name="Google Shape;1763;p75">
                <a:extLst>
                  <a:ext uri="{FF2B5EF4-FFF2-40B4-BE49-F238E27FC236}">
                    <a16:creationId xmlns:a16="http://schemas.microsoft.com/office/drawing/2014/main" id="{54812DE8-CC17-6D4D-C7FC-7DEE019675DA}"/>
                  </a:ext>
                </a:extLst>
              </p:cNvPr>
              <p:cNvSpPr/>
              <p:nvPr/>
            </p:nvSpPr>
            <p:spPr>
              <a:xfrm>
                <a:off x="3159695" y="4611876"/>
                <a:ext cx="353171" cy="181580"/>
              </a:xfrm>
              <a:custGeom>
                <a:avLst/>
                <a:gdLst/>
                <a:ahLst/>
                <a:cxnLst/>
                <a:rect l="l" t="t" r="r" b="b"/>
                <a:pathLst>
                  <a:path w="353171" h="181580" extrusionOk="0">
                    <a:moveTo>
                      <a:pt x="2605" y="181580"/>
                    </a:moveTo>
                    <a:cubicBezTo>
                      <a:pt x="25" y="160149"/>
                      <a:pt x="-2555" y="138718"/>
                      <a:pt x="4986" y="122049"/>
                    </a:cubicBezTo>
                    <a:cubicBezTo>
                      <a:pt x="12527" y="105380"/>
                      <a:pt x="34355" y="92284"/>
                      <a:pt x="47849" y="81568"/>
                    </a:cubicBezTo>
                    <a:cubicBezTo>
                      <a:pt x="61343" y="70852"/>
                      <a:pt x="74440" y="60930"/>
                      <a:pt x="85949" y="57755"/>
                    </a:cubicBezTo>
                    <a:cubicBezTo>
                      <a:pt x="97458" y="54580"/>
                      <a:pt x="105793" y="62915"/>
                      <a:pt x="116905" y="62518"/>
                    </a:cubicBezTo>
                    <a:cubicBezTo>
                      <a:pt x="128017" y="62121"/>
                      <a:pt x="135955" y="56961"/>
                      <a:pt x="152624" y="55374"/>
                    </a:cubicBezTo>
                    <a:cubicBezTo>
                      <a:pt x="169293" y="53787"/>
                      <a:pt x="201837" y="54580"/>
                      <a:pt x="216918" y="52993"/>
                    </a:cubicBezTo>
                    <a:cubicBezTo>
                      <a:pt x="231999" y="51406"/>
                      <a:pt x="233983" y="52199"/>
                      <a:pt x="243111" y="45849"/>
                    </a:cubicBezTo>
                    <a:cubicBezTo>
                      <a:pt x="252239" y="39499"/>
                      <a:pt x="262161" y="21243"/>
                      <a:pt x="271686" y="14893"/>
                    </a:cubicBezTo>
                    <a:cubicBezTo>
                      <a:pt x="281211" y="8543"/>
                      <a:pt x="289942" y="10130"/>
                      <a:pt x="300261" y="7749"/>
                    </a:cubicBezTo>
                    <a:cubicBezTo>
                      <a:pt x="310580" y="5368"/>
                      <a:pt x="326058" y="-2173"/>
                      <a:pt x="333599" y="605"/>
                    </a:cubicBezTo>
                    <a:cubicBezTo>
                      <a:pt x="341140" y="3383"/>
                      <a:pt x="342330" y="18862"/>
                      <a:pt x="345505" y="24418"/>
                    </a:cubicBezTo>
                    <a:cubicBezTo>
                      <a:pt x="348680" y="29974"/>
                      <a:pt x="355030" y="29974"/>
                      <a:pt x="352649" y="33943"/>
                    </a:cubicBezTo>
                    <a:cubicBezTo>
                      <a:pt x="350268" y="37912"/>
                      <a:pt x="337965" y="43864"/>
                      <a:pt x="331218" y="48230"/>
                    </a:cubicBezTo>
                    <a:cubicBezTo>
                      <a:pt x="324471" y="52596"/>
                      <a:pt x="318319" y="56366"/>
                      <a:pt x="312168" y="60137"/>
                    </a:cubicBezTo>
                  </a:path>
                </a:pathLst>
              </a:custGeom>
              <a:noFill/>
              <a:ln w="28575" cap="flat" cmpd="sng">
                <a:solidFill>
                  <a:srgbClr val="00FF00"/>
                </a:solidFill>
                <a:prstDash val="solid"/>
                <a:miter lim="4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Roboto Condensed"/>
                  <a:ea typeface="Roboto Condensed"/>
                  <a:cs typeface="Roboto Condensed"/>
                  <a:sym typeface="Roboto Condensed"/>
                </a:endParaRPr>
              </a:p>
            </p:txBody>
          </p:sp>
          <p:sp>
            <p:nvSpPr>
              <p:cNvPr id="1764" name="Google Shape;1764;p75">
                <a:extLst>
                  <a:ext uri="{FF2B5EF4-FFF2-40B4-BE49-F238E27FC236}">
                    <a16:creationId xmlns:a16="http://schemas.microsoft.com/office/drawing/2014/main" id="{30AE8A39-2EF2-6953-C85C-652E620AB4AB}"/>
                  </a:ext>
                </a:extLst>
              </p:cNvPr>
              <p:cNvSpPr/>
              <p:nvPr/>
            </p:nvSpPr>
            <p:spPr>
              <a:xfrm>
                <a:off x="2169334" y="3926081"/>
                <a:ext cx="1581197" cy="741171"/>
              </a:xfrm>
              <a:custGeom>
                <a:avLst/>
                <a:gdLst/>
                <a:ahLst/>
                <a:cxnLst/>
                <a:rect l="l" t="t" r="r" b="b"/>
                <a:pathLst>
                  <a:path w="1581197" h="741170" extrusionOk="0">
                    <a:moveTo>
                      <a:pt x="1412080" y="741170"/>
                    </a:moveTo>
                    <a:lnTo>
                      <a:pt x="1483518" y="710214"/>
                    </a:lnTo>
                    <a:cubicBezTo>
                      <a:pt x="1493837" y="703467"/>
                      <a:pt x="1481137" y="703864"/>
                      <a:pt x="1473993" y="700689"/>
                    </a:cubicBezTo>
                    <a:cubicBezTo>
                      <a:pt x="1466849" y="697514"/>
                      <a:pt x="1449783" y="694736"/>
                      <a:pt x="1440655" y="691164"/>
                    </a:cubicBezTo>
                    <a:cubicBezTo>
                      <a:pt x="1431527" y="687592"/>
                      <a:pt x="1427162" y="684417"/>
                      <a:pt x="1419224" y="679258"/>
                    </a:cubicBezTo>
                    <a:cubicBezTo>
                      <a:pt x="1411286" y="674099"/>
                      <a:pt x="1403746" y="663780"/>
                      <a:pt x="1393030" y="660208"/>
                    </a:cubicBezTo>
                    <a:cubicBezTo>
                      <a:pt x="1382314" y="656636"/>
                      <a:pt x="1367233" y="653857"/>
                      <a:pt x="1354930" y="657826"/>
                    </a:cubicBezTo>
                    <a:cubicBezTo>
                      <a:pt x="1342627" y="661795"/>
                      <a:pt x="1321989" y="682035"/>
                      <a:pt x="1319211" y="684020"/>
                    </a:cubicBezTo>
                    <a:cubicBezTo>
                      <a:pt x="1316433" y="686004"/>
                      <a:pt x="1331514" y="675686"/>
                      <a:pt x="1338261" y="669733"/>
                    </a:cubicBezTo>
                    <a:cubicBezTo>
                      <a:pt x="1345008" y="663780"/>
                      <a:pt x="1350565" y="656239"/>
                      <a:pt x="1359693" y="648301"/>
                    </a:cubicBezTo>
                    <a:cubicBezTo>
                      <a:pt x="1368821" y="640363"/>
                      <a:pt x="1379933" y="633617"/>
                      <a:pt x="1393030" y="622108"/>
                    </a:cubicBezTo>
                    <a:cubicBezTo>
                      <a:pt x="1406127" y="610599"/>
                      <a:pt x="1425574" y="590754"/>
                      <a:pt x="1438274" y="579245"/>
                    </a:cubicBezTo>
                    <a:cubicBezTo>
                      <a:pt x="1450974" y="567736"/>
                      <a:pt x="1469230" y="553051"/>
                      <a:pt x="1469230" y="553051"/>
                    </a:cubicBezTo>
                    <a:cubicBezTo>
                      <a:pt x="1479946" y="543129"/>
                      <a:pt x="1497012" y="529239"/>
                      <a:pt x="1502568" y="519714"/>
                    </a:cubicBezTo>
                    <a:cubicBezTo>
                      <a:pt x="1508124" y="510189"/>
                      <a:pt x="1498996" y="505029"/>
                      <a:pt x="1502568" y="495901"/>
                    </a:cubicBezTo>
                    <a:cubicBezTo>
                      <a:pt x="1506140" y="486773"/>
                      <a:pt x="1516459" y="476057"/>
                      <a:pt x="1523999" y="464945"/>
                    </a:cubicBezTo>
                    <a:cubicBezTo>
                      <a:pt x="1531539" y="453833"/>
                      <a:pt x="1542652" y="441926"/>
                      <a:pt x="1547811" y="429226"/>
                    </a:cubicBezTo>
                    <a:cubicBezTo>
                      <a:pt x="1552970" y="416526"/>
                      <a:pt x="1554955" y="402239"/>
                      <a:pt x="1554955" y="388745"/>
                    </a:cubicBezTo>
                    <a:cubicBezTo>
                      <a:pt x="1554955" y="375251"/>
                      <a:pt x="1549795" y="362551"/>
                      <a:pt x="1547811" y="348264"/>
                    </a:cubicBezTo>
                    <a:cubicBezTo>
                      <a:pt x="1545827" y="333977"/>
                      <a:pt x="1544636" y="314529"/>
                      <a:pt x="1543049" y="303020"/>
                    </a:cubicBezTo>
                    <a:cubicBezTo>
                      <a:pt x="1541462" y="291511"/>
                      <a:pt x="1531936" y="289527"/>
                      <a:pt x="1538286" y="279208"/>
                    </a:cubicBezTo>
                    <a:cubicBezTo>
                      <a:pt x="1544636" y="268889"/>
                      <a:pt x="1582736" y="246267"/>
                      <a:pt x="1581149" y="241108"/>
                    </a:cubicBezTo>
                    <a:cubicBezTo>
                      <a:pt x="1579562" y="235949"/>
                      <a:pt x="1531936" y="254601"/>
                      <a:pt x="1528761" y="248251"/>
                    </a:cubicBezTo>
                    <a:cubicBezTo>
                      <a:pt x="1525586" y="241901"/>
                      <a:pt x="1560908" y="210946"/>
                      <a:pt x="1562099" y="203008"/>
                    </a:cubicBezTo>
                    <a:cubicBezTo>
                      <a:pt x="1563290" y="195070"/>
                      <a:pt x="1539874" y="206579"/>
                      <a:pt x="1535905" y="200626"/>
                    </a:cubicBezTo>
                    <a:cubicBezTo>
                      <a:pt x="1531936" y="194673"/>
                      <a:pt x="1540667" y="176417"/>
                      <a:pt x="1538286" y="167289"/>
                    </a:cubicBezTo>
                    <a:cubicBezTo>
                      <a:pt x="1535905" y="158161"/>
                      <a:pt x="1531540" y="152208"/>
                      <a:pt x="1521618" y="145858"/>
                    </a:cubicBezTo>
                    <a:cubicBezTo>
                      <a:pt x="1511696" y="139508"/>
                      <a:pt x="1488280" y="132364"/>
                      <a:pt x="1478755" y="129189"/>
                    </a:cubicBezTo>
                    <a:cubicBezTo>
                      <a:pt x="1469230" y="126014"/>
                      <a:pt x="1471612" y="125220"/>
                      <a:pt x="1464468" y="126808"/>
                    </a:cubicBezTo>
                    <a:cubicBezTo>
                      <a:pt x="1457324" y="128395"/>
                      <a:pt x="1442243" y="134745"/>
                      <a:pt x="1435893" y="138714"/>
                    </a:cubicBezTo>
                    <a:cubicBezTo>
                      <a:pt x="1429543" y="142683"/>
                      <a:pt x="1431924" y="147048"/>
                      <a:pt x="1426368" y="150620"/>
                    </a:cubicBezTo>
                    <a:cubicBezTo>
                      <a:pt x="1420812" y="154192"/>
                      <a:pt x="1408905" y="158557"/>
                      <a:pt x="1402555" y="160145"/>
                    </a:cubicBezTo>
                    <a:cubicBezTo>
                      <a:pt x="1396205" y="161732"/>
                      <a:pt x="1391840" y="164114"/>
                      <a:pt x="1388268" y="160145"/>
                    </a:cubicBezTo>
                    <a:cubicBezTo>
                      <a:pt x="1384696" y="156176"/>
                      <a:pt x="1386283" y="141492"/>
                      <a:pt x="1381124" y="136333"/>
                    </a:cubicBezTo>
                    <a:cubicBezTo>
                      <a:pt x="1375965" y="131174"/>
                      <a:pt x="1364058" y="133555"/>
                      <a:pt x="1357311" y="129189"/>
                    </a:cubicBezTo>
                    <a:cubicBezTo>
                      <a:pt x="1350564" y="124823"/>
                      <a:pt x="1343421" y="117283"/>
                      <a:pt x="1340643" y="110139"/>
                    </a:cubicBezTo>
                    <a:cubicBezTo>
                      <a:pt x="1337865" y="102995"/>
                      <a:pt x="1340643" y="86326"/>
                      <a:pt x="1340643" y="86326"/>
                    </a:cubicBezTo>
                    <a:cubicBezTo>
                      <a:pt x="1340643" y="79579"/>
                      <a:pt x="1344612" y="77992"/>
                      <a:pt x="1340643" y="69658"/>
                    </a:cubicBezTo>
                    <a:cubicBezTo>
                      <a:pt x="1336674" y="61324"/>
                      <a:pt x="1325561" y="38304"/>
                      <a:pt x="1316830" y="36320"/>
                    </a:cubicBezTo>
                    <a:cubicBezTo>
                      <a:pt x="1308099" y="34336"/>
                      <a:pt x="1297780" y="55370"/>
                      <a:pt x="1288255" y="57751"/>
                    </a:cubicBezTo>
                    <a:cubicBezTo>
                      <a:pt x="1278730" y="60132"/>
                      <a:pt x="1269205" y="52592"/>
                      <a:pt x="1259680" y="50608"/>
                    </a:cubicBezTo>
                    <a:cubicBezTo>
                      <a:pt x="1250155" y="48624"/>
                      <a:pt x="1238249" y="43861"/>
                      <a:pt x="1231105" y="45845"/>
                    </a:cubicBezTo>
                    <a:cubicBezTo>
                      <a:pt x="1223961" y="47829"/>
                      <a:pt x="1221580" y="57752"/>
                      <a:pt x="1216818" y="62514"/>
                    </a:cubicBezTo>
                    <a:cubicBezTo>
                      <a:pt x="1212056" y="67276"/>
                      <a:pt x="1210864" y="71642"/>
                      <a:pt x="1202530" y="74420"/>
                    </a:cubicBezTo>
                    <a:cubicBezTo>
                      <a:pt x="1194195" y="77198"/>
                      <a:pt x="1174749" y="77595"/>
                      <a:pt x="1166811" y="79183"/>
                    </a:cubicBezTo>
                    <a:cubicBezTo>
                      <a:pt x="1158873" y="80771"/>
                      <a:pt x="1159270" y="80373"/>
                      <a:pt x="1154905" y="83945"/>
                    </a:cubicBezTo>
                    <a:cubicBezTo>
                      <a:pt x="1150540" y="87517"/>
                      <a:pt x="1144984" y="95058"/>
                      <a:pt x="1140618" y="100614"/>
                    </a:cubicBezTo>
                    <a:cubicBezTo>
                      <a:pt x="1136252" y="106170"/>
                      <a:pt x="1135458" y="114902"/>
                      <a:pt x="1128711" y="117283"/>
                    </a:cubicBezTo>
                    <a:cubicBezTo>
                      <a:pt x="1121964" y="119664"/>
                      <a:pt x="1110455" y="114901"/>
                      <a:pt x="1100136" y="114901"/>
                    </a:cubicBezTo>
                    <a:cubicBezTo>
                      <a:pt x="1089817" y="114901"/>
                      <a:pt x="1077515" y="120855"/>
                      <a:pt x="1066799" y="117283"/>
                    </a:cubicBezTo>
                    <a:cubicBezTo>
                      <a:pt x="1056083" y="113711"/>
                      <a:pt x="1044177" y="100614"/>
                      <a:pt x="1035843" y="93470"/>
                    </a:cubicBezTo>
                    <a:cubicBezTo>
                      <a:pt x="1027509" y="86326"/>
                      <a:pt x="1022746" y="75611"/>
                      <a:pt x="1016793" y="74420"/>
                    </a:cubicBezTo>
                    <a:cubicBezTo>
                      <a:pt x="1010840" y="73229"/>
                      <a:pt x="1005283" y="87120"/>
                      <a:pt x="1000124" y="86326"/>
                    </a:cubicBezTo>
                    <a:cubicBezTo>
                      <a:pt x="994964" y="85532"/>
                      <a:pt x="991789" y="73627"/>
                      <a:pt x="985836" y="69658"/>
                    </a:cubicBezTo>
                    <a:cubicBezTo>
                      <a:pt x="979883" y="65689"/>
                      <a:pt x="971549" y="60926"/>
                      <a:pt x="964405" y="62514"/>
                    </a:cubicBezTo>
                    <a:cubicBezTo>
                      <a:pt x="957261" y="64101"/>
                      <a:pt x="948530" y="74024"/>
                      <a:pt x="942974" y="79183"/>
                    </a:cubicBezTo>
                    <a:cubicBezTo>
                      <a:pt x="937418" y="84342"/>
                      <a:pt x="937815" y="89105"/>
                      <a:pt x="931068" y="93470"/>
                    </a:cubicBezTo>
                    <a:cubicBezTo>
                      <a:pt x="924321" y="97835"/>
                      <a:pt x="911621" y="102201"/>
                      <a:pt x="902493" y="105376"/>
                    </a:cubicBezTo>
                    <a:cubicBezTo>
                      <a:pt x="893365" y="108551"/>
                      <a:pt x="876299" y="112520"/>
                      <a:pt x="876299" y="112520"/>
                    </a:cubicBezTo>
                    <a:cubicBezTo>
                      <a:pt x="867568" y="114901"/>
                      <a:pt x="856852" y="115298"/>
                      <a:pt x="850105" y="119664"/>
                    </a:cubicBezTo>
                    <a:cubicBezTo>
                      <a:pt x="843358" y="124030"/>
                      <a:pt x="840977" y="133951"/>
                      <a:pt x="835818" y="138714"/>
                    </a:cubicBezTo>
                    <a:cubicBezTo>
                      <a:pt x="830659" y="143476"/>
                      <a:pt x="826690" y="147842"/>
                      <a:pt x="819149" y="148239"/>
                    </a:cubicBezTo>
                    <a:cubicBezTo>
                      <a:pt x="811608" y="148636"/>
                      <a:pt x="801686" y="147048"/>
                      <a:pt x="790574" y="141095"/>
                    </a:cubicBezTo>
                    <a:cubicBezTo>
                      <a:pt x="779462" y="135142"/>
                      <a:pt x="767952" y="121648"/>
                      <a:pt x="752474" y="112520"/>
                    </a:cubicBezTo>
                    <a:cubicBezTo>
                      <a:pt x="736996" y="103392"/>
                      <a:pt x="713183" y="94660"/>
                      <a:pt x="697705" y="86326"/>
                    </a:cubicBezTo>
                    <a:cubicBezTo>
                      <a:pt x="682227" y="77992"/>
                      <a:pt x="675480" y="72039"/>
                      <a:pt x="659605" y="62514"/>
                    </a:cubicBezTo>
                    <a:cubicBezTo>
                      <a:pt x="643730" y="52989"/>
                      <a:pt x="618727" y="39495"/>
                      <a:pt x="602455" y="29176"/>
                    </a:cubicBezTo>
                    <a:cubicBezTo>
                      <a:pt x="586183" y="18857"/>
                      <a:pt x="571499" y="3776"/>
                      <a:pt x="561974" y="601"/>
                    </a:cubicBezTo>
                    <a:cubicBezTo>
                      <a:pt x="552449" y="-2574"/>
                      <a:pt x="554036" y="7745"/>
                      <a:pt x="545305" y="10126"/>
                    </a:cubicBezTo>
                    <a:cubicBezTo>
                      <a:pt x="536574" y="12507"/>
                      <a:pt x="526652" y="13698"/>
                      <a:pt x="509586" y="14889"/>
                    </a:cubicBezTo>
                    <a:cubicBezTo>
                      <a:pt x="492520" y="16080"/>
                      <a:pt x="461564" y="15286"/>
                      <a:pt x="442911" y="17270"/>
                    </a:cubicBezTo>
                    <a:cubicBezTo>
                      <a:pt x="424258" y="19254"/>
                      <a:pt x="413146" y="25207"/>
                      <a:pt x="397668" y="26795"/>
                    </a:cubicBezTo>
                    <a:cubicBezTo>
                      <a:pt x="382190" y="28382"/>
                      <a:pt x="367109" y="25208"/>
                      <a:pt x="350043" y="26795"/>
                    </a:cubicBezTo>
                    <a:cubicBezTo>
                      <a:pt x="332977" y="28382"/>
                      <a:pt x="310355" y="32351"/>
                      <a:pt x="295274" y="36320"/>
                    </a:cubicBezTo>
                    <a:cubicBezTo>
                      <a:pt x="280193" y="40289"/>
                      <a:pt x="269874" y="47036"/>
                      <a:pt x="259555" y="50608"/>
                    </a:cubicBezTo>
                    <a:cubicBezTo>
                      <a:pt x="249236" y="54180"/>
                      <a:pt x="241695" y="55767"/>
                      <a:pt x="233361" y="57751"/>
                    </a:cubicBezTo>
                    <a:cubicBezTo>
                      <a:pt x="225027" y="59735"/>
                      <a:pt x="217883" y="62514"/>
                      <a:pt x="209549" y="62514"/>
                    </a:cubicBezTo>
                    <a:cubicBezTo>
                      <a:pt x="201215" y="62514"/>
                      <a:pt x="191689" y="55767"/>
                      <a:pt x="183355" y="57751"/>
                    </a:cubicBezTo>
                    <a:cubicBezTo>
                      <a:pt x="175021" y="59735"/>
                      <a:pt x="167480" y="69261"/>
                      <a:pt x="159543" y="74420"/>
                    </a:cubicBezTo>
                    <a:cubicBezTo>
                      <a:pt x="151606" y="79579"/>
                      <a:pt x="135730" y="88708"/>
                      <a:pt x="135730" y="88708"/>
                    </a:cubicBezTo>
                    <a:cubicBezTo>
                      <a:pt x="129777" y="92280"/>
                      <a:pt x="128983" y="94661"/>
                      <a:pt x="123824" y="95851"/>
                    </a:cubicBezTo>
                    <a:cubicBezTo>
                      <a:pt x="118665" y="97041"/>
                      <a:pt x="112315" y="97041"/>
                      <a:pt x="104774" y="95851"/>
                    </a:cubicBezTo>
                    <a:cubicBezTo>
                      <a:pt x="97233" y="94660"/>
                      <a:pt x="86517" y="91089"/>
                      <a:pt x="78580" y="88708"/>
                    </a:cubicBezTo>
                    <a:cubicBezTo>
                      <a:pt x="70643" y="86327"/>
                      <a:pt x="62705" y="83548"/>
                      <a:pt x="57149" y="81564"/>
                    </a:cubicBezTo>
                    <a:cubicBezTo>
                      <a:pt x="51593" y="79580"/>
                      <a:pt x="50005" y="75610"/>
                      <a:pt x="45243" y="76801"/>
                    </a:cubicBezTo>
                    <a:cubicBezTo>
                      <a:pt x="40481" y="77992"/>
                      <a:pt x="36115" y="84342"/>
                      <a:pt x="28574" y="88708"/>
                    </a:cubicBezTo>
                    <a:cubicBezTo>
                      <a:pt x="21033" y="93074"/>
                      <a:pt x="-1" y="102995"/>
                      <a:pt x="-1" y="102995"/>
                    </a:cubicBezTo>
                  </a:path>
                </a:pathLst>
              </a:custGeom>
              <a:noFill/>
              <a:ln w="28575" cap="flat" cmpd="sng">
                <a:solidFill>
                  <a:srgbClr val="00FF00"/>
                </a:solidFill>
                <a:prstDash val="solid"/>
                <a:miter lim="4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Roboto Condensed"/>
                  <a:ea typeface="Roboto Condensed"/>
                  <a:cs typeface="Roboto Condensed"/>
                  <a:sym typeface="Roboto Condensed"/>
                </a:endParaRPr>
              </a:p>
            </p:txBody>
          </p:sp>
          <p:sp>
            <p:nvSpPr>
              <p:cNvPr id="1765" name="Google Shape;1765;p75">
                <a:extLst>
                  <a:ext uri="{FF2B5EF4-FFF2-40B4-BE49-F238E27FC236}">
                    <a16:creationId xmlns:a16="http://schemas.microsoft.com/office/drawing/2014/main" id="{D4699002-DE9F-F0A6-B26B-A8890BDE54D6}"/>
                  </a:ext>
                </a:extLst>
              </p:cNvPr>
              <p:cNvSpPr/>
              <p:nvPr/>
            </p:nvSpPr>
            <p:spPr>
              <a:xfrm>
                <a:off x="3653616" y="4179094"/>
                <a:ext cx="758840" cy="445294"/>
              </a:xfrm>
              <a:custGeom>
                <a:avLst/>
                <a:gdLst/>
                <a:ahLst/>
                <a:cxnLst/>
                <a:rect l="l" t="t" r="r" b="b"/>
                <a:pathLst>
                  <a:path w="758840" h="445294" extrusionOk="0">
                    <a:moveTo>
                      <a:pt x="758840" y="445294"/>
                    </a:moveTo>
                    <a:cubicBezTo>
                      <a:pt x="738401" y="436364"/>
                      <a:pt x="717962" y="427434"/>
                      <a:pt x="701690" y="421481"/>
                    </a:cubicBezTo>
                    <a:cubicBezTo>
                      <a:pt x="685418" y="415528"/>
                      <a:pt x="673909" y="415528"/>
                      <a:pt x="661209" y="409575"/>
                    </a:cubicBezTo>
                    <a:cubicBezTo>
                      <a:pt x="648509" y="403622"/>
                      <a:pt x="633427" y="392112"/>
                      <a:pt x="625490" y="385762"/>
                    </a:cubicBezTo>
                    <a:cubicBezTo>
                      <a:pt x="617553" y="379412"/>
                      <a:pt x="621918" y="377428"/>
                      <a:pt x="613584" y="371475"/>
                    </a:cubicBezTo>
                    <a:cubicBezTo>
                      <a:pt x="605250" y="365522"/>
                      <a:pt x="583818" y="357982"/>
                      <a:pt x="575484" y="350044"/>
                    </a:cubicBezTo>
                    <a:cubicBezTo>
                      <a:pt x="567150" y="342106"/>
                      <a:pt x="575087" y="330994"/>
                      <a:pt x="563578" y="323850"/>
                    </a:cubicBezTo>
                    <a:cubicBezTo>
                      <a:pt x="552069" y="316706"/>
                      <a:pt x="517937" y="313134"/>
                      <a:pt x="506428" y="307181"/>
                    </a:cubicBezTo>
                    <a:cubicBezTo>
                      <a:pt x="494919" y="301228"/>
                      <a:pt x="501666" y="297656"/>
                      <a:pt x="494522" y="288131"/>
                    </a:cubicBezTo>
                    <a:cubicBezTo>
                      <a:pt x="487378" y="278606"/>
                      <a:pt x="470709" y="262731"/>
                      <a:pt x="463565" y="250031"/>
                    </a:cubicBezTo>
                    <a:cubicBezTo>
                      <a:pt x="456421" y="237331"/>
                      <a:pt x="457215" y="225425"/>
                      <a:pt x="451659" y="211931"/>
                    </a:cubicBezTo>
                    <a:cubicBezTo>
                      <a:pt x="446103" y="198437"/>
                      <a:pt x="436578" y="180975"/>
                      <a:pt x="430228" y="169069"/>
                    </a:cubicBezTo>
                    <a:cubicBezTo>
                      <a:pt x="423878" y="157163"/>
                      <a:pt x="421893" y="147241"/>
                      <a:pt x="413559" y="140494"/>
                    </a:cubicBezTo>
                    <a:cubicBezTo>
                      <a:pt x="405225" y="133747"/>
                      <a:pt x="388953" y="131762"/>
                      <a:pt x="380222" y="128587"/>
                    </a:cubicBezTo>
                    <a:cubicBezTo>
                      <a:pt x="371491" y="125412"/>
                      <a:pt x="370697" y="122634"/>
                      <a:pt x="361172" y="121444"/>
                    </a:cubicBezTo>
                    <a:cubicBezTo>
                      <a:pt x="351647" y="120254"/>
                      <a:pt x="333788" y="120650"/>
                      <a:pt x="323072" y="121444"/>
                    </a:cubicBezTo>
                    <a:cubicBezTo>
                      <a:pt x="312356" y="122238"/>
                      <a:pt x="307197" y="128190"/>
                      <a:pt x="296878" y="126206"/>
                    </a:cubicBezTo>
                    <a:cubicBezTo>
                      <a:pt x="286559" y="124222"/>
                      <a:pt x="272271" y="114299"/>
                      <a:pt x="261159" y="109537"/>
                    </a:cubicBezTo>
                    <a:cubicBezTo>
                      <a:pt x="250047" y="104775"/>
                      <a:pt x="239728" y="100012"/>
                      <a:pt x="230203" y="97631"/>
                    </a:cubicBezTo>
                    <a:cubicBezTo>
                      <a:pt x="220678" y="95250"/>
                      <a:pt x="213931" y="94456"/>
                      <a:pt x="204009" y="95250"/>
                    </a:cubicBezTo>
                    <a:cubicBezTo>
                      <a:pt x="194087" y="96044"/>
                      <a:pt x="180594" y="101203"/>
                      <a:pt x="170672" y="102394"/>
                    </a:cubicBezTo>
                    <a:cubicBezTo>
                      <a:pt x="160750" y="103585"/>
                      <a:pt x="150828" y="105569"/>
                      <a:pt x="144478" y="102394"/>
                    </a:cubicBezTo>
                    <a:cubicBezTo>
                      <a:pt x="138128" y="99219"/>
                      <a:pt x="137334" y="90091"/>
                      <a:pt x="132572" y="83344"/>
                    </a:cubicBezTo>
                    <a:cubicBezTo>
                      <a:pt x="127810" y="76597"/>
                      <a:pt x="125031" y="67865"/>
                      <a:pt x="115903" y="61912"/>
                    </a:cubicBezTo>
                    <a:cubicBezTo>
                      <a:pt x="106775" y="55959"/>
                      <a:pt x="88519" y="51990"/>
                      <a:pt x="77803" y="47625"/>
                    </a:cubicBezTo>
                    <a:cubicBezTo>
                      <a:pt x="67087" y="43260"/>
                      <a:pt x="59150" y="40481"/>
                      <a:pt x="51609" y="35719"/>
                    </a:cubicBezTo>
                    <a:cubicBezTo>
                      <a:pt x="44068" y="30957"/>
                      <a:pt x="38115" y="21034"/>
                      <a:pt x="32559" y="19050"/>
                    </a:cubicBezTo>
                    <a:cubicBezTo>
                      <a:pt x="27003" y="17066"/>
                      <a:pt x="23431" y="24209"/>
                      <a:pt x="18272" y="23812"/>
                    </a:cubicBezTo>
                    <a:cubicBezTo>
                      <a:pt x="13113" y="23415"/>
                      <a:pt x="4381" y="20638"/>
                      <a:pt x="1603" y="16669"/>
                    </a:cubicBezTo>
                    <a:cubicBezTo>
                      <a:pt x="-1175" y="12700"/>
                      <a:pt x="214" y="6350"/>
                      <a:pt x="1603" y="0"/>
                    </a:cubicBezTo>
                  </a:path>
                </a:pathLst>
              </a:custGeom>
              <a:noFill/>
              <a:ln w="28575" cap="flat" cmpd="sng">
                <a:solidFill>
                  <a:srgbClr val="00FF00"/>
                </a:solidFill>
                <a:prstDash val="solid"/>
                <a:miter lim="4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Roboto Condensed"/>
                  <a:ea typeface="Roboto Condensed"/>
                  <a:cs typeface="Roboto Condensed"/>
                  <a:sym typeface="Roboto Condensed"/>
                </a:endParaRPr>
              </a:p>
            </p:txBody>
          </p:sp>
          <p:sp>
            <p:nvSpPr>
              <p:cNvPr id="1766" name="Google Shape;1766;p75">
                <a:extLst>
                  <a:ext uri="{FF2B5EF4-FFF2-40B4-BE49-F238E27FC236}">
                    <a16:creationId xmlns:a16="http://schemas.microsoft.com/office/drawing/2014/main" id="{65A95260-E724-3466-73ED-9752A03F8B03}"/>
                  </a:ext>
                </a:extLst>
              </p:cNvPr>
              <p:cNvSpPr/>
              <p:nvPr/>
            </p:nvSpPr>
            <p:spPr>
              <a:xfrm>
                <a:off x="2712242" y="3633805"/>
                <a:ext cx="215373" cy="366712"/>
              </a:xfrm>
              <a:custGeom>
                <a:avLst/>
                <a:gdLst/>
                <a:ahLst/>
                <a:cxnLst/>
                <a:rect l="l" t="t" r="r" b="b"/>
                <a:pathLst>
                  <a:path w="215373" h="366713" extrusionOk="0">
                    <a:moveTo>
                      <a:pt x="147637" y="366713"/>
                    </a:moveTo>
                    <a:cubicBezTo>
                      <a:pt x="155773" y="344289"/>
                      <a:pt x="163909" y="321866"/>
                      <a:pt x="173831" y="309563"/>
                    </a:cubicBezTo>
                    <a:cubicBezTo>
                      <a:pt x="183753" y="297260"/>
                      <a:pt x="203597" y="299641"/>
                      <a:pt x="207169" y="292894"/>
                    </a:cubicBezTo>
                    <a:cubicBezTo>
                      <a:pt x="210741" y="286147"/>
                      <a:pt x="202009" y="276622"/>
                      <a:pt x="195262" y="269082"/>
                    </a:cubicBezTo>
                    <a:cubicBezTo>
                      <a:pt x="188515" y="261541"/>
                      <a:pt x="171449" y="257573"/>
                      <a:pt x="166687" y="247651"/>
                    </a:cubicBezTo>
                    <a:cubicBezTo>
                      <a:pt x="161925" y="237729"/>
                      <a:pt x="166687" y="209551"/>
                      <a:pt x="166687" y="209551"/>
                    </a:cubicBezTo>
                    <a:cubicBezTo>
                      <a:pt x="166687" y="196454"/>
                      <a:pt x="162321" y="178197"/>
                      <a:pt x="166687" y="169069"/>
                    </a:cubicBezTo>
                    <a:cubicBezTo>
                      <a:pt x="171053" y="159941"/>
                      <a:pt x="185340" y="159544"/>
                      <a:pt x="192881" y="154782"/>
                    </a:cubicBezTo>
                    <a:cubicBezTo>
                      <a:pt x="200422" y="150020"/>
                      <a:pt x="208359" y="146447"/>
                      <a:pt x="211931" y="140494"/>
                    </a:cubicBezTo>
                    <a:cubicBezTo>
                      <a:pt x="215503" y="134541"/>
                      <a:pt x="216296" y="124619"/>
                      <a:pt x="214312" y="119063"/>
                    </a:cubicBezTo>
                    <a:cubicBezTo>
                      <a:pt x="212328" y="113507"/>
                      <a:pt x="206375" y="110729"/>
                      <a:pt x="200025" y="107157"/>
                    </a:cubicBezTo>
                    <a:cubicBezTo>
                      <a:pt x="193675" y="103585"/>
                      <a:pt x="183753" y="98029"/>
                      <a:pt x="176212" y="97632"/>
                    </a:cubicBezTo>
                    <a:cubicBezTo>
                      <a:pt x="168671" y="97235"/>
                      <a:pt x="163512" y="101998"/>
                      <a:pt x="154781" y="104776"/>
                    </a:cubicBezTo>
                    <a:cubicBezTo>
                      <a:pt x="146050" y="107554"/>
                      <a:pt x="132159" y="113507"/>
                      <a:pt x="123825" y="114301"/>
                    </a:cubicBezTo>
                    <a:cubicBezTo>
                      <a:pt x="115491" y="115095"/>
                      <a:pt x="110331" y="115491"/>
                      <a:pt x="104775" y="109538"/>
                    </a:cubicBezTo>
                    <a:cubicBezTo>
                      <a:pt x="99219" y="103585"/>
                      <a:pt x="97631" y="82154"/>
                      <a:pt x="90487" y="78582"/>
                    </a:cubicBezTo>
                    <a:cubicBezTo>
                      <a:pt x="83343" y="75010"/>
                      <a:pt x="70643" y="82948"/>
                      <a:pt x="61912" y="88107"/>
                    </a:cubicBezTo>
                    <a:cubicBezTo>
                      <a:pt x="53181" y="93266"/>
                      <a:pt x="44847" y="105569"/>
                      <a:pt x="38100" y="109538"/>
                    </a:cubicBezTo>
                    <a:cubicBezTo>
                      <a:pt x="31353" y="113507"/>
                      <a:pt x="26193" y="113506"/>
                      <a:pt x="21431" y="111919"/>
                    </a:cubicBezTo>
                    <a:cubicBezTo>
                      <a:pt x="16669" y="110332"/>
                      <a:pt x="13097" y="105966"/>
                      <a:pt x="9525" y="100013"/>
                    </a:cubicBezTo>
                    <a:cubicBezTo>
                      <a:pt x="5953" y="94060"/>
                      <a:pt x="0" y="83742"/>
                      <a:pt x="0" y="76201"/>
                    </a:cubicBezTo>
                    <a:cubicBezTo>
                      <a:pt x="0" y="68660"/>
                      <a:pt x="5953" y="59531"/>
                      <a:pt x="9525" y="54769"/>
                    </a:cubicBezTo>
                    <a:cubicBezTo>
                      <a:pt x="13097" y="50007"/>
                      <a:pt x="20240" y="53579"/>
                      <a:pt x="21431" y="47626"/>
                    </a:cubicBezTo>
                    <a:cubicBezTo>
                      <a:pt x="22622" y="41673"/>
                      <a:pt x="20241" y="26988"/>
                      <a:pt x="16669" y="19051"/>
                    </a:cubicBezTo>
                    <a:cubicBezTo>
                      <a:pt x="13097" y="11114"/>
                      <a:pt x="3969" y="5954"/>
                      <a:pt x="0" y="1"/>
                    </a:cubicBezTo>
                  </a:path>
                </a:pathLst>
              </a:custGeom>
              <a:noFill/>
              <a:ln w="28575" cap="flat" cmpd="sng">
                <a:solidFill>
                  <a:srgbClr val="00FF00"/>
                </a:solidFill>
                <a:prstDash val="solid"/>
                <a:miter lim="4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Roboto Condensed"/>
                  <a:ea typeface="Roboto Condensed"/>
                  <a:cs typeface="Roboto Condensed"/>
                  <a:sym typeface="Roboto Condensed"/>
                </a:endParaRPr>
              </a:p>
            </p:txBody>
          </p:sp>
          <p:sp>
            <p:nvSpPr>
              <p:cNvPr id="1767" name="Google Shape;1767;p75">
                <a:extLst>
                  <a:ext uri="{FF2B5EF4-FFF2-40B4-BE49-F238E27FC236}">
                    <a16:creationId xmlns:a16="http://schemas.microsoft.com/office/drawing/2014/main" id="{371E0CDC-DE71-FC7B-B06A-AB23E7FDA808}"/>
                  </a:ext>
                </a:extLst>
              </p:cNvPr>
              <p:cNvSpPr/>
              <p:nvPr/>
            </p:nvSpPr>
            <p:spPr>
              <a:xfrm>
                <a:off x="3476625" y="3419475"/>
                <a:ext cx="957263" cy="550069"/>
              </a:xfrm>
              <a:custGeom>
                <a:avLst/>
                <a:gdLst/>
                <a:ahLst/>
                <a:cxnLst/>
                <a:rect l="l" t="t" r="r" b="b"/>
                <a:pathLst>
                  <a:path w="957263" h="550069" extrusionOk="0">
                    <a:moveTo>
                      <a:pt x="957263" y="0"/>
                    </a:moveTo>
                    <a:cubicBezTo>
                      <a:pt x="932458" y="15478"/>
                      <a:pt x="907654" y="30956"/>
                      <a:pt x="883444" y="45244"/>
                    </a:cubicBezTo>
                    <a:cubicBezTo>
                      <a:pt x="859234" y="59532"/>
                      <a:pt x="837009" y="70247"/>
                      <a:pt x="812006" y="85725"/>
                    </a:cubicBezTo>
                    <a:cubicBezTo>
                      <a:pt x="787003" y="101203"/>
                      <a:pt x="756840" y="125810"/>
                      <a:pt x="733425" y="138113"/>
                    </a:cubicBezTo>
                    <a:cubicBezTo>
                      <a:pt x="710010" y="150416"/>
                      <a:pt x="686991" y="153194"/>
                      <a:pt x="671513" y="159544"/>
                    </a:cubicBezTo>
                    <a:cubicBezTo>
                      <a:pt x="656035" y="165894"/>
                      <a:pt x="648890" y="170260"/>
                      <a:pt x="640556" y="176213"/>
                    </a:cubicBezTo>
                    <a:cubicBezTo>
                      <a:pt x="632221" y="182166"/>
                      <a:pt x="633015" y="194073"/>
                      <a:pt x="621506" y="195263"/>
                    </a:cubicBezTo>
                    <a:cubicBezTo>
                      <a:pt x="609997" y="196453"/>
                      <a:pt x="583803" y="180578"/>
                      <a:pt x="571500" y="183356"/>
                    </a:cubicBezTo>
                    <a:cubicBezTo>
                      <a:pt x="559197" y="186134"/>
                      <a:pt x="558800" y="207962"/>
                      <a:pt x="547688" y="211931"/>
                    </a:cubicBezTo>
                    <a:cubicBezTo>
                      <a:pt x="536576" y="215900"/>
                      <a:pt x="517525" y="200422"/>
                      <a:pt x="504825" y="207169"/>
                    </a:cubicBezTo>
                    <a:cubicBezTo>
                      <a:pt x="492125" y="213916"/>
                      <a:pt x="488157" y="245269"/>
                      <a:pt x="471488" y="252413"/>
                    </a:cubicBezTo>
                    <a:cubicBezTo>
                      <a:pt x="454819" y="259557"/>
                      <a:pt x="419894" y="246459"/>
                      <a:pt x="404813" y="250031"/>
                    </a:cubicBezTo>
                    <a:cubicBezTo>
                      <a:pt x="389732" y="253603"/>
                      <a:pt x="391319" y="264716"/>
                      <a:pt x="381000" y="273844"/>
                    </a:cubicBezTo>
                    <a:cubicBezTo>
                      <a:pt x="370681" y="282972"/>
                      <a:pt x="353616" y="299244"/>
                      <a:pt x="342900" y="304800"/>
                    </a:cubicBezTo>
                    <a:cubicBezTo>
                      <a:pt x="332184" y="310356"/>
                      <a:pt x="325834" y="303609"/>
                      <a:pt x="316706" y="307181"/>
                    </a:cubicBezTo>
                    <a:cubicBezTo>
                      <a:pt x="307578" y="310753"/>
                      <a:pt x="296465" y="323850"/>
                      <a:pt x="288131" y="326231"/>
                    </a:cubicBezTo>
                    <a:cubicBezTo>
                      <a:pt x="279797" y="328612"/>
                      <a:pt x="275034" y="317500"/>
                      <a:pt x="266700" y="321469"/>
                    </a:cubicBezTo>
                    <a:cubicBezTo>
                      <a:pt x="258366" y="325438"/>
                      <a:pt x="246856" y="338138"/>
                      <a:pt x="238125" y="350044"/>
                    </a:cubicBezTo>
                    <a:cubicBezTo>
                      <a:pt x="229394" y="361950"/>
                      <a:pt x="220663" y="380603"/>
                      <a:pt x="214313" y="392906"/>
                    </a:cubicBezTo>
                    <a:cubicBezTo>
                      <a:pt x="207963" y="405209"/>
                      <a:pt x="209550" y="419894"/>
                      <a:pt x="200025" y="423863"/>
                    </a:cubicBezTo>
                    <a:cubicBezTo>
                      <a:pt x="190500" y="427832"/>
                      <a:pt x="167482" y="413941"/>
                      <a:pt x="157163" y="416719"/>
                    </a:cubicBezTo>
                    <a:cubicBezTo>
                      <a:pt x="146844" y="419497"/>
                      <a:pt x="143669" y="432990"/>
                      <a:pt x="138113" y="440531"/>
                    </a:cubicBezTo>
                    <a:cubicBezTo>
                      <a:pt x="132557" y="448072"/>
                      <a:pt x="128191" y="454026"/>
                      <a:pt x="123825" y="461963"/>
                    </a:cubicBezTo>
                    <a:cubicBezTo>
                      <a:pt x="119459" y="469900"/>
                      <a:pt x="121047" y="479822"/>
                      <a:pt x="111919" y="488156"/>
                    </a:cubicBezTo>
                    <a:cubicBezTo>
                      <a:pt x="102791" y="496490"/>
                      <a:pt x="84137" y="504428"/>
                      <a:pt x="69056" y="511969"/>
                    </a:cubicBezTo>
                    <a:cubicBezTo>
                      <a:pt x="53975" y="519510"/>
                      <a:pt x="32940" y="527050"/>
                      <a:pt x="21431" y="533400"/>
                    </a:cubicBezTo>
                    <a:cubicBezTo>
                      <a:pt x="9922" y="539750"/>
                      <a:pt x="4961" y="544909"/>
                      <a:pt x="0" y="550069"/>
                    </a:cubicBezTo>
                  </a:path>
                </a:pathLst>
              </a:custGeom>
              <a:noFill/>
              <a:ln w="28575" cap="flat" cmpd="sng">
                <a:solidFill>
                  <a:srgbClr val="00FF00"/>
                </a:solidFill>
                <a:prstDash val="solid"/>
                <a:miter lim="4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Roboto Condensed"/>
                  <a:ea typeface="Roboto Condensed"/>
                  <a:cs typeface="Roboto Condensed"/>
                  <a:sym typeface="Roboto Condensed"/>
                </a:endParaRPr>
              </a:p>
            </p:txBody>
          </p:sp>
          <p:sp>
            <p:nvSpPr>
              <p:cNvPr id="1768" name="Google Shape;1768;p75">
                <a:extLst>
                  <a:ext uri="{FF2B5EF4-FFF2-40B4-BE49-F238E27FC236}">
                    <a16:creationId xmlns:a16="http://schemas.microsoft.com/office/drawing/2014/main" id="{8918D099-BDD9-F6D0-3157-F1F0C3A3699F}"/>
                  </a:ext>
                </a:extLst>
              </p:cNvPr>
              <p:cNvSpPr/>
              <p:nvPr/>
            </p:nvSpPr>
            <p:spPr>
              <a:xfrm>
                <a:off x="4243389" y="3257404"/>
                <a:ext cx="199855" cy="169220"/>
              </a:xfrm>
              <a:custGeom>
                <a:avLst/>
                <a:gdLst/>
                <a:ahLst/>
                <a:cxnLst/>
                <a:rect l="l" t="t" r="r" b="b"/>
                <a:pathLst>
                  <a:path w="199856" h="169220" extrusionOk="0">
                    <a:moveTo>
                      <a:pt x="0" y="4914"/>
                    </a:moveTo>
                    <a:cubicBezTo>
                      <a:pt x="7938" y="10470"/>
                      <a:pt x="20240" y="14439"/>
                      <a:pt x="35718" y="16820"/>
                    </a:cubicBezTo>
                    <a:cubicBezTo>
                      <a:pt x="51196" y="19201"/>
                      <a:pt x="76199" y="21979"/>
                      <a:pt x="92868" y="19201"/>
                    </a:cubicBezTo>
                    <a:cubicBezTo>
                      <a:pt x="109537" y="16423"/>
                      <a:pt x="123825" y="-1833"/>
                      <a:pt x="135731" y="151"/>
                    </a:cubicBezTo>
                    <a:cubicBezTo>
                      <a:pt x="147637" y="2135"/>
                      <a:pt x="153987" y="25154"/>
                      <a:pt x="164306" y="31107"/>
                    </a:cubicBezTo>
                    <a:cubicBezTo>
                      <a:pt x="174625" y="37060"/>
                      <a:pt x="192484" y="27933"/>
                      <a:pt x="197643" y="35870"/>
                    </a:cubicBezTo>
                    <a:cubicBezTo>
                      <a:pt x="202802" y="43808"/>
                      <a:pt x="197643" y="68810"/>
                      <a:pt x="195262" y="78732"/>
                    </a:cubicBezTo>
                    <a:cubicBezTo>
                      <a:pt x="192881" y="88654"/>
                      <a:pt x="185340" y="89051"/>
                      <a:pt x="183356" y="95401"/>
                    </a:cubicBezTo>
                    <a:cubicBezTo>
                      <a:pt x="181372" y="101751"/>
                      <a:pt x="186134" y="110482"/>
                      <a:pt x="183356" y="116832"/>
                    </a:cubicBezTo>
                    <a:cubicBezTo>
                      <a:pt x="180578" y="123182"/>
                      <a:pt x="166687" y="124770"/>
                      <a:pt x="166687" y="133501"/>
                    </a:cubicBezTo>
                    <a:cubicBezTo>
                      <a:pt x="166687" y="142232"/>
                      <a:pt x="175021" y="155726"/>
                      <a:pt x="183356" y="169220"/>
                    </a:cubicBezTo>
                  </a:path>
                </a:pathLst>
              </a:custGeom>
              <a:noFill/>
              <a:ln w="28575" cap="flat" cmpd="sng">
                <a:solidFill>
                  <a:srgbClr val="00FF00"/>
                </a:solidFill>
                <a:prstDash val="solid"/>
                <a:miter lim="4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Roboto Condensed"/>
                  <a:ea typeface="Roboto Condensed"/>
                  <a:cs typeface="Roboto Condensed"/>
                  <a:sym typeface="Roboto Condensed"/>
                </a:endParaRPr>
              </a:p>
            </p:txBody>
          </p:sp>
        </p:grpSp>
        <p:sp>
          <p:nvSpPr>
            <p:cNvPr id="1769" name="Google Shape;1769;p75">
              <a:extLst>
                <a:ext uri="{FF2B5EF4-FFF2-40B4-BE49-F238E27FC236}">
                  <a16:creationId xmlns:a16="http://schemas.microsoft.com/office/drawing/2014/main" id="{00475870-AD1D-BFAB-9CEC-F10DE7838FEA}"/>
                </a:ext>
              </a:extLst>
            </p:cNvPr>
            <p:cNvSpPr/>
            <p:nvPr/>
          </p:nvSpPr>
          <p:spPr>
            <a:xfrm>
              <a:off x="1914791" y="4279892"/>
              <a:ext cx="129130" cy="386684"/>
            </a:xfrm>
            <a:custGeom>
              <a:avLst/>
              <a:gdLst/>
              <a:ahLst/>
              <a:cxnLst/>
              <a:rect l="l" t="t" r="r" b="b"/>
              <a:pathLst>
                <a:path w="166247" h="493650" extrusionOk="0">
                  <a:moveTo>
                    <a:pt x="166184" y="493650"/>
                  </a:moveTo>
                  <a:cubicBezTo>
                    <a:pt x="166978" y="484919"/>
                    <a:pt x="160231" y="476188"/>
                    <a:pt x="154278" y="469838"/>
                  </a:cubicBezTo>
                  <a:cubicBezTo>
                    <a:pt x="148325" y="463488"/>
                    <a:pt x="140785" y="463487"/>
                    <a:pt x="130466" y="455550"/>
                  </a:cubicBezTo>
                  <a:cubicBezTo>
                    <a:pt x="120147" y="447613"/>
                    <a:pt x="103479" y="430547"/>
                    <a:pt x="92366" y="422213"/>
                  </a:cubicBezTo>
                  <a:cubicBezTo>
                    <a:pt x="81254" y="413879"/>
                    <a:pt x="70141" y="411100"/>
                    <a:pt x="63791" y="405544"/>
                  </a:cubicBezTo>
                  <a:cubicBezTo>
                    <a:pt x="57441" y="399988"/>
                    <a:pt x="55854" y="396019"/>
                    <a:pt x="54266" y="388875"/>
                  </a:cubicBezTo>
                  <a:cubicBezTo>
                    <a:pt x="52679" y="381731"/>
                    <a:pt x="58235" y="372206"/>
                    <a:pt x="54266" y="362681"/>
                  </a:cubicBezTo>
                  <a:cubicBezTo>
                    <a:pt x="50297" y="353156"/>
                    <a:pt x="36406" y="344822"/>
                    <a:pt x="30453" y="331725"/>
                  </a:cubicBezTo>
                  <a:cubicBezTo>
                    <a:pt x="24500" y="318628"/>
                    <a:pt x="20531" y="297197"/>
                    <a:pt x="18547" y="284100"/>
                  </a:cubicBezTo>
                  <a:cubicBezTo>
                    <a:pt x="16563" y="271003"/>
                    <a:pt x="20890" y="255038"/>
                    <a:pt x="18547" y="253144"/>
                  </a:cubicBezTo>
                  <a:cubicBezTo>
                    <a:pt x="16204" y="251250"/>
                    <a:pt x="919" y="277101"/>
                    <a:pt x="4491" y="272736"/>
                  </a:cubicBezTo>
                  <a:cubicBezTo>
                    <a:pt x="8063" y="268371"/>
                    <a:pt x="34857" y="239344"/>
                    <a:pt x="39978" y="226950"/>
                  </a:cubicBezTo>
                  <a:cubicBezTo>
                    <a:pt x="45099" y="214557"/>
                    <a:pt x="36407" y="211075"/>
                    <a:pt x="35216" y="198375"/>
                  </a:cubicBezTo>
                  <a:cubicBezTo>
                    <a:pt x="34025" y="185675"/>
                    <a:pt x="37597" y="164641"/>
                    <a:pt x="32834" y="150750"/>
                  </a:cubicBezTo>
                  <a:cubicBezTo>
                    <a:pt x="28072" y="136859"/>
                    <a:pt x="10213" y="131700"/>
                    <a:pt x="6641" y="115031"/>
                  </a:cubicBezTo>
                  <a:cubicBezTo>
                    <a:pt x="3069" y="98362"/>
                    <a:pt x="12510" y="69910"/>
                    <a:pt x="11403" y="50738"/>
                  </a:cubicBezTo>
                  <a:cubicBezTo>
                    <a:pt x="10296" y="31566"/>
                    <a:pt x="7541" y="41275"/>
                    <a:pt x="0" y="0"/>
                  </a:cubicBezTo>
                </a:path>
              </a:pathLst>
            </a:custGeom>
            <a:noFill/>
            <a:ln w="28575" cap="flat" cmpd="sng">
              <a:solidFill>
                <a:srgbClr val="7030A0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</p:grpSp>
      <p:sp>
        <p:nvSpPr>
          <p:cNvPr id="1770" name="Google Shape;1770;p75">
            <a:extLst>
              <a:ext uri="{FF2B5EF4-FFF2-40B4-BE49-F238E27FC236}">
                <a16:creationId xmlns:a16="http://schemas.microsoft.com/office/drawing/2014/main" id="{ABEC90E8-50B3-CA72-C0D7-73E85AFFD12D}"/>
              </a:ext>
            </a:extLst>
          </p:cNvPr>
          <p:cNvSpPr/>
          <p:nvPr/>
        </p:nvSpPr>
        <p:spPr>
          <a:xfrm>
            <a:off x="2215783" y="4737024"/>
            <a:ext cx="325023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55F"/>
              </a:buClr>
              <a:buSzPts val="1400"/>
              <a:buFont typeface="Arial"/>
              <a:buNone/>
            </a:pPr>
            <a:r>
              <a:rPr lang="pt-BR" sz="1400" b="1" i="0" u="none" strike="noStrike" cap="none">
                <a:solidFill>
                  <a:srgbClr val="07355F"/>
                </a:solidFill>
                <a:latin typeface="Arial"/>
                <a:ea typeface="Arial"/>
                <a:cs typeface="Arial"/>
                <a:sym typeface="Arial"/>
              </a:rPr>
              <a:t>SP</a:t>
            </a:r>
            <a:endParaRPr sz="1800" b="1" i="0" u="none" strike="noStrike" cap="none">
              <a:solidFill>
                <a:srgbClr val="07355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1" name="Google Shape;1771;p75">
            <a:extLst>
              <a:ext uri="{FF2B5EF4-FFF2-40B4-BE49-F238E27FC236}">
                <a16:creationId xmlns:a16="http://schemas.microsoft.com/office/drawing/2014/main" id="{8B59912A-F14B-D5BE-98A4-829C9A40940B}"/>
              </a:ext>
            </a:extLst>
          </p:cNvPr>
          <p:cNvSpPr/>
          <p:nvPr/>
        </p:nvSpPr>
        <p:spPr>
          <a:xfrm>
            <a:off x="5007585" y="1243735"/>
            <a:ext cx="325023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55F"/>
              </a:buClr>
              <a:buSzPts val="1400"/>
              <a:buFont typeface="Arial"/>
              <a:buNone/>
            </a:pPr>
            <a:r>
              <a:rPr lang="pt-BR" sz="1400" b="1" i="0" u="none" strike="noStrike" cap="none">
                <a:solidFill>
                  <a:srgbClr val="07355F"/>
                </a:solidFill>
                <a:latin typeface="Arial"/>
                <a:ea typeface="Arial"/>
                <a:cs typeface="Arial"/>
                <a:sym typeface="Arial"/>
              </a:rPr>
              <a:t>MG</a:t>
            </a:r>
            <a:endParaRPr sz="1800" b="1" i="0" u="none" strike="noStrike" cap="none">
              <a:solidFill>
                <a:srgbClr val="07355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2" name="Google Shape;1772;p75">
            <a:extLst>
              <a:ext uri="{FF2B5EF4-FFF2-40B4-BE49-F238E27FC236}">
                <a16:creationId xmlns:a16="http://schemas.microsoft.com/office/drawing/2014/main" id="{D57B9A46-978D-C465-D54D-7056032BA530}"/>
              </a:ext>
            </a:extLst>
          </p:cNvPr>
          <p:cNvSpPr/>
          <p:nvPr/>
        </p:nvSpPr>
        <p:spPr>
          <a:xfrm>
            <a:off x="8123971" y="1203432"/>
            <a:ext cx="325023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55F"/>
              </a:buClr>
              <a:buSzPts val="1400"/>
              <a:buFont typeface="Arial"/>
              <a:buNone/>
            </a:pPr>
            <a:r>
              <a:rPr lang="pt-BR" sz="1400" b="1" i="0" u="none" strike="noStrike" cap="none">
                <a:solidFill>
                  <a:srgbClr val="07355F"/>
                </a:solidFill>
                <a:latin typeface="Arial"/>
                <a:ea typeface="Arial"/>
                <a:cs typeface="Arial"/>
                <a:sym typeface="Arial"/>
              </a:rPr>
              <a:t>ES</a:t>
            </a:r>
            <a:endParaRPr sz="1800" b="1" i="0" u="none" strike="noStrike" cap="none">
              <a:solidFill>
                <a:srgbClr val="07355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3" name="Google Shape;1773;p75">
            <a:extLst>
              <a:ext uri="{FF2B5EF4-FFF2-40B4-BE49-F238E27FC236}">
                <a16:creationId xmlns:a16="http://schemas.microsoft.com/office/drawing/2014/main" id="{F515EBB3-B946-3D6B-5677-A05801D72255}"/>
              </a:ext>
            </a:extLst>
          </p:cNvPr>
          <p:cNvSpPr/>
          <p:nvPr/>
        </p:nvSpPr>
        <p:spPr>
          <a:xfrm>
            <a:off x="6552548" y="3598051"/>
            <a:ext cx="325023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55F"/>
              </a:buClr>
              <a:buSzPts val="1400"/>
              <a:buFont typeface="Arial"/>
              <a:buNone/>
            </a:pPr>
            <a:r>
              <a:rPr lang="pt-BR" sz="1400" b="1" i="0" u="none" strike="noStrike" cap="none">
                <a:solidFill>
                  <a:srgbClr val="07355F"/>
                </a:solidFill>
                <a:latin typeface="Arial"/>
                <a:ea typeface="Arial"/>
                <a:cs typeface="Arial"/>
                <a:sym typeface="Arial"/>
              </a:rPr>
              <a:t>RJ</a:t>
            </a:r>
            <a:endParaRPr sz="1800" b="1" i="0" u="none" strike="noStrike" cap="none">
              <a:solidFill>
                <a:srgbClr val="07355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4" name="Google Shape;1774;p75">
            <a:extLst>
              <a:ext uri="{FF2B5EF4-FFF2-40B4-BE49-F238E27FC236}">
                <a16:creationId xmlns:a16="http://schemas.microsoft.com/office/drawing/2014/main" id="{82AB7DFB-AB00-3BFC-BFD6-D8B20CF3C999}"/>
              </a:ext>
            </a:extLst>
          </p:cNvPr>
          <p:cNvSpPr/>
          <p:nvPr/>
        </p:nvSpPr>
        <p:spPr>
          <a:xfrm>
            <a:off x="3949159" y="4647426"/>
            <a:ext cx="317396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Itaguaí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5" name="Google Shape;1775;p75">
            <a:extLst>
              <a:ext uri="{FF2B5EF4-FFF2-40B4-BE49-F238E27FC236}">
                <a16:creationId xmlns:a16="http://schemas.microsoft.com/office/drawing/2014/main" id="{682C0688-2F61-6F71-D10A-445823FB0C98}"/>
              </a:ext>
            </a:extLst>
          </p:cNvPr>
          <p:cNvSpPr/>
          <p:nvPr/>
        </p:nvSpPr>
        <p:spPr>
          <a:xfrm>
            <a:off x="3234985" y="5476784"/>
            <a:ext cx="400752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Angra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dos Reis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6" name="Google Shape;1776;p75">
            <a:extLst>
              <a:ext uri="{FF2B5EF4-FFF2-40B4-BE49-F238E27FC236}">
                <a16:creationId xmlns:a16="http://schemas.microsoft.com/office/drawing/2014/main" id="{04E7AEFC-9247-54B7-A52C-679989DF64AF}"/>
              </a:ext>
            </a:extLst>
          </p:cNvPr>
          <p:cNvSpPr/>
          <p:nvPr/>
        </p:nvSpPr>
        <p:spPr>
          <a:xfrm>
            <a:off x="3937634" y="5235340"/>
            <a:ext cx="80487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Complexo portuário de Itaguaí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7" name="Google Shape;1777;p75">
            <a:extLst>
              <a:ext uri="{FF2B5EF4-FFF2-40B4-BE49-F238E27FC236}">
                <a16:creationId xmlns:a16="http://schemas.microsoft.com/office/drawing/2014/main" id="{29A172B5-571B-CABC-CEBF-2CDBCDED8746}"/>
              </a:ext>
            </a:extLst>
          </p:cNvPr>
          <p:cNvSpPr/>
          <p:nvPr/>
        </p:nvSpPr>
        <p:spPr>
          <a:xfrm>
            <a:off x="4907174" y="5291328"/>
            <a:ext cx="66524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Rio de Janeiro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8" name="Google Shape;1778;p75">
            <a:extLst>
              <a:ext uri="{FF2B5EF4-FFF2-40B4-BE49-F238E27FC236}">
                <a16:creationId xmlns:a16="http://schemas.microsoft.com/office/drawing/2014/main" id="{E7701326-C061-3943-ED82-FA45FF2C890F}"/>
              </a:ext>
            </a:extLst>
          </p:cNvPr>
          <p:cNvSpPr/>
          <p:nvPr/>
        </p:nvSpPr>
        <p:spPr>
          <a:xfrm>
            <a:off x="4744204" y="3496393"/>
            <a:ext cx="439223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Três Rios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9" name="Google Shape;1779;p75">
            <a:extLst>
              <a:ext uri="{FF2B5EF4-FFF2-40B4-BE49-F238E27FC236}">
                <a16:creationId xmlns:a16="http://schemas.microsoft.com/office/drawing/2014/main" id="{F28DCA19-E72F-2339-CC2B-EA54C78FC39C}"/>
              </a:ext>
            </a:extLst>
          </p:cNvPr>
          <p:cNvSpPr/>
          <p:nvPr/>
        </p:nvSpPr>
        <p:spPr>
          <a:xfrm>
            <a:off x="3051952" y="4218828"/>
            <a:ext cx="575399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Barra Mansa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0" name="Google Shape;1780;p75">
            <a:extLst>
              <a:ext uri="{FF2B5EF4-FFF2-40B4-BE49-F238E27FC236}">
                <a16:creationId xmlns:a16="http://schemas.microsoft.com/office/drawing/2014/main" id="{C4D44EED-139D-E738-19FE-2457DF115A08}"/>
              </a:ext>
            </a:extLst>
          </p:cNvPr>
          <p:cNvSpPr/>
          <p:nvPr/>
        </p:nvSpPr>
        <p:spPr>
          <a:xfrm>
            <a:off x="4882401" y="2695609"/>
            <a:ext cx="567463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Juiz de Fora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1" name="Google Shape;1781;p75">
            <a:extLst>
              <a:ext uri="{FF2B5EF4-FFF2-40B4-BE49-F238E27FC236}">
                <a16:creationId xmlns:a16="http://schemas.microsoft.com/office/drawing/2014/main" id="{0C46D0BA-6EB7-0819-8D74-FD3F0C36BFB0}"/>
              </a:ext>
            </a:extLst>
          </p:cNvPr>
          <p:cNvSpPr/>
          <p:nvPr/>
        </p:nvSpPr>
        <p:spPr>
          <a:xfrm>
            <a:off x="4818158" y="2804821"/>
            <a:ext cx="72000" cy="73248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782" name="Google Shape;1782;p75">
            <a:extLst>
              <a:ext uri="{FF2B5EF4-FFF2-40B4-BE49-F238E27FC236}">
                <a16:creationId xmlns:a16="http://schemas.microsoft.com/office/drawing/2014/main" id="{0BCF6406-D21C-0E6D-2AC1-A955BD20D619}"/>
              </a:ext>
            </a:extLst>
          </p:cNvPr>
          <p:cNvSpPr/>
          <p:nvPr/>
        </p:nvSpPr>
        <p:spPr>
          <a:xfrm>
            <a:off x="5221160" y="4822084"/>
            <a:ext cx="72000" cy="73248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783" name="Google Shape;1783;p75">
            <a:extLst>
              <a:ext uri="{FF2B5EF4-FFF2-40B4-BE49-F238E27FC236}">
                <a16:creationId xmlns:a16="http://schemas.microsoft.com/office/drawing/2014/main" id="{06B28231-6BB1-1875-8734-F323EE2DC194}"/>
              </a:ext>
            </a:extLst>
          </p:cNvPr>
          <p:cNvSpPr/>
          <p:nvPr/>
        </p:nvSpPr>
        <p:spPr>
          <a:xfrm>
            <a:off x="5163026" y="4719377"/>
            <a:ext cx="153542" cy="121405"/>
          </a:xfrm>
          <a:prstGeom prst="triangle">
            <a:avLst>
              <a:gd name="adj" fmla="val 50000"/>
            </a:avLst>
          </a:prstGeom>
          <a:solidFill>
            <a:srgbClr val="0099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rgbClr val="07355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784" name="Google Shape;1784;p75">
            <a:extLst>
              <a:ext uri="{FF2B5EF4-FFF2-40B4-BE49-F238E27FC236}">
                <a16:creationId xmlns:a16="http://schemas.microsoft.com/office/drawing/2014/main" id="{C8D198F4-505D-8265-27E8-08E05857A039}"/>
              </a:ext>
            </a:extLst>
          </p:cNvPr>
          <p:cNvSpPr/>
          <p:nvPr/>
        </p:nvSpPr>
        <p:spPr>
          <a:xfrm>
            <a:off x="6276527" y="4472926"/>
            <a:ext cx="476092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Rio Bonito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5" name="Google Shape;1785;p75">
            <a:extLst>
              <a:ext uri="{FF2B5EF4-FFF2-40B4-BE49-F238E27FC236}">
                <a16:creationId xmlns:a16="http://schemas.microsoft.com/office/drawing/2014/main" id="{A7B421DB-C993-B7D6-5368-69A60F0D862F}"/>
              </a:ext>
            </a:extLst>
          </p:cNvPr>
          <p:cNvSpPr/>
          <p:nvPr/>
        </p:nvSpPr>
        <p:spPr>
          <a:xfrm>
            <a:off x="7601093" y="3900687"/>
            <a:ext cx="30938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Macaé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6" name="Google Shape;1786;p75">
            <a:extLst>
              <a:ext uri="{FF2B5EF4-FFF2-40B4-BE49-F238E27FC236}">
                <a16:creationId xmlns:a16="http://schemas.microsoft.com/office/drawing/2014/main" id="{3F952619-16C8-1AE1-E48B-6E5A617240D0}"/>
              </a:ext>
            </a:extLst>
          </p:cNvPr>
          <p:cNvSpPr/>
          <p:nvPr/>
        </p:nvSpPr>
        <p:spPr>
          <a:xfrm>
            <a:off x="4200868" y="4785592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787" name="Google Shape;1787;p75">
            <a:extLst>
              <a:ext uri="{FF2B5EF4-FFF2-40B4-BE49-F238E27FC236}">
                <a16:creationId xmlns:a16="http://schemas.microsoft.com/office/drawing/2014/main" id="{B854F6D2-2E16-41C7-B7F9-2EBF86DEC31F}"/>
              </a:ext>
            </a:extLst>
          </p:cNvPr>
          <p:cNvSpPr/>
          <p:nvPr/>
        </p:nvSpPr>
        <p:spPr>
          <a:xfrm>
            <a:off x="7504923" y="3967390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1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788" name="Google Shape;1788;p75">
            <a:extLst>
              <a:ext uri="{FF2B5EF4-FFF2-40B4-BE49-F238E27FC236}">
                <a16:creationId xmlns:a16="http://schemas.microsoft.com/office/drawing/2014/main" id="{90089FF8-5C1F-D840-1475-C1D48A218602}"/>
              </a:ext>
            </a:extLst>
          </p:cNvPr>
          <p:cNvSpPr/>
          <p:nvPr/>
        </p:nvSpPr>
        <p:spPr>
          <a:xfrm>
            <a:off x="4005076" y="4540351"/>
            <a:ext cx="52258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Seropédica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9" name="Google Shape;1789;p75">
            <a:extLst>
              <a:ext uri="{FF2B5EF4-FFF2-40B4-BE49-F238E27FC236}">
                <a16:creationId xmlns:a16="http://schemas.microsoft.com/office/drawing/2014/main" id="{BD0AA203-FB8E-EA6D-21FF-573F7323BF7E}"/>
              </a:ext>
            </a:extLst>
          </p:cNvPr>
          <p:cNvSpPr/>
          <p:nvPr/>
        </p:nvSpPr>
        <p:spPr>
          <a:xfrm>
            <a:off x="3624627" y="4194918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790" name="Google Shape;1790;p75">
            <a:extLst>
              <a:ext uri="{FF2B5EF4-FFF2-40B4-BE49-F238E27FC236}">
                <a16:creationId xmlns:a16="http://schemas.microsoft.com/office/drawing/2014/main" id="{AAE9BE36-E63C-9FE7-9955-B6184FB53BE2}"/>
              </a:ext>
            </a:extLst>
          </p:cNvPr>
          <p:cNvSpPr/>
          <p:nvPr/>
        </p:nvSpPr>
        <p:spPr>
          <a:xfrm>
            <a:off x="3545458" y="3873050"/>
            <a:ext cx="478630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Volta Redonda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1" name="Google Shape;1791;p75">
            <a:extLst>
              <a:ext uri="{FF2B5EF4-FFF2-40B4-BE49-F238E27FC236}">
                <a16:creationId xmlns:a16="http://schemas.microsoft.com/office/drawing/2014/main" id="{2AC75F70-6E6A-7972-CE65-24E82ED1281B}"/>
              </a:ext>
            </a:extLst>
          </p:cNvPr>
          <p:cNvSpPr/>
          <p:nvPr/>
        </p:nvSpPr>
        <p:spPr>
          <a:xfrm>
            <a:off x="8873443" y="2978584"/>
            <a:ext cx="177934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Açu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2" name="Google Shape;1792;p75">
            <a:extLst>
              <a:ext uri="{FF2B5EF4-FFF2-40B4-BE49-F238E27FC236}">
                <a16:creationId xmlns:a16="http://schemas.microsoft.com/office/drawing/2014/main" id="{D937550B-44E7-FD66-7F5E-579B206602AE}"/>
              </a:ext>
            </a:extLst>
          </p:cNvPr>
          <p:cNvSpPr/>
          <p:nvPr/>
        </p:nvSpPr>
        <p:spPr>
          <a:xfrm>
            <a:off x="8756474" y="2494583"/>
            <a:ext cx="42270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São João da Barra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793" name="Google Shape;1793;p75">
            <a:extLst>
              <a:ext uri="{FF2B5EF4-FFF2-40B4-BE49-F238E27FC236}">
                <a16:creationId xmlns:a16="http://schemas.microsoft.com/office/drawing/2014/main" id="{AFB18EC0-D3B6-67D5-E648-B00F89EFAD81}"/>
              </a:ext>
            </a:extLst>
          </p:cNvPr>
          <p:cNvCxnSpPr>
            <a:endCxn id="1794" idx="0"/>
          </p:cNvCxnSpPr>
          <p:nvPr/>
        </p:nvCxnSpPr>
        <p:spPr>
          <a:xfrm>
            <a:off x="5418456" y="4777747"/>
            <a:ext cx="5100" cy="3756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1794" name="Google Shape;1794;p75">
            <a:extLst>
              <a:ext uri="{FF2B5EF4-FFF2-40B4-BE49-F238E27FC236}">
                <a16:creationId xmlns:a16="http://schemas.microsoft.com/office/drawing/2014/main" id="{8289FEDB-92B5-CDFF-131E-9AD00118AA87}"/>
              </a:ext>
            </a:extLst>
          </p:cNvPr>
          <p:cNvSpPr/>
          <p:nvPr/>
        </p:nvSpPr>
        <p:spPr>
          <a:xfrm>
            <a:off x="5275278" y="5153347"/>
            <a:ext cx="296556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Niterói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795" name="Google Shape;1795;p75">
            <a:extLst>
              <a:ext uri="{FF2B5EF4-FFF2-40B4-BE49-F238E27FC236}">
                <a16:creationId xmlns:a16="http://schemas.microsoft.com/office/drawing/2014/main" id="{01E3111B-A5C8-3F3C-B53C-24BB7390F5F9}"/>
              </a:ext>
            </a:extLst>
          </p:cNvPr>
          <p:cNvCxnSpPr>
            <a:stCxn id="1783" idx="3"/>
            <a:endCxn id="1777" idx="0"/>
          </p:cNvCxnSpPr>
          <p:nvPr/>
        </p:nvCxnSpPr>
        <p:spPr>
          <a:xfrm>
            <a:off x="5239797" y="4840782"/>
            <a:ext cx="0" cy="4506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1796" name="Google Shape;1796;p75">
            <a:extLst>
              <a:ext uri="{FF2B5EF4-FFF2-40B4-BE49-F238E27FC236}">
                <a16:creationId xmlns:a16="http://schemas.microsoft.com/office/drawing/2014/main" id="{A32A3EA0-4D19-4DC3-EE96-3ECADB33F52D}"/>
              </a:ext>
            </a:extLst>
          </p:cNvPr>
          <p:cNvCxnSpPr/>
          <p:nvPr/>
        </p:nvCxnSpPr>
        <p:spPr>
          <a:xfrm>
            <a:off x="4191898" y="4922509"/>
            <a:ext cx="0" cy="222492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1797" name="Google Shape;1797;p75">
            <a:extLst>
              <a:ext uri="{FF2B5EF4-FFF2-40B4-BE49-F238E27FC236}">
                <a16:creationId xmlns:a16="http://schemas.microsoft.com/office/drawing/2014/main" id="{0D7A3167-38CD-AFC5-9937-030CDD39C1F6}"/>
              </a:ext>
            </a:extLst>
          </p:cNvPr>
          <p:cNvCxnSpPr>
            <a:endCxn id="1775" idx="0"/>
          </p:cNvCxnSpPr>
          <p:nvPr/>
        </p:nvCxnSpPr>
        <p:spPr>
          <a:xfrm>
            <a:off x="3435361" y="5098484"/>
            <a:ext cx="0" cy="3783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1798" name="Google Shape;1798;p75">
            <a:extLst>
              <a:ext uri="{FF2B5EF4-FFF2-40B4-BE49-F238E27FC236}">
                <a16:creationId xmlns:a16="http://schemas.microsoft.com/office/drawing/2014/main" id="{94BBDD29-669C-A895-9B80-F6B556C3BB2F}"/>
              </a:ext>
            </a:extLst>
          </p:cNvPr>
          <p:cNvSpPr/>
          <p:nvPr/>
        </p:nvSpPr>
        <p:spPr>
          <a:xfrm>
            <a:off x="8725410" y="2723582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799" name="Google Shape;1799;p75">
            <a:extLst>
              <a:ext uri="{FF2B5EF4-FFF2-40B4-BE49-F238E27FC236}">
                <a16:creationId xmlns:a16="http://schemas.microsoft.com/office/drawing/2014/main" id="{1576A492-54DF-EE25-F240-827461B28841}"/>
              </a:ext>
            </a:extLst>
          </p:cNvPr>
          <p:cNvSpPr/>
          <p:nvPr/>
        </p:nvSpPr>
        <p:spPr>
          <a:xfrm>
            <a:off x="8240181" y="2967778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00" name="Google Shape;1800;p75">
            <a:extLst>
              <a:ext uri="{FF2B5EF4-FFF2-40B4-BE49-F238E27FC236}">
                <a16:creationId xmlns:a16="http://schemas.microsoft.com/office/drawing/2014/main" id="{A115121D-3F10-AB5B-8B6C-0CF274F3473F}"/>
              </a:ext>
            </a:extLst>
          </p:cNvPr>
          <p:cNvSpPr/>
          <p:nvPr/>
        </p:nvSpPr>
        <p:spPr>
          <a:xfrm>
            <a:off x="4493296" y="4625121"/>
            <a:ext cx="72000" cy="73248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01" name="Google Shape;1801;p75">
            <a:extLst>
              <a:ext uri="{FF2B5EF4-FFF2-40B4-BE49-F238E27FC236}">
                <a16:creationId xmlns:a16="http://schemas.microsoft.com/office/drawing/2014/main" id="{55543934-EC6D-D7C1-39C9-27958C5F6CF8}"/>
              </a:ext>
            </a:extLst>
          </p:cNvPr>
          <p:cNvSpPr/>
          <p:nvPr/>
        </p:nvSpPr>
        <p:spPr>
          <a:xfrm>
            <a:off x="6162685" y="4487552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02" name="Google Shape;1802;p75">
            <a:extLst>
              <a:ext uri="{FF2B5EF4-FFF2-40B4-BE49-F238E27FC236}">
                <a16:creationId xmlns:a16="http://schemas.microsoft.com/office/drawing/2014/main" id="{F1885518-6B6C-C5C7-728D-D0F226F78A03}"/>
              </a:ext>
            </a:extLst>
          </p:cNvPr>
          <p:cNvSpPr/>
          <p:nvPr/>
        </p:nvSpPr>
        <p:spPr>
          <a:xfrm>
            <a:off x="3862812" y="4118763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03" name="Google Shape;1803;p75">
            <a:extLst>
              <a:ext uri="{FF2B5EF4-FFF2-40B4-BE49-F238E27FC236}">
                <a16:creationId xmlns:a16="http://schemas.microsoft.com/office/drawing/2014/main" id="{78E17470-719D-0D50-612D-ACFF08E0D9A9}"/>
              </a:ext>
            </a:extLst>
          </p:cNvPr>
          <p:cNvSpPr/>
          <p:nvPr/>
        </p:nvSpPr>
        <p:spPr>
          <a:xfrm>
            <a:off x="2456959" y="5360823"/>
            <a:ext cx="29816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Paraty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4" name="Google Shape;1804;p75">
            <a:extLst>
              <a:ext uri="{FF2B5EF4-FFF2-40B4-BE49-F238E27FC236}">
                <a16:creationId xmlns:a16="http://schemas.microsoft.com/office/drawing/2014/main" id="{82D9766E-EF35-B13D-BDD8-BBD8607A5043}"/>
              </a:ext>
            </a:extLst>
          </p:cNvPr>
          <p:cNvSpPr/>
          <p:nvPr/>
        </p:nvSpPr>
        <p:spPr>
          <a:xfrm>
            <a:off x="2744081" y="5333526"/>
            <a:ext cx="72000" cy="73248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05" name="Google Shape;1805;p75">
            <a:extLst>
              <a:ext uri="{FF2B5EF4-FFF2-40B4-BE49-F238E27FC236}">
                <a16:creationId xmlns:a16="http://schemas.microsoft.com/office/drawing/2014/main" id="{A55209AB-4CCF-9830-C781-D850C220D1E6}"/>
              </a:ext>
            </a:extLst>
          </p:cNvPr>
          <p:cNvSpPr/>
          <p:nvPr/>
        </p:nvSpPr>
        <p:spPr>
          <a:xfrm>
            <a:off x="7125179" y="4892839"/>
            <a:ext cx="74140" cy="119449"/>
          </a:xfrm>
          <a:custGeom>
            <a:avLst/>
            <a:gdLst/>
            <a:ahLst/>
            <a:cxnLst/>
            <a:rect l="l" t="t" r="r" b="b"/>
            <a:pathLst>
              <a:path w="74140" h="119449" extrusionOk="0">
                <a:moveTo>
                  <a:pt x="0" y="0"/>
                </a:moveTo>
                <a:lnTo>
                  <a:pt x="74140" y="119449"/>
                </a:lnTo>
              </a:path>
            </a:pathLst>
          </a:custGeom>
          <a:noFill/>
          <a:ln w="19050" cap="flat" cmpd="sng">
            <a:solidFill>
              <a:srgbClr val="7030A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806" name="Google Shape;1806;p75">
            <a:extLst>
              <a:ext uri="{FF2B5EF4-FFF2-40B4-BE49-F238E27FC236}">
                <a16:creationId xmlns:a16="http://schemas.microsoft.com/office/drawing/2014/main" id="{E0C84121-80AA-63FC-7FC0-907D1E3C78D6}"/>
              </a:ext>
            </a:extLst>
          </p:cNvPr>
          <p:cNvSpPr/>
          <p:nvPr/>
        </p:nvSpPr>
        <p:spPr>
          <a:xfrm>
            <a:off x="7093175" y="4839496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07" name="Google Shape;1807;p75">
            <a:extLst>
              <a:ext uri="{FF2B5EF4-FFF2-40B4-BE49-F238E27FC236}">
                <a16:creationId xmlns:a16="http://schemas.microsoft.com/office/drawing/2014/main" id="{116BA77E-87BA-6554-5925-3B5A05F9A56A}"/>
              </a:ext>
            </a:extLst>
          </p:cNvPr>
          <p:cNvSpPr/>
          <p:nvPr/>
        </p:nvSpPr>
        <p:spPr>
          <a:xfrm>
            <a:off x="5189780" y="3553602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08" name="Google Shape;1808;p75">
            <a:extLst>
              <a:ext uri="{FF2B5EF4-FFF2-40B4-BE49-F238E27FC236}">
                <a16:creationId xmlns:a16="http://schemas.microsoft.com/office/drawing/2014/main" id="{445E4B36-EE01-6079-0452-776914C3C1CA}"/>
              </a:ext>
            </a:extLst>
          </p:cNvPr>
          <p:cNvSpPr/>
          <p:nvPr/>
        </p:nvSpPr>
        <p:spPr>
          <a:xfrm>
            <a:off x="7093636" y="5066186"/>
            <a:ext cx="269304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Forno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9" name="Google Shape;1809;p75">
            <a:extLst>
              <a:ext uri="{FF2B5EF4-FFF2-40B4-BE49-F238E27FC236}">
                <a16:creationId xmlns:a16="http://schemas.microsoft.com/office/drawing/2014/main" id="{94C4A5FF-9424-534E-8567-804F580DF04F}"/>
              </a:ext>
            </a:extLst>
          </p:cNvPr>
          <p:cNvSpPr/>
          <p:nvPr/>
        </p:nvSpPr>
        <p:spPr>
          <a:xfrm>
            <a:off x="6670015" y="4811986"/>
            <a:ext cx="45204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Cabo Frio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0" name="Google Shape;1810;p75">
            <a:extLst>
              <a:ext uri="{FF2B5EF4-FFF2-40B4-BE49-F238E27FC236}">
                <a16:creationId xmlns:a16="http://schemas.microsoft.com/office/drawing/2014/main" id="{839027B1-9EAF-6DD8-B451-13A762DA3761}"/>
              </a:ext>
            </a:extLst>
          </p:cNvPr>
          <p:cNvSpPr/>
          <p:nvPr/>
        </p:nvSpPr>
        <p:spPr>
          <a:xfrm>
            <a:off x="7172897" y="2927285"/>
            <a:ext cx="1051094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Campos dos Goytacazes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1" name="Google Shape;1811;p75">
            <a:extLst>
              <a:ext uri="{FF2B5EF4-FFF2-40B4-BE49-F238E27FC236}">
                <a16:creationId xmlns:a16="http://schemas.microsoft.com/office/drawing/2014/main" id="{355B942C-C6C5-A515-BB8B-CB34C44C8ADE}"/>
              </a:ext>
            </a:extLst>
          </p:cNvPr>
          <p:cNvSpPr/>
          <p:nvPr/>
        </p:nvSpPr>
        <p:spPr>
          <a:xfrm>
            <a:off x="5470363" y="4402089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12" name="Google Shape;1812;p75">
            <a:extLst>
              <a:ext uri="{FF2B5EF4-FFF2-40B4-BE49-F238E27FC236}">
                <a16:creationId xmlns:a16="http://schemas.microsoft.com/office/drawing/2014/main" id="{598E6222-828D-CC94-A607-932E6BE4B4DA}"/>
              </a:ext>
            </a:extLst>
          </p:cNvPr>
          <p:cNvSpPr/>
          <p:nvPr/>
        </p:nvSpPr>
        <p:spPr>
          <a:xfrm>
            <a:off x="5203452" y="4341739"/>
            <a:ext cx="258084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Magé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3" name="Google Shape;1813;p75">
            <a:extLst>
              <a:ext uri="{FF2B5EF4-FFF2-40B4-BE49-F238E27FC236}">
                <a16:creationId xmlns:a16="http://schemas.microsoft.com/office/drawing/2014/main" id="{FB223900-BE64-BCCE-0FAB-68FD44102B59}"/>
              </a:ext>
            </a:extLst>
          </p:cNvPr>
          <p:cNvSpPr/>
          <p:nvPr/>
        </p:nvSpPr>
        <p:spPr>
          <a:xfrm>
            <a:off x="5734621" y="4573499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14" name="Google Shape;1814;p75">
            <a:extLst>
              <a:ext uri="{FF2B5EF4-FFF2-40B4-BE49-F238E27FC236}">
                <a16:creationId xmlns:a16="http://schemas.microsoft.com/office/drawing/2014/main" id="{9EF64B73-2B26-E2F7-5BAB-7785474C35E4}"/>
              </a:ext>
            </a:extLst>
          </p:cNvPr>
          <p:cNvSpPr/>
          <p:nvPr/>
        </p:nvSpPr>
        <p:spPr>
          <a:xfrm>
            <a:off x="5723965" y="4623770"/>
            <a:ext cx="351058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Itaboraí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5" name="Google Shape;1815;p75">
            <a:extLst>
              <a:ext uri="{FF2B5EF4-FFF2-40B4-BE49-F238E27FC236}">
                <a16:creationId xmlns:a16="http://schemas.microsoft.com/office/drawing/2014/main" id="{2365D4F5-60A9-36AA-2902-762577DE630B}"/>
              </a:ext>
            </a:extLst>
          </p:cNvPr>
          <p:cNvSpPr/>
          <p:nvPr/>
        </p:nvSpPr>
        <p:spPr>
          <a:xfrm>
            <a:off x="6098479" y="3120672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16" name="Google Shape;1816;p75">
            <a:extLst>
              <a:ext uri="{FF2B5EF4-FFF2-40B4-BE49-F238E27FC236}">
                <a16:creationId xmlns:a16="http://schemas.microsoft.com/office/drawing/2014/main" id="{392FF2BD-BF2B-693E-CFAD-B1A114A959D0}"/>
              </a:ext>
            </a:extLst>
          </p:cNvPr>
          <p:cNvSpPr/>
          <p:nvPr/>
        </p:nvSpPr>
        <p:spPr>
          <a:xfrm>
            <a:off x="5494825" y="3076448"/>
            <a:ext cx="625171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Além Paraíba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7" name="Google Shape;1817;p75">
            <a:extLst>
              <a:ext uri="{FF2B5EF4-FFF2-40B4-BE49-F238E27FC236}">
                <a16:creationId xmlns:a16="http://schemas.microsoft.com/office/drawing/2014/main" id="{036351EE-4A60-39C8-91C8-B510A3B7E3B4}"/>
              </a:ext>
            </a:extLst>
          </p:cNvPr>
          <p:cNvSpPr/>
          <p:nvPr/>
        </p:nvSpPr>
        <p:spPr>
          <a:xfrm>
            <a:off x="6154721" y="2753128"/>
            <a:ext cx="52258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Pirapetinga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8" name="Google Shape;1818;p75">
            <a:extLst>
              <a:ext uri="{FF2B5EF4-FFF2-40B4-BE49-F238E27FC236}">
                <a16:creationId xmlns:a16="http://schemas.microsoft.com/office/drawing/2014/main" id="{FA0CC8B5-3877-BB83-37FA-28A07749B630}"/>
              </a:ext>
            </a:extLst>
          </p:cNvPr>
          <p:cNvSpPr/>
          <p:nvPr/>
        </p:nvSpPr>
        <p:spPr>
          <a:xfrm>
            <a:off x="7502537" y="2002599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19" name="Google Shape;1819;p75">
            <a:extLst>
              <a:ext uri="{FF2B5EF4-FFF2-40B4-BE49-F238E27FC236}">
                <a16:creationId xmlns:a16="http://schemas.microsoft.com/office/drawing/2014/main" id="{EAF2CA14-7650-1DAD-06CC-E904A779A82B}"/>
              </a:ext>
            </a:extLst>
          </p:cNvPr>
          <p:cNvSpPr/>
          <p:nvPr/>
        </p:nvSpPr>
        <p:spPr>
          <a:xfrm>
            <a:off x="7093364" y="2029985"/>
            <a:ext cx="43762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Itaperuna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0" name="Google Shape;1820;p75">
            <a:extLst>
              <a:ext uri="{FF2B5EF4-FFF2-40B4-BE49-F238E27FC236}">
                <a16:creationId xmlns:a16="http://schemas.microsoft.com/office/drawing/2014/main" id="{4639C2C3-1C59-5FC2-8E4F-F52A66FFD900}"/>
              </a:ext>
            </a:extLst>
          </p:cNvPr>
          <p:cNvSpPr/>
          <p:nvPr/>
        </p:nvSpPr>
        <p:spPr>
          <a:xfrm>
            <a:off x="7792306" y="1968728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21" name="Google Shape;1821;p75">
            <a:extLst>
              <a:ext uri="{FF2B5EF4-FFF2-40B4-BE49-F238E27FC236}">
                <a16:creationId xmlns:a16="http://schemas.microsoft.com/office/drawing/2014/main" id="{D57FF090-0EEC-F41A-863C-13B2F890D4F6}"/>
              </a:ext>
            </a:extLst>
          </p:cNvPr>
          <p:cNvSpPr/>
          <p:nvPr/>
        </p:nvSpPr>
        <p:spPr>
          <a:xfrm>
            <a:off x="7310769" y="1725230"/>
            <a:ext cx="57566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Bom Jesus de Itabapoana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2" name="Google Shape;1822;p75">
            <a:extLst>
              <a:ext uri="{FF2B5EF4-FFF2-40B4-BE49-F238E27FC236}">
                <a16:creationId xmlns:a16="http://schemas.microsoft.com/office/drawing/2014/main" id="{B3F00428-CF76-DE7C-6834-F798CA5387D2}"/>
              </a:ext>
            </a:extLst>
          </p:cNvPr>
          <p:cNvSpPr/>
          <p:nvPr/>
        </p:nvSpPr>
        <p:spPr>
          <a:xfrm>
            <a:off x="6800453" y="4191869"/>
            <a:ext cx="469694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Casemiro de Abreu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3" name="Google Shape;1823;p75">
            <a:extLst>
              <a:ext uri="{FF2B5EF4-FFF2-40B4-BE49-F238E27FC236}">
                <a16:creationId xmlns:a16="http://schemas.microsoft.com/office/drawing/2014/main" id="{4C88119A-1933-CC04-8E03-D6D6EFC70718}"/>
              </a:ext>
            </a:extLst>
          </p:cNvPr>
          <p:cNvSpPr/>
          <p:nvPr/>
        </p:nvSpPr>
        <p:spPr>
          <a:xfrm>
            <a:off x="6860391" y="4114582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24" name="Google Shape;1824;p75">
            <a:extLst>
              <a:ext uri="{FF2B5EF4-FFF2-40B4-BE49-F238E27FC236}">
                <a16:creationId xmlns:a16="http://schemas.microsoft.com/office/drawing/2014/main" id="{0E0B55ED-CEC1-B41B-6850-3AB92736B658}"/>
              </a:ext>
            </a:extLst>
          </p:cNvPr>
          <p:cNvSpPr/>
          <p:nvPr/>
        </p:nvSpPr>
        <p:spPr>
          <a:xfrm>
            <a:off x="2819657" y="4174554"/>
            <a:ext cx="72000" cy="73248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25" name="Google Shape;1825;p75">
            <a:extLst>
              <a:ext uri="{FF2B5EF4-FFF2-40B4-BE49-F238E27FC236}">
                <a16:creationId xmlns:a16="http://schemas.microsoft.com/office/drawing/2014/main" id="{D89F0E14-812B-E2FE-3B86-579DB74C532F}"/>
              </a:ext>
            </a:extLst>
          </p:cNvPr>
          <p:cNvSpPr/>
          <p:nvPr/>
        </p:nvSpPr>
        <p:spPr>
          <a:xfrm>
            <a:off x="2467903" y="4124168"/>
            <a:ext cx="304571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Itatiaia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6" name="Google Shape;1826;p75">
            <a:extLst>
              <a:ext uri="{FF2B5EF4-FFF2-40B4-BE49-F238E27FC236}">
                <a16:creationId xmlns:a16="http://schemas.microsoft.com/office/drawing/2014/main" id="{04CB257E-1075-9A25-D059-C560AE1C9BCC}"/>
              </a:ext>
            </a:extLst>
          </p:cNvPr>
          <p:cNvSpPr/>
          <p:nvPr/>
        </p:nvSpPr>
        <p:spPr>
          <a:xfrm>
            <a:off x="3476358" y="4755648"/>
            <a:ext cx="573876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Mangaratiba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7" name="Google Shape;1827;p75">
            <a:extLst>
              <a:ext uri="{FF2B5EF4-FFF2-40B4-BE49-F238E27FC236}">
                <a16:creationId xmlns:a16="http://schemas.microsoft.com/office/drawing/2014/main" id="{4889F4C0-C6B7-2375-6263-179E070F6986}"/>
              </a:ext>
            </a:extLst>
          </p:cNvPr>
          <p:cNvSpPr/>
          <p:nvPr/>
        </p:nvSpPr>
        <p:spPr>
          <a:xfrm>
            <a:off x="3829757" y="4864877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28" name="Google Shape;1828;p75">
            <a:extLst>
              <a:ext uri="{FF2B5EF4-FFF2-40B4-BE49-F238E27FC236}">
                <a16:creationId xmlns:a16="http://schemas.microsoft.com/office/drawing/2014/main" id="{7AEBDDF0-20CC-BE07-D82E-BDED3E00EC1A}"/>
              </a:ext>
            </a:extLst>
          </p:cNvPr>
          <p:cNvSpPr/>
          <p:nvPr/>
        </p:nvSpPr>
        <p:spPr>
          <a:xfrm>
            <a:off x="3434440" y="4966417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29" name="Google Shape;1829;p75">
            <a:extLst>
              <a:ext uri="{FF2B5EF4-FFF2-40B4-BE49-F238E27FC236}">
                <a16:creationId xmlns:a16="http://schemas.microsoft.com/office/drawing/2014/main" id="{BBA6F322-926A-7A17-6C2A-41A6E6A439BF}"/>
              </a:ext>
            </a:extLst>
          </p:cNvPr>
          <p:cNvSpPr/>
          <p:nvPr/>
        </p:nvSpPr>
        <p:spPr>
          <a:xfrm>
            <a:off x="6555247" y="2379191"/>
            <a:ext cx="1045845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Sto. Antônio de Pádua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0" name="Google Shape;1830;p75">
            <a:extLst>
              <a:ext uri="{FF2B5EF4-FFF2-40B4-BE49-F238E27FC236}">
                <a16:creationId xmlns:a16="http://schemas.microsoft.com/office/drawing/2014/main" id="{61BA94FB-05AF-F876-0EA7-38878DB5272D}"/>
              </a:ext>
            </a:extLst>
          </p:cNvPr>
          <p:cNvSpPr/>
          <p:nvPr/>
        </p:nvSpPr>
        <p:spPr>
          <a:xfrm>
            <a:off x="8899334" y="2184261"/>
            <a:ext cx="356966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Canaã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1" name="Google Shape;1831;p75">
            <a:extLst>
              <a:ext uri="{FF2B5EF4-FFF2-40B4-BE49-F238E27FC236}">
                <a16:creationId xmlns:a16="http://schemas.microsoft.com/office/drawing/2014/main" id="{23350084-98FD-9511-D3A4-6EDEF37DA301}"/>
              </a:ext>
            </a:extLst>
          </p:cNvPr>
          <p:cNvSpPr/>
          <p:nvPr/>
        </p:nvSpPr>
        <p:spPr>
          <a:xfrm>
            <a:off x="8813117" y="2227646"/>
            <a:ext cx="153542" cy="121405"/>
          </a:xfrm>
          <a:prstGeom prst="triangle">
            <a:avLst>
              <a:gd name="adj" fmla="val 50000"/>
            </a:avLst>
          </a:prstGeom>
          <a:solidFill>
            <a:srgbClr val="FBE4D4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rgbClr val="07355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832" name="Google Shape;1832;p75">
            <a:extLst>
              <a:ext uri="{FF2B5EF4-FFF2-40B4-BE49-F238E27FC236}">
                <a16:creationId xmlns:a16="http://schemas.microsoft.com/office/drawing/2014/main" id="{2C8E095C-740E-8D84-7A23-982F7F43D522}"/>
              </a:ext>
            </a:extLst>
          </p:cNvPr>
          <p:cNvSpPr/>
          <p:nvPr/>
        </p:nvSpPr>
        <p:spPr>
          <a:xfrm>
            <a:off x="7658113" y="4862474"/>
            <a:ext cx="1566658" cy="949062"/>
          </a:xfrm>
          <a:prstGeom prst="rect">
            <a:avLst/>
          </a:prstGeom>
          <a:solidFill>
            <a:srgbClr val="FFFFFF">
              <a:alpha val="49411"/>
            </a:srgbClr>
          </a:solidFill>
          <a:ln>
            <a:noFill/>
          </a:ln>
        </p:spPr>
        <p:txBody>
          <a:bodyPr spcFirstLastPara="1" wrap="square" lIns="20625" tIns="20625" rIns="20625" bIns="206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cxnSp>
        <p:nvCxnSpPr>
          <p:cNvPr id="1833" name="Google Shape;1833;p75">
            <a:extLst>
              <a:ext uri="{FF2B5EF4-FFF2-40B4-BE49-F238E27FC236}">
                <a16:creationId xmlns:a16="http://schemas.microsoft.com/office/drawing/2014/main" id="{62C29DCB-ADE8-6140-8BAC-040443F47A3E}"/>
              </a:ext>
            </a:extLst>
          </p:cNvPr>
          <p:cNvCxnSpPr/>
          <p:nvPr/>
        </p:nvCxnSpPr>
        <p:spPr>
          <a:xfrm>
            <a:off x="7802490" y="5394327"/>
            <a:ext cx="180000" cy="0"/>
          </a:xfrm>
          <a:prstGeom prst="straightConnector1">
            <a:avLst/>
          </a:pr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834" name="Google Shape;1834;p75">
            <a:extLst>
              <a:ext uri="{FF2B5EF4-FFF2-40B4-BE49-F238E27FC236}">
                <a16:creationId xmlns:a16="http://schemas.microsoft.com/office/drawing/2014/main" id="{D9E706AC-3BFA-FD89-8771-034F44B4D825}"/>
              </a:ext>
            </a:extLst>
          </p:cNvPr>
          <p:cNvSpPr txBox="1"/>
          <p:nvPr/>
        </p:nvSpPr>
        <p:spPr>
          <a:xfrm>
            <a:off x="8058434" y="5306312"/>
            <a:ext cx="1166336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Roboto Condensed"/>
              <a:buNone/>
            </a:pPr>
            <a:r>
              <a:rPr lang="pt-BR" sz="9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Ferrovia bitola (1,0 m)</a:t>
            </a:r>
            <a:endParaRPr sz="900" b="0" i="0" u="none" strike="noStrike" cap="none">
              <a:solidFill>
                <a:srgbClr val="00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835" name="Google Shape;1835;p75">
            <a:extLst>
              <a:ext uri="{FF2B5EF4-FFF2-40B4-BE49-F238E27FC236}">
                <a16:creationId xmlns:a16="http://schemas.microsoft.com/office/drawing/2014/main" id="{C8A4E572-ED16-D16E-3861-ABA38876495B}"/>
              </a:ext>
            </a:extLst>
          </p:cNvPr>
          <p:cNvSpPr/>
          <p:nvPr/>
        </p:nvSpPr>
        <p:spPr>
          <a:xfrm>
            <a:off x="7809913" y="5133620"/>
            <a:ext cx="153987" cy="121231"/>
          </a:xfrm>
          <a:prstGeom prst="triangle">
            <a:avLst>
              <a:gd name="adj" fmla="val 50000"/>
            </a:avLst>
          </a:prstGeom>
          <a:solidFill>
            <a:srgbClr val="0080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rgbClr val="00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836" name="Google Shape;1836;p75">
            <a:extLst>
              <a:ext uri="{FF2B5EF4-FFF2-40B4-BE49-F238E27FC236}">
                <a16:creationId xmlns:a16="http://schemas.microsoft.com/office/drawing/2014/main" id="{3773ABF4-6245-6385-156D-4AC9627B9187}"/>
              </a:ext>
            </a:extLst>
          </p:cNvPr>
          <p:cNvSpPr/>
          <p:nvPr/>
        </p:nvSpPr>
        <p:spPr>
          <a:xfrm>
            <a:off x="8058433" y="5117047"/>
            <a:ext cx="275717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Roboto Condensed"/>
              <a:buNone/>
            </a:pPr>
            <a:r>
              <a:rPr lang="pt-BR" sz="9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Porto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7" name="Google Shape;1837;p75">
            <a:extLst>
              <a:ext uri="{FF2B5EF4-FFF2-40B4-BE49-F238E27FC236}">
                <a16:creationId xmlns:a16="http://schemas.microsoft.com/office/drawing/2014/main" id="{F35CE402-AAC8-0789-E894-1F3F393A0BA5}"/>
              </a:ext>
            </a:extLst>
          </p:cNvPr>
          <p:cNvSpPr/>
          <p:nvPr/>
        </p:nvSpPr>
        <p:spPr>
          <a:xfrm>
            <a:off x="7829844" y="4961400"/>
            <a:ext cx="102622" cy="1044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38" name="Google Shape;1838;p75">
            <a:extLst>
              <a:ext uri="{FF2B5EF4-FFF2-40B4-BE49-F238E27FC236}">
                <a16:creationId xmlns:a16="http://schemas.microsoft.com/office/drawing/2014/main" id="{6C14D5C2-C890-FE5D-F172-AFA2B0713563}"/>
              </a:ext>
            </a:extLst>
          </p:cNvPr>
          <p:cNvSpPr/>
          <p:nvPr/>
        </p:nvSpPr>
        <p:spPr>
          <a:xfrm>
            <a:off x="8012025" y="4951435"/>
            <a:ext cx="1083630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Roboto Condensed"/>
              <a:buNone/>
            </a:pPr>
            <a:r>
              <a:rPr lang="pt-BR" sz="9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Principais Municípios</a:t>
            </a:r>
            <a:endParaRPr sz="1050" b="0" i="0" u="none" strike="noStrike" cap="none">
              <a:solidFill>
                <a:srgbClr val="00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cxnSp>
        <p:nvCxnSpPr>
          <p:cNvPr id="1839" name="Google Shape;1839;p75">
            <a:extLst>
              <a:ext uri="{FF2B5EF4-FFF2-40B4-BE49-F238E27FC236}">
                <a16:creationId xmlns:a16="http://schemas.microsoft.com/office/drawing/2014/main" id="{31C64D66-CFEB-B26A-C680-ABF8D139E55C}"/>
              </a:ext>
            </a:extLst>
          </p:cNvPr>
          <p:cNvCxnSpPr/>
          <p:nvPr/>
        </p:nvCxnSpPr>
        <p:spPr>
          <a:xfrm>
            <a:off x="7802490" y="5559827"/>
            <a:ext cx="180000" cy="0"/>
          </a:xfrm>
          <a:prstGeom prst="straightConnector1">
            <a:avLst/>
          </a:prstGeom>
          <a:noFill/>
          <a:ln w="28575" cap="flat" cmpd="sng">
            <a:solidFill>
              <a:srgbClr val="7030A0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1840" name="Google Shape;1840;p75">
            <a:extLst>
              <a:ext uri="{FF2B5EF4-FFF2-40B4-BE49-F238E27FC236}">
                <a16:creationId xmlns:a16="http://schemas.microsoft.com/office/drawing/2014/main" id="{0AB95F56-5A1D-B02C-525D-D01BA9205F16}"/>
              </a:ext>
            </a:extLst>
          </p:cNvPr>
          <p:cNvSpPr txBox="1"/>
          <p:nvPr/>
        </p:nvSpPr>
        <p:spPr>
          <a:xfrm>
            <a:off x="8058434" y="5471050"/>
            <a:ext cx="1237254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Roboto Condensed"/>
              <a:buNone/>
            </a:pPr>
            <a:r>
              <a:rPr lang="pt-BR" sz="9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Ferrovia inativa (1,0m)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841" name="Google Shape;1841;p75">
            <a:extLst>
              <a:ext uri="{FF2B5EF4-FFF2-40B4-BE49-F238E27FC236}">
                <a16:creationId xmlns:a16="http://schemas.microsoft.com/office/drawing/2014/main" id="{4B49DD93-DE19-A2E5-D5D9-3493BFD23844}"/>
              </a:ext>
            </a:extLst>
          </p:cNvPr>
          <p:cNvCxnSpPr/>
          <p:nvPr/>
        </p:nvCxnSpPr>
        <p:spPr>
          <a:xfrm>
            <a:off x="7802490" y="5717549"/>
            <a:ext cx="180000" cy="0"/>
          </a:xfrm>
          <a:prstGeom prst="straightConnector1">
            <a:avLst/>
          </a:prstGeom>
          <a:noFill/>
          <a:ln w="2857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842" name="Google Shape;1842;p75">
            <a:extLst>
              <a:ext uri="{FF2B5EF4-FFF2-40B4-BE49-F238E27FC236}">
                <a16:creationId xmlns:a16="http://schemas.microsoft.com/office/drawing/2014/main" id="{C0B2461A-BCDA-9151-B6DA-F6895D3BB797}"/>
              </a:ext>
            </a:extLst>
          </p:cNvPr>
          <p:cNvSpPr txBox="1"/>
          <p:nvPr/>
        </p:nvSpPr>
        <p:spPr>
          <a:xfrm>
            <a:off x="8058434" y="5635786"/>
            <a:ext cx="1083630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Roboto Condensed"/>
              <a:buNone/>
            </a:pPr>
            <a:r>
              <a:rPr lang="pt-BR" sz="9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Ferrovia bitola 1,6m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3" name="Google Shape;1843;p75">
            <a:extLst>
              <a:ext uri="{FF2B5EF4-FFF2-40B4-BE49-F238E27FC236}">
                <a16:creationId xmlns:a16="http://schemas.microsoft.com/office/drawing/2014/main" id="{E583C645-475F-F09F-46AC-8A45237EE542}"/>
              </a:ext>
            </a:extLst>
          </p:cNvPr>
          <p:cNvSpPr/>
          <p:nvPr/>
        </p:nvSpPr>
        <p:spPr>
          <a:xfrm>
            <a:off x="7827691" y="1773966"/>
            <a:ext cx="553228" cy="246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Santo Eduardo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4" name="Google Shape;1844;p75">
            <a:extLst>
              <a:ext uri="{FF2B5EF4-FFF2-40B4-BE49-F238E27FC236}">
                <a16:creationId xmlns:a16="http://schemas.microsoft.com/office/drawing/2014/main" id="{6C8C5D36-BBA5-531C-4D34-85E1D79EBBB6}"/>
              </a:ext>
            </a:extLst>
          </p:cNvPr>
          <p:cNvSpPr/>
          <p:nvPr/>
        </p:nvSpPr>
        <p:spPr>
          <a:xfrm>
            <a:off x="4242708" y="4233405"/>
            <a:ext cx="490729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Japeri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5" name="Google Shape;1845;p75">
            <a:extLst>
              <a:ext uri="{FF2B5EF4-FFF2-40B4-BE49-F238E27FC236}">
                <a16:creationId xmlns:a16="http://schemas.microsoft.com/office/drawing/2014/main" id="{07E46C49-7714-197D-7DEB-420CB9939EC9}"/>
              </a:ext>
            </a:extLst>
          </p:cNvPr>
          <p:cNvSpPr/>
          <p:nvPr/>
        </p:nvSpPr>
        <p:spPr>
          <a:xfrm>
            <a:off x="8067503" y="2085358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46" name="Google Shape;1846;p75">
            <a:extLst>
              <a:ext uri="{FF2B5EF4-FFF2-40B4-BE49-F238E27FC236}">
                <a16:creationId xmlns:a16="http://schemas.microsoft.com/office/drawing/2014/main" id="{AB8546EA-A53F-ACC2-1BF3-D7540B84A530}"/>
              </a:ext>
            </a:extLst>
          </p:cNvPr>
          <p:cNvSpPr/>
          <p:nvPr/>
        </p:nvSpPr>
        <p:spPr>
          <a:xfrm>
            <a:off x="8826864" y="2211157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47" name="Google Shape;1847;p75">
            <a:extLst>
              <a:ext uri="{FF2B5EF4-FFF2-40B4-BE49-F238E27FC236}">
                <a16:creationId xmlns:a16="http://schemas.microsoft.com/office/drawing/2014/main" id="{93F28F9D-0483-DAB1-65B3-C6FF85461475}"/>
              </a:ext>
            </a:extLst>
          </p:cNvPr>
          <p:cNvSpPr/>
          <p:nvPr/>
        </p:nvSpPr>
        <p:spPr>
          <a:xfrm>
            <a:off x="5171317" y="3199581"/>
            <a:ext cx="1489218" cy="680268"/>
          </a:xfrm>
          <a:custGeom>
            <a:avLst/>
            <a:gdLst/>
            <a:ahLst/>
            <a:cxnLst/>
            <a:rect l="l" t="t" r="r" b="b"/>
            <a:pathLst>
              <a:path w="1489218" h="680268" extrusionOk="0">
                <a:moveTo>
                  <a:pt x="1489218" y="0"/>
                </a:moveTo>
                <a:cubicBezTo>
                  <a:pt x="1420392" y="57764"/>
                  <a:pt x="1361399" y="105697"/>
                  <a:pt x="1297489" y="162232"/>
                </a:cubicBezTo>
                <a:cubicBezTo>
                  <a:pt x="1233579" y="218767"/>
                  <a:pt x="1159837" y="285136"/>
                  <a:pt x="1105760" y="339213"/>
                </a:cubicBezTo>
                <a:cubicBezTo>
                  <a:pt x="1051683" y="393290"/>
                  <a:pt x="1029560" y="444909"/>
                  <a:pt x="973025" y="486696"/>
                </a:cubicBezTo>
                <a:cubicBezTo>
                  <a:pt x="916490" y="528483"/>
                  <a:pt x="835374" y="560438"/>
                  <a:pt x="766548" y="589935"/>
                </a:cubicBezTo>
                <a:cubicBezTo>
                  <a:pt x="697722" y="619432"/>
                  <a:pt x="646102" y="648929"/>
                  <a:pt x="560070" y="663677"/>
                </a:cubicBezTo>
                <a:cubicBezTo>
                  <a:pt x="474038" y="678425"/>
                  <a:pt x="341302" y="683341"/>
                  <a:pt x="250354" y="678425"/>
                </a:cubicBezTo>
                <a:cubicBezTo>
                  <a:pt x="159406" y="673509"/>
                  <a:pt x="48793" y="658761"/>
                  <a:pt x="14380" y="634180"/>
                </a:cubicBezTo>
                <a:cubicBezTo>
                  <a:pt x="-20033" y="609600"/>
                  <a:pt x="14380" y="557981"/>
                  <a:pt x="43877" y="530942"/>
                </a:cubicBezTo>
                <a:cubicBezTo>
                  <a:pt x="73374" y="503903"/>
                  <a:pt x="144657" y="491613"/>
                  <a:pt x="191360" y="471948"/>
                </a:cubicBezTo>
                <a:cubicBezTo>
                  <a:pt x="238063" y="452283"/>
                  <a:pt x="257728" y="430160"/>
                  <a:pt x="324096" y="412954"/>
                </a:cubicBezTo>
                <a:cubicBezTo>
                  <a:pt x="390464" y="395748"/>
                  <a:pt x="513367" y="388373"/>
                  <a:pt x="589567" y="368709"/>
                </a:cubicBezTo>
                <a:cubicBezTo>
                  <a:pt x="665767" y="349045"/>
                  <a:pt x="729677" y="324464"/>
                  <a:pt x="781296" y="294967"/>
                </a:cubicBezTo>
                <a:cubicBezTo>
                  <a:pt x="832915" y="265470"/>
                  <a:pt x="847664" y="213851"/>
                  <a:pt x="899283" y="191729"/>
                </a:cubicBezTo>
              </a:path>
            </a:pathLst>
          </a:cu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8" name="Google Shape;1848;p75">
            <a:extLst>
              <a:ext uri="{FF2B5EF4-FFF2-40B4-BE49-F238E27FC236}">
                <a16:creationId xmlns:a16="http://schemas.microsoft.com/office/drawing/2014/main" id="{EAB06A62-F1AB-AB1C-FBA3-A8D709B5E3AB}"/>
              </a:ext>
            </a:extLst>
          </p:cNvPr>
          <p:cNvSpPr/>
          <p:nvPr/>
        </p:nvSpPr>
        <p:spPr>
          <a:xfrm>
            <a:off x="5007585" y="1243735"/>
            <a:ext cx="325023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None/>
            </a:pPr>
            <a:r>
              <a:rPr lang="pt-BR" sz="14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MG</a:t>
            </a:r>
            <a:endParaRPr sz="1800" b="1" i="0" u="none" strike="noStrike" cap="non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9" name="Google Shape;1849;p75">
            <a:extLst>
              <a:ext uri="{FF2B5EF4-FFF2-40B4-BE49-F238E27FC236}">
                <a16:creationId xmlns:a16="http://schemas.microsoft.com/office/drawing/2014/main" id="{E6C0B104-245B-D0D6-4441-2FE647CEA84A}"/>
              </a:ext>
            </a:extLst>
          </p:cNvPr>
          <p:cNvSpPr/>
          <p:nvPr/>
        </p:nvSpPr>
        <p:spPr>
          <a:xfrm>
            <a:off x="2216965" y="1918123"/>
            <a:ext cx="1489964" cy="1781068"/>
          </a:xfrm>
          <a:custGeom>
            <a:avLst/>
            <a:gdLst/>
            <a:ahLst/>
            <a:cxnLst/>
            <a:rect l="l" t="t" r="r" b="b"/>
            <a:pathLst>
              <a:path w="1489964" h="1781068" extrusionOk="0">
                <a:moveTo>
                  <a:pt x="0" y="0"/>
                </a:moveTo>
                <a:cubicBezTo>
                  <a:pt x="22154" y="4625"/>
                  <a:pt x="44308" y="9251"/>
                  <a:pt x="52585" y="23371"/>
                </a:cubicBezTo>
                <a:cubicBezTo>
                  <a:pt x="60862" y="37491"/>
                  <a:pt x="48202" y="65244"/>
                  <a:pt x="49663" y="84720"/>
                </a:cubicBezTo>
                <a:cubicBezTo>
                  <a:pt x="51124" y="104196"/>
                  <a:pt x="55993" y="125133"/>
                  <a:pt x="61349" y="140227"/>
                </a:cubicBezTo>
                <a:cubicBezTo>
                  <a:pt x="66705" y="155321"/>
                  <a:pt x="78391" y="165546"/>
                  <a:pt x="81799" y="175284"/>
                </a:cubicBezTo>
                <a:cubicBezTo>
                  <a:pt x="85207" y="185022"/>
                  <a:pt x="73035" y="192325"/>
                  <a:pt x="81799" y="198655"/>
                </a:cubicBezTo>
                <a:cubicBezTo>
                  <a:pt x="90563" y="204985"/>
                  <a:pt x="117343" y="205472"/>
                  <a:pt x="134384" y="213262"/>
                </a:cubicBezTo>
                <a:cubicBezTo>
                  <a:pt x="151425" y="221052"/>
                  <a:pt x="172362" y="236147"/>
                  <a:pt x="184048" y="245398"/>
                </a:cubicBezTo>
                <a:cubicBezTo>
                  <a:pt x="195734" y="254649"/>
                  <a:pt x="193786" y="268769"/>
                  <a:pt x="204498" y="268769"/>
                </a:cubicBezTo>
                <a:cubicBezTo>
                  <a:pt x="215210" y="268769"/>
                  <a:pt x="243450" y="233712"/>
                  <a:pt x="248319" y="245398"/>
                </a:cubicBezTo>
                <a:cubicBezTo>
                  <a:pt x="253188" y="257084"/>
                  <a:pt x="226895" y="320868"/>
                  <a:pt x="233712" y="338883"/>
                </a:cubicBezTo>
                <a:cubicBezTo>
                  <a:pt x="240529" y="356898"/>
                  <a:pt x="271691" y="353003"/>
                  <a:pt x="289219" y="353490"/>
                </a:cubicBezTo>
                <a:cubicBezTo>
                  <a:pt x="306747" y="353977"/>
                  <a:pt x="332066" y="327684"/>
                  <a:pt x="338883" y="341804"/>
                </a:cubicBezTo>
                <a:cubicBezTo>
                  <a:pt x="345700" y="355924"/>
                  <a:pt x="318919" y="419708"/>
                  <a:pt x="330118" y="438210"/>
                </a:cubicBezTo>
                <a:cubicBezTo>
                  <a:pt x="341317" y="456712"/>
                  <a:pt x="390494" y="436263"/>
                  <a:pt x="406075" y="452818"/>
                </a:cubicBezTo>
                <a:cubicBezTo>
                  <a:pt x="421656" y="469373"/>
                  <a:pt x="422142" y="511732"/>
                  <a:pt x="423603" y="537538"/>
                </a:cubicBezTo>
                <a:cubicBezTo>
                  <a:pt x="425064" y="563344"/>
                  <a:pt x="396824" y="592071"/>
                  <a:pt x="414839" y="607652"/>
                </a:cubicBezTo>
                <a:cubicBezTo>
                  <a:pt x="432854" y="623233"/>
                  <a:pt x="499073" y="583794"/>
                  <a:pt x="531695" y="631023"/>
                </a:cubicBezTo>
                <a:cubicBezTo>
                  <a:pt x="564317" y="678252"/>
                  <a:pt x="579411" y="840877"/>
                  <a:pt x="610573" y="891028"/>
                </a:cubicBezTo>
                <a:cubicBezTo>
                  <a:pt x="641735" y="941179"/>
                  <a:pt x="683608" y="923651"/>
                  <a:pt x="718665" y="931928"/>
                </a:cubicBezTo>
                <a:cubicBezTo>
                  <a:pt x="753722" y="940205"/>
                  <a:pt x="799004" y="932415"/>
                  <a:pt x="820915" y="940692"/>
                </a:cubicBezTo>
                <a:cubicBezTo>
                  <a:pt x="842826" y="948969"/>
                  <a:pt x="826758" y="971854"/>
                  <a:pt x="850129" y="981592"/>
                </a:cubicBezTo>
                <a:cubicBezTo>
                  <a:pt x="873500" y="991330"/>
                  <a:pt x="937771" y="1001554"/>
                  <a:pt x="961142" y="999120"/>
                </a:cubicBezTo>
                <a:cubicBezTo>
                  <a:pt x="984513" y="996686"/>
                  <a:pt x="976723" y="973315"/>
                  <a:pt x="990356" y="966985"/>
                </a:cubicBezTo>
                <a:cubicBezTo>
                  <a:pt x="1003989" y="960655"/>
                  <a:pt x="1033203" y="958708"/>
                  <a:pt x="1042941" y="961142"/>
                </a:cubicBezTo>
                <a:cubicBezTo>
                  <a:pt x="1052679" y="963576"/>
                  <a:pt x="1041967" y="976236"/>
                  <a:pt x="1048784" y="981592"/>
                </a:cubicBezTo>
                <a:cubicBezTo>
                  <a:pt x="1055601" y="986948"/>
                  <a:pt x="1073616" y="989383"/>
                  <a:pt x="1083841" y="993278"/>
                </a:cubicBezTo>
                <a:cubicBezTo>
                  <a:pt x="1094066" y="997173"/>
                  <a:pt x="1098935" y="1001555"/>
                  <a:pt x="1110134" y="1004963"/>
                </a:cubicBezTo>
                <a:cubicBezTo>
                  <a:pt x="1121333" y="1008371"/>
                  <a:pt x="1139348" y="1008858"/>
                  <a:pt x="1151033" y="1013727"/>
                </a:cubicBezTo>
                <a:cubicBezTo>
                  <a:pt x="1162719" y="1018596"/>
                  <a:pt x="1169535" y="1029308"/>
                  <a:pt x="1180247" y="1034177"/>
                </a:cubicBezTo>
                <a:cubicBezTo>
                  <a:pt x="1190959" y="1039046"/>
                  <a:pt x="1207027" y="1033203"/>
                  <a:pt x="1215304" y="1042941"/>
                </a:cubicBezTo>
                <a:cubicBezTo>
                  <a:pt x="1223581" y="1052679"/>
                  <a:pt x="1215791" y="1092118"/>
                  <a:pt x="1229911" y="1092605"/>
                </a:cubicBezTo>
                <a:cubicBezTo>
                  <a:pt x="1244031" y="1093092"/>
                  <a:pt x="1290774" y="1041481"/>
                  <a:pt x="1300025" y="1045863"/>
                </a:cubicBezTo>
                <a:cubicBezTo>
                  <a:pt x="1309276" y="1050245"/>
                  <a:pt x="1284931" y="1098448"/>
                  <a:pt x="1285418" y="1118898"/>
                </a:cubicBezTo>
                <a:cubicBezTo>
                  <a:pt x="1285905" y="1139348"/>
                  <a:pt x="1298078" y="1147625"/>
                  <a:pt x="1302947" y="1168562"/>
                </a:cubicBezTo>
                <a:cubicBezTo>
                  <a:pt x="1307816" y="1189499"/>
                  <a:pt x="1304894" y="1225042"/>
                  <a:pt x="1314632" y="1244518"/>
                </a:cubicBezTo>
                <a:cubicBezTo>
                  <a:pt x="1324370" y="1263994"/>
                  <a:pt x="1343847" y="1267403"/>
                  <a:pt x="1361375" y="1285418"/>
                </a:cubicBezTo>
                <a:cubicBezTo>
                  <a:pt x="1378904" y="1303433"/>
                  <a:pt x="1402762" y="1319501"/>
                  <a:pt x="1419803" y="1352610"/>
                </a:cubicBezTo>
                <a:cubicBezTo>
                  <a:pt x="1436845" y="1385719"/>
                  <a:pt x="1451938" y="1454373"/>
                  <a:pt x="1463624" y="1484074"/>
                </a:cubicBezTo>
                <a:cubicBezTo>
                  <a:pt x="1475310" y="1513775"/>
                  <a:pt x="1488943" y="1507932"/>
                  <a:pt x="1489917" y="1530816"/>
                </a:cubicBezTo>
                <a:cubicBezTo>
                  <a:pt x="1490891" y="1553700"/>
                  <a:pt x="1476771" y="1597035"/>
                  <a:pt x="1469467" y="1621380"/>
                </a:cubicBezTo>
                <a:cubicBezTo>
                  <a:pt x="1462163" y="1645725"/>
                  <a:pt x="1460215" y="1666175"/>
                  <a:pt x="1446095" y="1676887"/>
                </a:cubicBezTo>
                <a:cubicBezTo>
                  <a:pt x="1431975" y="1687599"/>
                  <a:pt x="1394971" y="1681269"/>
                  <a:pt x="1384746" y="1685651"/>
                </a:cubicBezTo>
                <a:cubicBezTo>
                  <a:pt x="1374521" y="1690033"/>
                  <a:pt x="1397892" y="1688572"/>
                  <a:pt x="1384746" y="1703179"/>
                </a:cubicBezTo>
                <a:cubicBezTo>
                  <a:pt x="1371600" y="1717786"/>
                  <a:pt x="1305868" y="1773293"/>
                  <a:pt x="1305868" y="1773293"/>
                </a:cubicBezTo>
                <a:cubicBezTo>
                  <a:pt x="1290774" y="1785465"/>
                  <a:pt x="1292478" y="1780839"/>
                  <a:pt x="1294182" y="1776214"/>
                </a:cubicBezTo>
              </a:path>
            </a:pathLst>
          </a:cu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254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0" name="Google Shape;1850;p75">
            <a:extLst>
              <a:ext uri="{FF2B5EF4-FFF2-40B4-BE49-F238E27FC236}">
                <a16:creationId xmlns:a16="http://schemas.microsoft.com/office/drawing/2014/main" id="{B5648764-7BB0-FA50-7F79-D0EB4580E54D}"/>
              </a:ext>
            </a:extLst>
          </p:cNvPr>
          <p:cNvSpPr/>
          <p:nvPr/>
        </p:nvSpPr>
        <p:spPr>
          <a:xfrm>
            <a:off x="3442755" y="3714974"/>
            <a:ext cx="250300" cy="479111"/>
          </a:xfrm>
          <a:custGeom>
            <a:avLst/>
            <a:gdLst/>
            <a:ahLst/>
            <a:cxnLst/>
            <a:rect l="l" t="t" r="r" b="b"/>
            <a:pathLst>
              <a:path w="250300" h="479111" extrusionOk="0">
                <a:moveTo>
                  <a:pt x="102290" y="0"/>
                </a:moveTo>
                <a:cubicBezTo>
                  <a:pt x="84518" y="9738"/>
                  <a:pt x="66746" y="19476"/>
                  <a:pt x="49704" y="32136"/>
                </a:cubicBezTo>
                <a:cubicBezTo>
                  <a:pt x="32662" y="44796"/>
                  <a:pt x="1502" y="61837"/>
                  <a:pt x="41" y="75957"/>
                </a:cubicBezTo>
                <a:cubicBezTo>
                  <a:pt x="-1420" y="90077"/>
                  <a:pt x="36071" y="102249"/>
                  <a:pt x="40940" y="116856"/>
                </a:cubicBezTo>
                <a:cubicBezTo>
                  <a:pt x="45809" y="131463"/>
                  <a:pt x="28281" y="148505"/>
                  <a:pt x="29255" y="163599"/>
                </a:cubicBezTo>
                <a:cubicBezTo>
                  <a:pt x="30229" y="178693"/>
                  <a:pt x="30715" y="206933"/>
                  <a:pt x="46783" y="207420"/>
                </a:cubicBezTo>
                <a:cubicBezTo>
                  <a:pt x="62851" y="207907"/>
                  <a:pt x="107646" y="167007"/>
                  <a:pt x="125661" y="166520"/>
                </a:cubicBezTo>
                <a:cubicBezTo>
                  <a:pt x="143676" y="166033"/>
                  <a:pt x="137347" y="200604"/>
                  <a:pt x="154875" y="204499"/>
                </a:cubicBezTo>
                <a:cubicBezTo>
                  <a:pt x="172403" y="208394"/>
                  <a:pt x="215251" y="182588"/>
                  <a:pt x="230832" y="189892"/>
                </a:cubicBezTo>
                <a:cubicBezTo>
                  <a:pt x="246413" y="197196"/>
                  <a:pt x="254203" y="231765"/>
                  <a:pt x="248360" y="248320"/>
                </a:cubicBezTo>
                <a:cubicBezTo>
                  <a:pt x="242517" y="264875"/>
                  <a:pt x="203079" y="269743"/>
                  <a:pt x="195775" y="289219"/>
                </a:cubicBezTo>
                <a:cubicBezTo>
                  <a:pt x="188472" y="308695"/>
                  <a:pt x="195775" y="348621"/>
                  <a:pt x="204539" y="365176"/>
                </a:cubicBezTo>
                <a:cubicBezTo>
                  <a:pt x="213303" y="381731"/>
                  <a:pt x="249334" y="376861"/>
                  <a:pt x="248360" y="388547"/>
                </a:cubicBezTo>
                <a:cubicBezTo>
                  <a:pt x="247386" y="400233"/>
                  <a:pt x="208921" y="420196"/>
                  <a:pt x="198696" y="435290"/>
                </a:cubicBezTo>
                <a:cubicBezTo>
                  <a:pt x="188471" y="450384"/>
                  <a:pt x="187740" y="464747"/>
                  <a:pt x="187010" y="479111"/>
                </a:cubicBezTo>
              </a:path>
            </a:pathLst>
          </a:cu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254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1" name="Google Shape;1851;p75">
            <a:extLst>
              <a:ext uri="{FF2B5EF4-FFF2-40B4-BE49-F238E27FC236}">
                <a16:creationId xmlns:a16="http://schemas.microsoft.com/office/drawing/2014/main" id="{EA084010-D814-7B48-7265-C4764F52766A}"/>
              </a:ext>
            </a:extLst>
          </p:cNvPr>
          <p:cNvSpPr/>
          <p:nvPr/>
        </p:nvSpPr>
        <p:spPr>
          <a:xfrm>
            <a:off x="3214278" y="1225212"/>
            <a:ext cx="803643" cy="1852526"/>
          </a:xfrm>
          <a:custGeom>
            <a:avLst/>
            <a:gdLst/>
            <a:ahLst/>
            <a:cxnLst/>
            <a:rect l="l" t="t" r="r" b="b"/>
            <a:pathLst>
              <a:path w="803643" h="1852526" extrusionOk="0">
                <a:moveTo>
                  <a:pt x="803643" y="355"/>
                </a:moveTo>
                <a:cubicBezTo>
                  <a:pt x="789766" y="-619"/>
                  <a:pt x="775890" y="-1593"/>
                  <a:pt x="751058" y="26647"/>
                </a:cubicBezTo>
                <a:cubicBezTo>
                  <a:pt x="726226" y="54887"/>
                  <a:pt x="675102" y="136687"/>
                  <a:pt x="654652" y="169796"/>
                </a:cubicBezTo>
                <a:cubicBezTo>
                  <a:pt x="634202" y="202905"/>
                  <a:pt x="638584" y="210696"/>
                  <a:pt x="628359" y="225303"/>
                </a:cubicBezTo>
                <a:cubicBezTo>
                  <a:pt x="618134" y="239910"/>
                  <a:pt x="597684" y="230172"/>
                  <a:pt x="593302" y="257438"/>
                </a:cubicBezTo>
                <a:cubicBezTo>
                  <a:pt x="588920" y="284705"/>
                  <a:pt x="603527" y="359201"/>
                  <a:pt x="602066" y="388902"/>
                </a:cubicBezTo>
                <a:cubicBezTo>
                  <a:pt x="600605" y="418603"/>
                  <a:pt x="593302" y="415681"/>
                  <a:pt x="584538" y="435644"/>
                </a:cubicBezTo>
                <a:cubicBezTo>
                  <a:pt x="575774" y="455607"/>
                  <a:pt x="567983" y="493098"/>
                  <a:pt x="549481" y="508679"/>
                </a:cubicBezTo>
                <a:cubicBezTo>
                  <a:pt x="530979" y="524260"/>
                  <a:pt x="493487" y="513548"/>
                  <a:pt x="473524" y="529129"/>
                </a:cubicBezTo>
                <a:cubicBezTo>
                  <a:pt x="453561" y="544710"/>
                  <a:pt x="449666" y="583175"/>
                  <a:pt x="429703" y="602164"/>
                </a:cubicBezTo>
                <a:cubicBezTo>
                  <a:pt x="409740" y="621153"/>
                  <a:pt x="379553" y="625049"/>
                  <a:pt x="353747" y="643064"/>
                </a:cubicBezTo>
                <a:cubicBezTo>
                  <a:pt x="327941" y="661079"/>
                  <a:pt x="296780" y="671304"/>
                  <a:pt x="274869" y="710256"/>
                </a:cubicBezTo>
                <a:cubicBezTo>
                  <a:pt x="252958" y="749208"/>
                  <a:pt x="247115" y="848537"/>
                  <a:pt x="222283" y="876777"/>
                </a:cubicBezTo>
                <a:cubicBezTo>
                  <a:pt x="197451" y="905017"/>
                  <a:pt x="155091" y="873368"/>
                  <a:pt x="125877" y="879698"/>
                </a:cubicBezTo>
                <a:cubicBezTo>
                  <a:pt x="96663" y="886028"/>
                  <a:pt x="64527" y="895279"/>
                  <a:pt x="46999" y="914755"/>
                </a:cubicBezTo>
                <a:cubicBezTo>
                  <a:pt x="29471" y="934231"/>
                  <a:pt x="28010" y="970748"/>
                  <a:pt x="20707" y="996554"/>
                </a:cubicBezTo>
                <a:cubicBezTo>
                  <a:pt x="13404" y="1022360"/>
                  <a:pt x="-8021" y="1047192"/>
                  <a:pt x="3178" y="1069589"/>
                </a:cubicBezTo>
                <a:cubicBezTo>
                  <a:pt x="14377" y="1091986"/>
                  <a:pt x="64041" y="1113898"/>
                  <a:pt x="87899" y="1130939"/>
                </a:cubicBezTo>
                <a:cubicBezTo>
                  <a:pt x="111757" y="1147980"/>
                  <a:pt x="133181" y="1147006"/>
                  <a:pt x="146327" y="1171838"/>
                </a:cubicBezTo>
                <a:cubicBezTo>
                  <a:pt x="159473" y="1196670"/>
                  <a:pt x="165316" y="1252665"/>
                  <a:pt x="166777" y="1279931"/>
                </a:cubicBezTo>
                <a:cubicBezTo>
                  <a:pt x="168238" y="1307197"/>
                  <a:pt x="155578" y="1320830"/>
                  <a:pt x="155091" y="1335437"/>
                </a:cubicBezTo>
                <a:cubicBezTo>
                  <a:pt x="154604" y="1350044"/>
                  <a:pt x="169211" y="1355401"/>
                  <a:pt x="163855" y="1367573"/>
                </a:cubicBezTo>
                <a:cubicBezTo>
                  <a:pt x="158499" y="1379746"/>
                  <a:pt x="131720" y="1394352"/>
                  <a:pt x="122956" y="1408472"/>
                </a:cubicBezTo>
                <a:cubicBezTo>
                  <a:pt x="114192" y="1422592"/>
                  <a:pt x="107375" y="1438173"/>
                  <a:pt x="111270" y="1452293"/>
                </a:cubicBezTo>
                <a:cubicBezTo>
                  <a:pt x="115165" y="1466413"/>
                  <a:pt x="135615" y="1481507"/>
                  <a:pt x="146327" y="1493193"/>
                </a:cubicBezTo>
                <a:cubicBezTo>
                  <a:pt x="157039" y="1504879"/>
                  <a:pt x="172620" y="1509261"/>
                  <a:pt x="175541" y="1522407"/>
                </a:cubicBezTo>
                <a:cubicBezTo>
                  <a:pt x="178462" y="1535553"/>
                  <a:pt x="158499" y="1555030"/>
                  <a:pt x="163855" y="1572071"/>
                </a:cubicBezTo>
                <a:cubicBezTo>
                  <a:pt x="169211" y="1589112"/>
                  <a:pt x="201346" y="1608588"/>
                  <a:pt x="207676" y="1624656"/>
                </a:cubicBezTo>
                <a:cubicBezTo>
                  <a:pt x="214006" y="1640724"/>
                  <a:pt x="194530" y="1653383"/>
                  <a:pt x="201834" y="1668477"/>
                </a:cubicBezTo>
                <a:cubicBezTo>
                  <a:pt x="209138" y="1683571"/>
                  <a:pt x="234456" y="1704021"/>
                  <a:pt x="251498" y="1715220"/>
                </a:cubicBezTo>
                <a:cubicBezTo>
                  <a:pt x="268539" y="1726419"/>
                  <a:pt x="288989" y="1727880"/>
                  <a:pt x="304083" y="1735670"/>
                </a:cubicBezTo>
                <a:cubicBezTo>
                  <a:pt x="319177" y="1743460"/>
                  <a:pt x="333297" y="1747842"/>
                  <a:pt x="342061" y="1761962"/>
                </a:cubicBezTo>
                <a:cubicBezTo>
                  <a:pt x="350825" y="1776082"/>
                  <a:pt x="353260" y="1805297"/>
                  <a:pt x="356668" y="1820391"/>
                </a:cubicBezTo>
                <a:cubicBezTo>
                  <a:pt x="360076" y="1835485"/>
                  <a:pt x="361293" y="1844005"/>
                  <a:pt x="362511" y="1852526"/>
                </a:cubicBezTo>
              </a:path>
            </a:pathLst>
          </a:custGeom>
          <a:noFill/>
          <a:ln w="2857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254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2" name="Google Shape;1852;p75">
            <a:extLst>
              <a:ext uri="{FF2B5EF4-FFF2-40B4-BE49-F238E27FC236}">
                <a16:creationId xmlns:a16="http://schemas.microsoft.com/office/drawing/2014/main" id="{3F74505F-E8D2-AD08-006C-F7862D68EC1F}"/>
              </a:ext>
            </a:extLst>
          </p:cNvPr>
          <p:cNvSpPr/>
          <p:nvPr/>
        </p:nvSpPr>
        <p:spPr>
          <a:xfrm>
            <a:off x="3525616" y="3079066"/>
            <a:ext cx="110582" cy="1139349"/>
          </a:xfrm>
          <a:custGeom>
            <a:avLst/>
            <a:gdLst/>
            <a:ahLst/>
            <a:cxnLst/>
            <a:rect l="l" t="t" r="r" b="b"/>
            <a:pathLst>
              <a:path w="110582" h="1139349" extrusionOk="0">
                <a:moveTo>
                  <a:pt x="56070" y="0"/>
                </a:moveTo>
                <a:cubicBezTo>
                  <a:pt x="58748" y="62323"/>
                  <a:pt x="61427" y="124647"/>
                  <a:pt x="64835" y="163599"/>
                </a:cubicBezTo>
                <a:cubicBezTo>
                  <a:pt x="68243" y="202551"/>
                  <a:pt x="70677" y="216672"/>
                  <a:pt x="76520" y="233713"/>
                </a:cubicBezTo>
                <a:cubicBezTo>
                  <a:pt x="82363" y="250755"/>
                  <a:pt x="100378" y="257571"/>
                  <a:pt x="99891" y="265848"/>
                </a:cubicBezTo>
                <a:cubicBezTo>
                  <a:pt x="99404" y="274125"/>
                  <a:pt x="73599" y="267309"/>
                  <a:pt x="73599" y="283377"/>
                </a:cubicBezTo>
                <a:cubicBezTo>
                  <a:pt x="73599" y="299445"/>
                  <a:pt x="94048" y="340344"/>
                  <a:pt x="99891" y="362255"/>
                </a:cubicBezTo>
                <a:cubicBezTo>
                  <a:pt x="105734" y="384166"/>
                  <a:pt x="114499" y="398285"/>
                  <a:pt x="108656" y="414840"/>
                </a:cubicBezTo>
                <a:cubicBezTo>
                  <a:pt x="102813" y="431395"/>
                  <a:pt x="74573" y="447950"/>
                  <a:pt x="64835" y="461583"/>
                </a:cubicBezTo>
                <a:cubicBezTo>
                  <a:pt x="55097" y="475216"/>
                  <a:pt x="60940" y="486414"/>
                  <a:pt x="50228" y="496639"/>
                </a:cubicBezTo>
                <a:cubicBezTo>
                  <a:pt x="39516" y="506864"/>
                  <a:pt x="4946" y="507351"/>
                  <a:pt x="564" y="522932"/>
                </a:cubicBezTo>
                <a:cubicBezTo>
                  <a:pt x="-3818" y="538513"/>
                  <a:pt x="18579" y="570648"/>
                  <a:pt x="23935" y="590124"/>
                </a:cubicBezTo>
                <a:cubicBezTo>
                  <a:pt x="29291" y="609600"/>
                  <a:pt x="25882" y="624694"/>
                  <a:pt x="32699" y="639788"/>
                </a:cubicBezTo>
                <a:cubicBezTo>
                  <a:pt x="39516" y="654882"/>
                  <a:pt x="52662" y="673871"/>
                  <a:pt x="64835" y="680688"/>
                </a:cubicBezTo>
                <a:cubicBezTo>
                  <a:pt x="77008" y="687505"/>
                  <a:pt x="102813" y="672898"/>
                  <a:pt x="105734" y="680688"/>
                </a:cubicBezTo>
                <a:cubicBezTo>
                  <a:pt x="108655" y="688478"/>
                  <a:pt x="90153" y="708441"/>
                  <a:pt x="82363" y="727430"/>
                </a:cubicBezTo>
                <a:cubicBezTo>
                  <a:pt x="74573" y="746419"/>
                  <a:pt x="61913" y="776608"/>
                  <a:pt x="58992" y="794623"/>
                </a:cubicBezTo>
                <a:cubicBezTo>
                  <a:pt x="56071" y="812638"/>
                  <a:pt x="58505" y="810690"/>
                  <a:pt x="64835" y="835522"/>
                </a:cubicBezTo>
                <a:cubicBezTo>
                  <a:pt x="71165" y="860354"/>
                  <a:pt x="91614" y="921217"/>
                  <a:pt x="96970" y="943614"/>
                </a:cubicBezTo>
                <a:cubicBezTo>
                  <a:pt x="102326" y="966011"/>
                  <a:pt x="101839" y="959195"/>
                  <a:pt x="96970" y="969907"/>
                </a:cubicBezTo>
                <a:cubicBezTo>
                  <a:pt x="92101" y="980619"/>
                  <a:pt x="66295" y="979645"/>
                  <a:pt x="67756" y="1007885"/>
                </a:cubicBezTo>
                <a:cubicBezTo>
                  <a:pt x="69217" y="1036125"/>
                  <a:pt x="87475" y="1087737"/>
                  <a:pt x="105734" y="1139349"/>
                </a:cubicBezTo>
              </a:path>
            </a:pathLst>
          </a:custGeom>
          <a:noFill/>
          <a:ln w="2857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254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3" name="Google Shape;1853;p75">
            <a:extLst>
              <a:ext uri="{FF2B5EF4-FFF2-40B4-BE49-F238E27FC236}">
                <a16:creationId xmlns:a16="http://schemas.microsoft.com/office/drawing/2014/main" id="{EB4E8365-A750-4503-061B-BCFECB40A906}"/>
              </a:ext>
            </a:extLst>
          </p:cNvPr>
          <p:cNvSpPr/>
          <p:nvPr/>
        </p:nvSpPr>
        <p:spPr>
          <a:xfrm>
            <a:off x="4276383" y="1187958"/>
            <a:ext cx="871171" cy="2199819"/>
          </a:xfrm>
          <a:custGeom>
            <a:avLst/>
            <a:gdLst/>
            <a:ahLst/>
            <a:cxnLst/>
            <a:rect l="l" t="t" r="r" b="b"/>
            <a:pathLst>
              <a:path w="871171" h="2199819" extrusionOk="0">
                <a:moveTo>
                  <a:pt x="39914" y="0"/>
                </a:moveTo>
                <a:cubicBezTo>
                  <a:pt x="62798" y="76444"/>
                  <a:pt x="85682" y="152888"/>
                  <a:pt x="92499" y="204499"/>
                </a:cubicBezTo>
                <a:cubicBezTo>
                  <a:pt x="99316" y="256110"/>
                  <a:pt x="77406" y="287272"/>
                  <a:pt x="80814" y="309669"/>
                </a:cubicBezTo>
                <a:cubicBezTo>
                  <a:pt x="84222" y="332066"/>
                  <a:pt x="113923" y="330606"/>
                  <a:pt x="112949" y="338883"/>
                </a:cubicBezTo>
                <a:cubicBezTo>
                  <a:pt x="111975" y="347160"/>
                  <a:pt x="85196" y="349595"/>
                  <a:pt x="74971" y="359333"/>
                </a:cubicBezTo>
                <a:cubicBezTo>
                  <a:pt x="64746" y="369071"/>
                  <a:pt x="63285" y="386599"/>
                  <a:pt x="51599" y="397311"/>
                </a:cubicBezTo>
                <a:cubicBezTo>
                  <a:pt x="39913" y="408023"/>
                  <a:pt x="11673" y="407536"/>
                  <a:pt x="4857" y="423604"/>
                </a:cubicBezTo>
                <a:cubicBezTo>
                  <a:pt x="-1959" y="439672"/>
                  <a:pt x="-2933" y="482032"/>
                  <a:pt x="10700" y="493718"/>
                </a:cubicBezTo>
                <a:cubicBezTo>
                  <a:pt x="24333" y="505404"/>
                  <a:pt x="65719" y="487875"/>
                  <a:pt x="86656" y="493718"/>
                </a:cubicBezTo>
                <a:cubicBezTo>
                  <a:pt x="107593" y="499561"/>
                  <a:pt x="129503" y="519524"/>
                  <a:pt x="136320" y="528775"/>
                </a:cubicBezTo>
                <a:cubicBezTo>
                  <a:pt x="143137" y="538026"/>
                  <a:pt x="108567" y="529748"/>
                  <a:pt x="127556" y="549224"/>
                </a:cubicBezTo>
                <a:cubicBezTo>
                  <a:pt x="146545" y="568700"/>
                  <a:pt x="224936" y="628589"/>
                  <a:pt x="250255" y="645631"/>
                </a:cubicBezTo>
                <a:cubicBezTo>
                  <a:pt x="275574" y="662673"/>
                  <a:pt x="267783" y="633946"/>
                  <a:pt x="279469" y="651474"/>
                </a:cubicBezTo>
                <a:cubicBezTo>
                  <a:pt x="291155" y="669002"/>
                  <a:pt x="326699" y="724995"/>
                  <a:pt x="320369" y="750801"/>
                </a:cubicBezTo>
                <a:cubicBezTo>
                  <a:pt x="314039" y="776607"/>
                  <a:pt x="263402" y="796570"/>
                  <a:pt x="241491" y="806308"/>
                </a:cubicBezTo>
                <a:cubicBezTo>
                  <a:pt x="219581" y="816046"/>
                  <a:pt x="201565" y="802413"/>
                  <a:pt x="188906" y="809230"/>
                </a:cubicBezTo>
                <a:cubicBezTo>
                  <a:pt x="176247" y="816047"/>
                  <a:pt x="164560" y="836496"/>
                  <a:pt x="165534" y="847208"/>
                </a:cubicBezTo>
                <a:cubicBezTo>
                  <a:pt x="166508" y="857920"/>
                  <a:pt x="201078" y="860355"/>
                  <a:pt x="194748" y="873501"/>
                </a:cubicBezTo>
                <a:cubicBezTo>
                  <a:pt x="188418" y="886647"/>
                  <a:pt x="140215" y="906123"/>
                  <a:pt x="127556" y="926086"/>
                </a:cubicBezTo>
                <a:cubicBezTo>
                  <a:pt x="114897" y="946049"/>
                  <a:pt x="116844" y="975750"/>
                  <a:pt x="118792" y="993278"/>
                </a:cubicBezTo>
                <a:cubicBezTo>
                  <a:pt x="120740" y="1010806"/>
                  <a:pt x="140216" y="1021518"/>
                  <a:pt x="139242" y="1031256"/>
                </a:cubicBezTo>
                <a:cubicBezTo>
                  <a:pt x="138268" y="1040994"/>
                  <a:pt x="112949" y="1040994"/>
                  <a:pt x="112949" y="1051706"/>
                </a:cubicBezTo>
                <a:cubicBezTo>
                  <a:pt x="112949" y="1062418"/>
                  <a:pt x="135347" y="1083841"/>
                  <a:pt x="139242" y="1095527"/>
                </a:cubicBezTo>
                <a:cubicBezTo>
                  <a:pt x="143137" y="1107213"/>
                  <a:pt x="131451" y="1107700"/>
                  <a:pt x="136320" y="1121820"/>
                </a:cubicBezTo>
                <a:cubicBezTo>
                  <a:pt x="141189" y="1135940"/>
                  <a:pt x="160666" y="1163207"/>
                  <a:pt x="168456" y="1180248"/>
                </a:cubicBezTo>
                <a:cubicBezTo>
                  <a:pt x="176246" y="1197289"/>
                  <a:pt x="167482" y="1208488"/>
                  <a:pt x="183063" y="1224069"/>
                </a:cubicBezTo>
                <a:cubicBezTo>
                  <a:pt x="198644" y="1239650"/>
                  <a:pt x="233214" y="1263508"/>
                  <a:pt x="261941" y="1273733"/>
                </a:cubicBezTo>
                <a:cubicBezTo>
                  <a:pt x="290668" y="1283958"/>
                  <a:pt x="326699" y="1276168"/>
                  <a:pt x="355426" y="1285419"/>
                </a:cubicBezTo>
                <a:cubicBezTo>
                  <a:pt x="384153" y="1294670"/>
                  <a:pt x="416776" y="1325832"/>
                  <a:pt x="434304" y="1329240"/>
                </a:cubicBezTo>
                <a:cubicBezTo>
                  <a:pt x="451832" y="1332648"/>
                  <a:pt x="454266" y="1301487"/>
                  <a:pt x="460596" y="1305869"/>
                </a:cubicBezTo>
                <a:cubicBezTo>
                  <a:pt x="466926" y="1310251"/>
                  <a:pt x="464492" y="1344333"/>
                  <a:pt x="472282" y="1355532"/>
                </a:cubicBezTo>
                <a:cubicBezTo>
                  <a:pt x="480072" y="1366731"/>
                  <a:pt x="503444" y="1363323"/>
                  <a:pt x="507339" y="1373061"/>
                </a:cubicBezTo>
                <a:cubicBezTo>
                  <a:pt x="511234" y="1382799"/>
                  <a:pt x="493706" y="1401302"/>
                  <a:pt x="495653" y="1413961"/>
                </a:cubicBezTo>
                <a:cubicBezTo>
                  <a:pt x="497601" y="1426620"/>
                  <a:pt x="515129" y="1438305"/>
                  <a:pt x="519024" y="1449017"/>
                </a:cubicBezTo>
                <a:cubicBezTo>
                  <a:pt x="522919" y="1459729"/>
                  <a:pt x="524380" y="1470441"/>
                  <a:pt x="519024" y="1478231"/>
                </a:cubicBezTo>
                <a:cubicBezTo>
                  <a:pt x="513668" y="1486022"/>
                  <a:pt x="486889" y="1486022"/>
                  <a:pt x="486889" y="1495760"/>
                </a:cubicBezTo>
                <a:cubicBezTo>
                  <a:pt x="486889" y="1505498"/>
                  <a:pt x="511721" y="1523514"/>
                  <a:pt x="519024" y="1536660"/>
                </a:cubicBezTo>
                <a:cubicBezTo>
                  <a:pt x="526327" y="1549806"/>
                  <a:pt x="516590" y="1561005"/>
                  <a:pt x="530710" y="1574638"/>
                </a:cubicBezTo>
                <a:cubicBezTo>
                  <a:pt x="544830" y="1588271"/>
                  <a:pt x="584756" y="1599957"/>
                  <a:pt x="603745" y="1618459"/>
                </a:cubicBezTo>
                <a:cubicBezTo>
                  <a:pt x="622734" y="1636961"/>
                  <a:pt x="630038" y="1669096"/>
                  <a:pt x="644645" y="1685651"/>
                </a:cubicBezTo>
                <a:cubicBezTo>
                  <a:pt x="659252" y="1702206"/>
                  <a:pt x="678241" y="1702206"/>
                  <a:pt x="691387" y="1717787"/>
                </a:cubicBezTo>
                <a:cubicBezTo>
                  <a:pt x="704533" y="1733368"/>
                  <a:pt x="713298" y="1769885"/>
                  <a:pt x="723523" y="1779136"/>
                </a:cubicBezTo>
                <a:cubicBezTo>
                  <a:pt x="733748" y="1788387"/>
                  <a:pt x="728392" y="1761121"/>
                  <a:pt x="752737" y="1773293"/>
                </a:cubicBezTo>
                <a:cubicBezTo>
                  <a:pt x="777082" y="1785466"/>
                  <a:pt x="857907" y="1824418"/>
                  <a:pt x="869593" y="1852171"/>
                </a:cubicBezTo>
                <a:cubicBezTo>
                  <a:pt x="881279" y="1879924"/>
                  <a:pt x="824312" y="1919851"/>
                  <a:pt x="822851" y="1939814"/>
                </a:cubicBezTo>
                <a:cubicBezTo>
                  <a:pt x="821390" y="1959777"/>
                  <a:pt x="862777" y="1958316"/>
                  <a:pt x="860829" y="1971949"/>
                </a:cubicBezTo>
                <a:cubicBezTo>
                  <a:pt x="858881" y="1985582"/>
                  <a:pt x="830641" y="1993373"/>
                  <a:pt x="811165" y="2021613"/>
                </a:cubicBezTo>
                <a:cubicBezTo>
                  <a:pt x="791689" y="2049853"/>
                  <a:pt x="744947" y="2111690"/>
                  <a:pt x="743973" y="2141391"/>
                </a:cubicBezTo>
                <a:cubicBezTo>
                  <a:pt x="742999" y="2171092"/>
                  <a:pt x="774160" y="2185455"/>
                  <a:pt x="805322" y="2199819"/>
                </a:cubicBezTo>
              </a:path>
            </a:pathLst>
          </a:custGeom>
          <a:noFill/>
          <a:ln w="2857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254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4" name="Google Shape;1854;p75">
            <a:extLst>
              <a:ext uri="{FF2B5EF4-FFF2-40B4-BE49-F238E27FC236}">
                <a16:creationId xmlns:a16="http://schemas.microsoft.com/office/drawing/2014/main" id="{A5606A3A-0055-60E4-96DE-ADA81931B869}"/>
              </a:ext>
            </a:extLst>
          </p:cNvPr>
          <p:cNvSpPr/>
          <p:nvPr/>
        </p:nvSpPr>
        <p:spPr>
          <a:xfrm>
            <a:off x="4829072" y="2802429"/>
            <a:ext cx="72000" cy="73248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chemeClr val="lt2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55" name="Google Shape;1855;p75">
            <a:extLst>
              <a:ext uri="{FF2B5EF4-FFF2-40B4-BE49-F238E27FC236}">
                <a16:creationId xmlns:a16="http://schemas.microsoft.com/office/drawing/2014/main" id="{F49E2FF4-AED0-D82E-271B-5677E4D36707}"/>
              </a:ext>
            </a:extLst>
          </p:cNvPr>
          <p:cNvSpPr/>
          <p:nvPr/>
        </p:nvSpPr>
        <p:spPr>
          <a:xfrm>
            <a:off x="3624627" y="4194918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chemeClr val="lt2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56" name="Google Shape;1856;p75">
            <a:extLst>
              <a:ext uri="{FF2B5EF4-FFF2-40B4-BE49-F238E27FC236}">
                <a16:creationId xmlns:a16="http://schemas.microsoft.com/office/drawing/2014/main" id="{215897EC-4E29-091B-70D5-1F49F83F0187}"/>
              </a:ext>
            </a:extLst>
          </p:cNvPr>
          <p:cNvSpPr/>
          <p:nvPr/>
        </p:nvSpPr>
        <p:spPr>
          <a:xfrm>
            <a:off x="2855754" y="3020564"/>
            <a:ext cx="551433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Andrelândia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7" name="Google Shape;1857;p75">
            <a:extLst>
              <a:ext uri="{FF2B5EF4-FFF2-40B4-BE49-F238E27FC236}">
                <a16:creationId xmlns:a16="http://schemas.microsoft.com/office/drawing/2014/main" id="{EE48FBC0-5306-F81E-23B8-0956F6187C1A}"/>
              </a:ext>
            </a:extLst>
          </p:cNvPr>
          <p:cNvSpPr/>
          <p:nvPr/>
        </p:nvSpPr>
        <p:spPr>
          <a:xfrm>
            <a:off x="2215782" y="1172182"/>
            <a:ext cx="494708" cy="1130357"/>
          </a:xfrm>
          <a:custGeom>
            <a:avLst/>
            <a:gdLst/>
            <a:ahLst/>
            <a:cxnLst/>
            <a:rect l="l" t="t" r="r" b="b"/>
            <a:pathLst>
              <a:path w="494708" h="1130357" extrusionOk="0">
                <a:moveTo>
                  <a:pt x="337278" y="6095"/>
                </a:moveTo>
                <a:cubicBezTo>
                  <a:pt x="370381" y="-151"/>
                  <a:pt x="403485" y="-6397"/>
                  <a:pt x="412229" y="13590"/>
                </a:cubicBezTo>
                <a:cubicBezTo>
                  <a:pt x="420973" y="33577"/>
                  <a:pt x="400987" y="94787"/>
                  <a:pt x="389744" y="126016"/>
                </a:cubicBezTo>
                <a:cubicBezTo>
                  <a:pt x="378501" y="157245"/>
                  <a:pt x="362261" y="192223"/>
                  <a:pt x="344773" y="200967"/>
                </a:cubicBezTo>
                <a:cubicBezTo>
                  <a:pt x="327285" y="209711"/>
                  <a:pt x="289810" y="165990"/>
                  <a:pt x="284813" y="178482"/>
                </a:cubicBezTo>
                <a:cubicBezTo>
                  <a:pt x="279816" y="190974"/>
                  <a:pt x="298554" y="242190"/>
                  <a:pt x="314793" y="275918"/>
                </a:cubicBezTo>
                <a:cubicBezTo>
                  <a:pt x="331032" y="309646"/>
                  <a:pt x="362262" y="364610"/>
                  <a:pt x="382249" y="380849"/>
                </a:cubicBezTo>
                <a:cubicBezTo>
                  <a:pt x="402236" y="397088"/>
                  <a:pt x="428468" y="364610"/>
                  <a:pt x="434714" y="373354"/>
                </a:cubicBezTo>
                <a:cubicBezTo>
                  <a:pt x="440960" y="382098"/>
                  <a:pt x="417226" y="390843"/>
                  <a:pt x="419724" y="433315"/>
                </a:cubicBezTo>
                <a:cubicBezTo>
                  <a:pt x="422222" y="475787"/>
                  <a:pt x="437212" y="595708"/>
                  <a:pt x="449704" y="628187"/>
                </a:cubicBezTo>
                <a:cubicBezTo>
                  <a:pt x="462196" y="660666"/>
                  <a:pt x="495924" y="605702"/>
                  <a:pt x="494675" y="628187"/>
                </a:cubicBezTo>
                <a:cubicBezTo>
                  <a:pt x="493426" y="650672"/>
                  <a:pt x="472189" y="733118"/>
                  <a:pt x="442209" y="763098"/>
                </a:cubicBezTo>
                <a:cubicBezTo>
                  <a:pt x="412229" y="793078"/>
                  <a:pt x="314793" y="808069"/>
                  <a:pt x="314793" y="808069"/>
                </a:cubicBezTo>
                <a:cubicBezTo>
                  <a:pt x="276069" y="821810"/>
                  <a:pt x="237344" y="820560"/>
                  <a:pt x="209862" y="845544"/>
                </a:cubicBezTo>
                <a:cubicBezTo>
                  <a:pt x="182380" y="870528"/>
                  <a:pt x="177383" y="922993"/>
                  <a:pt x="149901" y="957970"/>
                </a:cubicBezTo>
                <a:cubicBezTo>
                  <a:pt x="122419" y="992947"/>
                  <a:pt x="69954" y="1026676"/>
                  <a:pt x="44970" y="1055407"/>
                </a:cubicBezTo>
                <a:cubicBezTo>
                  <a:pt x="19986" y="1084138"/>
                  <a:pt x="9993" y="1107247"/>
                  <a:pt x="0" y="1130357"/>
                </a:cubicBezTo>
              </a:path>
            </a:pathLst>
          </a:cu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254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8" name="Google Shape;1858;p75">
            <a:extLst>
              <a:ext uri="{FF2B5EF4-FFF2-40B4-BE49-F238E27FC236}">
                <a16:creationId xmlns:a16="http://schemas.microsoft.com/office/drawing/2014/main" id="{6968925E-FCAF-B78E-8EE2-643459604DDB}"/>
              </a:ext>
            </a:extLst>
          </p:cNvPr>
          <p:cNvSpPr/>
          <p:nvPr/>
        </p:nvSpPr>
        <p:spPr>
          <a:xfrm>
            <a:off x="2342293" y="2084734"/>
            <a:ext cx="72000" cy="73248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chemeClr val="lt2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59" name="Google Shape;1859;p75">
            <a:extLst>
              <a:ext uri="{FF2B5EF4-FFF2-40B4-BE49-F238E27FC236}">
                <a16:creationId xmlns:a16="http://schemas.microsoft.com/office/drawing/2014/main" id="{41DB3F9C-A888-FB81-01CE-DE4BFC096B62}"/>
              </a:ext>
            </a:extLst>
          </p:cNvPr>
          <p:cNvSpPr/>
          <p:nvPr/>
        </p:nvSpPr>
        <p:spPr>
          <a:xfrm>
            <a:off x="3174333" y="2881048"/>
            <a:ext cx="72000" cy="73248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chemeClr val="lt2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61" name="Google Shape;1861;p75">
            <a:extLst>
              <a:ext uri="{FF2B5EF4-FFF2-40B4-BE49-F238E27FC236}">
                <a16:creationId xmlns:a16="http://schemas.microsoft.com/office/drawing/2014/main" id="{2E49A0B9-F9C8-8DEF-12E0-6AC9E0F389CB}"/>
              </a:ext>
            </a:extLst>
          </p:cNvPr>
          <p:cNvSpPr/>
          <p:nvPr/>
        </p:nvSpPr>
        <p:spPr>
          <a:xfrm>
            <a:off x="9142761" y="2620369"/>
            <a:ext cx="2804437" cy="1446663"/>
          </a:xfrm>
          <a:prstGeom prst="roundRect">
            <a:avLst>
              <a:gd name="adj" fmla="val 0"/>
            </a:avLst>
          </a:prstGeom>
          <a:solidFill>
            <a:srgbClr val="009242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pt-BR" sz="12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EF - 118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marR="0" lvl="0" indent="-1714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</a:pPr>
            <a:r>
              <a:rPr lang="pt-BR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Qualificação do projeto pelo PPI (2018).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marR="0" lvl="0" indent="-1714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</a:pPr>
            <a:r>
              <a:rPr lang="pt-BR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Entrega de estudos de mudança de fases de implementação da ferrovia  indicando o faseamento sentido Norte-Sul (2019).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7" name="Google Shape;1867;p75">
            <a:extLst>
              <a:ext uri="{FF2B5EF4-FFF2-40B4-BE49-F238E27FC236}">
                <a16:creationId xmlns:a16="http://schemas.microsoft.com/office/drawing/2014/main" id="{2584A0C4-DD8B-DAEF-F7D7-E520B10AC25D}"/>
              </a:ext>
            </a:extLst>
          </p:cNvPr>
          <p:cNvSpPr txBox="1"/>
          <p:nvPr/>
        </p:nvSpPr>
        <p:spPr>
          <a:xfrm>
            <a:off x="2298682" y="54652"/>
            <a:ext cx="7798777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3600" b="1" i="0" u="none" strike="noStrike" cap="none">
                <a:solidFill>
                  <a:srgbClr val="13435E"/>
                </a:solidFill>
                <a:latin typeface="Arial"/>
                <a:ea typeface="Arial"/>
                <a:cs typeface="Arial"/>
                <a:sym typeface="Arial"/>
              </a:rPr>
              <a:t>Retrospecto: Setor Ferroviário</a:t>
            </a:r>
            <a:endParaRPr sz="3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69" name="Google Shape;1869;p75">
            <a:extLst>
              <a:ext uri="{FF2B5EF4-FFF2-40B4-BE49-F238E27FC236}">
                <a16:creationId xmlns:a16="http://schemas.microsoft.com/office/drawing/2014/main" id="{1C3DAABB-15A0-F76E-B661-6D43C2F70A8D}"/>
              </a:ext>
            </a:extLst>
          </p:cNvPr>
          <p:cNvSpPr/>
          <p:nvPr/>
        </p:nvSpPr>
        <p:spPr>
          <a:xfrm>
            <a:off x="4800600" y="1397000"/>
            <a:ext cx="4343400" cy="3213100"/>
          </a:xfrm>
          <a:custGeom>
            <a:avLst/>
            <a:gdLst/>
            <a:ahLst/>
            <a:cxnLst/>
            <a:rect l="l" t="t" r="r" b="b"/>
            <a:pathLst>
              <a:path w="4343400" h="3213100" extrusionOk="0">
                <a:moveTo>
                  <a:pt x="4343400" y="0"/>
                </a:moveTo>
                <a:lnTo>
                  <a:pt x="4241800" y="63500"/>
                </a:lnTo>
                <a:lnTo>
                  <a:pt x="4140200" y="101600"/>
                </a:lnTo>
                <a:lnTo>
                  <a:pt x="3937000" y="279400"/>
                </a:lnTo>
                <a:lnTo>
                  <a:pt x="3873500" y="444500"/>
                </a:lnTo>
                <a:lnTo>
                  <a:pt x="3810000" y="584200"/>
                </a:lnTo>
                <a:lnTo>
                  <a:pt x="3873500" y="673100"/>
                </a:lnTo>
                <a:lnTo>
                  <a:pt x="3886200" y="876300"/>
                </a:lnTo>
                <a:lnTo>
                  <a:pt x="3848100" y="952500"/>
                </a:lnTo>
                <a:lnTo>
                  <a:pt x="3746500" y="1003300"/>
                </a:lnTo>
                <a:lnTo>
                  <a:pt x="3721100" y="1130300"/>
                </a:lnTo>
                <a:lnTo>
                  <a:pt x="3759200" y="1257300"/>
                </a:lnTo>
                <a:lnTo>
                  <a:pt x="3759200" y="1346200"/>
                </a:lnTo>
                <a:lnTo>
                  <a:pt x="3759200" y="1409700"/>
                </a:lnTo>
                <a:lnTo>
                  <a:pt x="3733800" y="1536700"/>
                </a:lnTo>
                <a:lnTo>
                  <a:pt x="3721100" y="1663700"/>
                </a:lnTo>
                <a:lnTo>
                  <a:pt x="3784600" y="1752600"/>
                </a:lnTo>
                <a:lnTo>
                  <a:pt x="3746500" y="1854200"/>
                </a:lnTo>
                <a:lnTo>
                  <a:pt x="3568700" y="1879600"/>
                </a:lnTo>
                <a:lnTo>
                  <a:pt x="3568700" y="1879600"/>
                </a:lnTo>
                <a:lnTo>
                  <a:pt x="3416300" y="1816100"/>
                </a:lnTo>
                <a:lnTo>
                  <a:pt x="3302000" y="1803400"/>
                </a:lnTo>
                <a:lnTo>
                  <a:pt x="3187700" y="1854200"/>
                </a:lnTo>
                <a:lnTo>
                  <a:pt x="3136900" y="1968500"/>
                </a:lnTo>
                <a:lnTo>
                  <a:pt x="3035300" y="2070100"/>
                </a:lnTo>
                <a:lnTo>
                  <a:pt x="2933700" y="2171700"/>
                </a:lnTo>
                <a:lnTo>
                  <a:pt x="2921000" y="2298700"/>
                </a:lnTo>
                <a:lnTo>
                  <a:pt x="2857500" y="2400300"/>
                </a:lnTo>
                <a:lnTo>
                  <a:pt x="2755900" y="2438400"/>
                </a:lnTo>
                <a:lnTo>
                  <a:pt x="2667000" y="2501900"/>
                </a:lnTo>
                <a:lnTo>
                  <a:pt x="2552700" y="2514600"/>
                </a:lnTo>
                <a:lnTo>
                  <a:pt x="2476500" y="2514600"/>
                </a:lnTo>
                <a:lnTo>
                  <a:pt x="2374900" y="2552700"/>
                </a:lnTo>
                <a:lnTo>
                  <a:pt x="2374900" y="2552700"/>
                </a:lnTo>
                <a:lnTo>
                  <a:pt x="2298700" y="2717800"/>
                </a:lnTo>
                <a:lnTo>
                  <a:pt x="2197100" y="2755900"/>
                </a:lnTo>
                <a:lnTo>
                  <a:pt x="2057400" y="2743200"/>
                </a:lnTo>
                <a:lnTo>
                  <a:pt x="1905000" y="2794000"/>
                </a:lnTo>
                <a:lnTo>
                  <a:pt x="1905000" y="2794000"/>
                </a:lnTo>
                <a:lnTo>
                  <a:pt x="1739900" y="2946400"/>
                </a:lnTo>
                <a:lnTo>
                  <a:pt x="1612900" y="3048000"/>
                </a:lnTo>
                <a:lnTo>
                  <a:pt x="1435100" y="3187700"/>
                </a:lnTo>
                <a:lnTo>
                  <a:pt x="1409700" y="3213100"/>
                </a:lnTo>
                <a:lnTo>
                  <a:pt x="1295400" y="3187700"/>
                </a:lnTo>
                <a:lnTo>
                  <a:pt x="1168400" y="3149600"/>
                </a:lnTo>
                <a:lnTo>
                  <a:pt x="1041400" y="3073400"/>
                </a:lnTo>
                <a:lnTo>
                  <a:pt x="838200" y="3009900"/>
                </a:lnTo>
                <a:lnTo>
                  <a:pt x="660400" y="2984500"/>
                </a:lnTo>
                <a:lnTo>
                  <a:pt x="596900" y="2997200"/>
                </a:lnTo>
                <a:lnTo>
                  <a:pt x="444500" y="3022600"/>
                </a:lnTo>
                <a:lnTo>
                  <a:pt x="355600" y="3022600"/>
                </a:lnTo>
                <a:lnTo>
                  <a:pt x="254000" y="3035300"/>
                </a:lnTo>
                <a:lnTo>
                  <a:pt x="152400" y="3098800"/>
                </a:lnTo>
                <a:lnTo>
                  <a:pt x="50800" y="3098800"/>
                </a:lnTo>
                <a:lnTo>
                  <a:pt x="0" y="3098800"/>
                </a:lnTo>
              </a:path>
            </a:pathLst>
          </a:custGeom>
          <a:noFill/>
          <a:ln w="28575" cap="flat" cmpd="sng">
            <a:solidFill>
              <a:srgbClr val="FF0000"/>
            </a:solidFill>
            <a:prstDash val="lg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0" name="Google Shape;1870;p75">
            <a:extLst>
              <a:ext uri="{FF2B5EF4-FFF2-40B4-BE49-F238E27FC236}">
                <a16:creationId xmlns:a16="http://schemas.microsoft.com/office/drawing/2014/main" id="{C1EE5010-09C0-05D6-CCC6-84AC9D44A285}"/>
              </a:ext>
            </a:extLst>
          </p:cNvPr>
          <p:cNvSpPr/>
          <p:nvPr/>
        </p:nvSpPr>
        <p:spPr>
          <a:xfrm>
            <a:off x="3389602" y="4959175"/>
            <a:ext cx="153542" cy="121405"/>
          </a:xfrm>
          <a:prstGeom prst="triangle">
            <a:avLst>
              <a:gd name="adj" fmla="val 50000"/>
            </a:avLst>
          </a:prstGeom>
          <a:solidFill>
            <a:srgbClr val="0099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rgbClr val="07355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871" name="Google Shape;1871;p75">
            <a:extLst>
              <a:ext uri="{FF2B5EF4-FFF2-40B4-BE49-F238E27FC236}">
                <a16:creationId xmlns:a16="http://schemas.microsoft.com/office/drawing/2014/main" id="{CC2BD9A9-2B5D-5E38-AE40-3B7C12588A82}"/>
              </a:ext>
            </a:extLst>
          </p:cNvPr>
          <p:cNvSpPr/>
          <p:nvPr/>
        </p:nvSpPr>
        <p:spPr>
          <a:xfrm>
            <a:off x="4118876" y="4762089"/>
            <a:ext cx="153542" cy="121405"/>
          </a:xfrm>
          <a:prstGeom prst="triangle">
            <a:avLst>
              <a:gd name="adj" fmla="val 50000"/>
            </a:avLst>
          </a:prstGeom>
          <a:solidFill>
            <a:srgbClr val="0099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rgbClr val="07355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872" name="Google Shape;1872;p75">
            <a:extLst>
              <a:ext uri="{FF2B5EF4-FFF2-40B4-BE49-F238E27FC236}">
                <a16:creationId xmlns:a16="http://schemas.microsoft.com/office/drawing/2014/main" id="{DBF300E2-D41A-F890-E98E-22C34BECE31C}"/>
              </a:ext>
            </a:extLst>
          </p:cNvPr>
          <p:cNvSpPr/>
          <p:nvPr/>
        </p:nvSpPr>
        <p:spPr>
          <a:xfrm>
            <a:off x="5371135" y="4697947"/>
            <a:ext cx="153542" cy="121405"/>
          </a:xfrm>
          <a:prstGeom prst="triangle">
            <a:avLst>
              <a:gd name="adj" fmla="val 50000"/>
            </a:avLst>
          </a:prstGeom>
          <a:solidFill>
            <a:srgbClr val="0099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rgbClr val="07355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873" name="Google Shape;1873;p75">
            <a:extLst>
              <a:ext uri="{FF2B5EF4-FFF2-40B4-BE49-F238E27FC236}">
                <a16:creationId xmlns:a16="http://schemas.microsoft.com/office/drawing/2014/main" id="{F09F83FA-1346-5C04-C729-CBBF47AF1B7B}"/>
              </a:ext>
            </a:extLst>
          </p:cNvPr>
          <p:cNvSpPr/>
          <p:nvPr/>
        </p:nvSpPr>
        <p:spPr>
          <a:xfrm>
            <a:off x="7451282" y="3917466"/>
            <a:ext cx="153542" cy="121405"/>
          </a:xfrm>
          <a:prstGeom prst="triangle">
            <a:avLst>
              <a:gd name="adj" fmla="val 50000"/>
            </a:avLst>
          </a:prstGeom>
          <a:solidFill>
            <a:srgbClr val="0099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rgbClr val="07355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874" name="Google Shape;1874;p75">
            <a:extLst>
              <a:ext uri="{FF2B5EF4-FFF2-40B4-BE49-F238E27FC236}">
                <a16:creationId xmlns:a16="http://schemas.microsoft.com/office/drawing/2014/main" id="{D2126515-F061-DFF1-9B7B-5D6BF12FBBB6}"/>
              </a:ext>
            </a:extLst>
          </p:cNvPr>
          <p:cNvSpPr/>
          <p:nvPr/>
        </p:nvSpPr>
        <p:spPr>
          <a:xfrm>
            <a:off x="8747367" y="2998748"/>
            <a:ext cx="153542" cy="121405"/>
          </a:xfrm>
          <a:prstGeom prst="triangle">
            <a:avLst>
              <a:gd name="adj" fmla="val 50000"/>
            </a:avLst>
          </a:prstGeom>
          <a:solidFill>
            <a:srgbClr val="0099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rgbClr val="07355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875" name="Google Shape;1875;p75">
            <a:extLst>
              <a:ext uri="{FF2B5EF4-FFF2-40B4-BE49-F238E27FC236}">
                <a16:creationId xmlns:a16="http://schemas.microsoft.com/office/drawing/2014/main" id="{0BAE0FB0-1847-1628-52F7-BA610D5D3706}"/>
              </a:ext>
            </a:extLst>
          </p:cNvPr>
          <p:cNvSpPr/>
          <p:nvPr/>
        </p:nvSpPr>
        <p:spPr>
          <a:xfrm>
            <a:off x="4874163" y="3953037"/>
            <a:ext cx="492121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800"/>
              <a:buFont typeface="Roboto Condensed"/>
              <a:buNone/>
            </a:pPr>
            <a:r>
              <a:rPr lang="pt-BR" sz="800" b="1" i="0" u="none" strike="noStrike" cap="none">
                <a:solidFill>
                  <a:srgbClr val="7030A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Trecho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800"/>
              <a:buFont typeface="Roboto Condensed"/>
              <a:buNone/>
            </a:pPr>
            <a:r>
              <a:rPr lang="pt-BR" sz="800" b="1" i="0" u="none" strike="noStrike" cap="none">
                <a:solidFill>
                  <a:srgbClr val="7030A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Devolvido</a:t>
            </a:r>
            <a:endParaRPr sz="800" b="1" i="0" u="none" strike="noStrike" cap="none">
              <a:solidFill>
                <a:srgbClr val="7030A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876" name="Google Shape;1876;p75">
            <a:extLst>
              <a:ext uri="{FF2B5EF4-FFF2-40B4-BE49-F238E27FC236}">
                <a16:creationId xmlns:a16="http://schemas.microsoft.com/office/drawing/2014/main" id="{B7FECB8E-ADBF-95FA-8DDA-9A05C1A80D52}"/>
              </a:ext>
            </a:extLst>
          </p:cNvPr>
          <p:cNvSpPr/>
          <p:nvPr/>
        </p:nvSpPr>
        <p:spPr>
          <a:xfrm>
            <a:off x="6814520" y="2790420"/>
            <a:ext cx="525785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800"/>
              <a:buFont typeface="Roboto Condensed"/>
              <a:buNone/>
            </a:pPr>
            <a:r>
              <a:rPr lang="pt-BR" sz="800" b="1" i="0" u="none" strike="noStrike" cap="none">
                <a:solidFill>
                  <a:srgbClr val="7030A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Trecho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800"/>
              <a:buFont typeface="Roboto Condensed"/>
              <a:buNone/>
            </a:pPr>
            <a:r>
              <a:rPr lang="pt-BR" sz="800" b="1" i="0" u="none" strike="noStrike" cap="none">
                <a:solidFill>
                  <a:srgbClr val="7030A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Inoperante</a:t>
            </a:r>
            <a:endParaRPr sz="800" b="1" i="0" u="none" strike="noStrike" cap="none">
              <a:solidFill>
                <a:srgbClr val="7030A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pic>
        <p:nvPicPr>
          <p:cNvPr id="3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957A96AA-DB21-22C7-C19D-70B749118248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10699530" y="6148552"/>
            <a:ext cx="1492469" cy="709448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3465040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8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8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2">
          <a:extLst>
            <a:ext uri="{FF2B5EF4-FFF2-40B4-BE49-F238E27FC236}">
              <a16:creationId xmlns:a16="http://schemas.microsoft.com/office/drawing/2014/main" id="{5F1A2385-7CAE-0743-BC7B-CA6E2D0B1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3" name="Google Shape;1753;p75">
            <a:extLst>
              <a:ext uri="{FF2B5EF4-FFF2-40B4-BE49-F238E27FC236}">
                <a16:creationId xmlns:a16="http://schemas.microsoft.com/office/drawing/2014/main" id="{925B06D1-116E-4B6A-A1A8-58E68644428E}"/>
              </a:ext>
            </a:extLst>
          </p:cNvPr>
          <p:cNvSpPr/>
          <p:nvPr/>
        </p:nvSpPr>
        <p:spPr>
          <a:xfrm>
            <a:off x="7080385" y="4805738"/>
            <a:ext cx="153542" cy="121405"/>
          </a:xfrm>
          <a:prstGeom prst="triangle">
            <a:avLst>
              <a:gd name="adj" fmla="val 50000"/>
            </a:avLst>
          </a:prstGeom>
          <a:solidFill>
            <a:srgbClr val="0099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rgbClr val="07355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pic>
        <p:nvPicPr>
          <p:cNvPr id="1754" name="Google Shape;1754;p75" descr="Mapa&#10;&#10;Descrição gerada automaticamente">
            <a:extLst>
              <a:ext uri="{FF2B5EF4-FFF2-40B4-BE49-F238E27FC236}">
                <a16:creationId xmlns:a16="http://schemas.microsoft.com/office/drawing/2014/main" id="{45DD7156-2550-4DD7-14A2-9D20BB998A5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27109" y="1187877"/>
            <a:ext cx="7032185" cy="4687021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grpSp>
        <p:nvGrpSpPr>
          <p:cNvPr id="1755" name="Google Shape;1755;p75">
            <a:extLst>
              <a:ext uri="{FF2B5EF4-FFF2-40B4-BE49-F238E27FC236}">
                <a16:creationId xmlns:a16="http://schemas.microsoft.com/office/drawing/2014/main" id="{8A992BA2-E46D-42FF-E9BA-EC5F3F45E5A7}"/>
              </a:ext>
            </a:extLst>
          </p:cNvPr>
          <p:cNvGrpSpPr/>
          <p:nvPr/>
        </p:nvGrpSpPr>
        <p:grpSpPr>
          <a:xfrm>
            <a:off x="2814215" y="1179189"/>
            <a:ext cx="6081298" cy="3849492"/>
            <a:chOff x="1411972" y="2374212"/>
            <a:chExt cx="4424120" cy="2820072"/>
          </a:xfrm>
        </p:grpSpPr>
        <p:sp>
          <p:nvSpPr>
            <p:cNvPr id="1756" name="Google Shape;1756;p75">
              <a:extLst>
                <a:ext uri="{FF2B5EF4-FFF2-40B4-BE49-F238E27FC236}">
                  <a16:creationId xmlns:a16="http://schemas.microsoft.com/office/drawing/2014/main" id="{40BD6484-623F-61BB-C846-B1CEC0355355}"/>
                </a:ext>
              </a:extLst>
            </p:cNvPr>
            <p:cNvSpPr/>
            <p:nvPr/>
          </p:nvSpPr>
          <p:spPr>
            <a:xfrm>
              <a:off x="3461931" y="3688009"/>
              <a:ext cx="1929963" cy="1184543"/>
            </a:xfrm>
            <a:custGeom>
              <a:avLst/>
              <a:gdLst/>
              <a:ahLst/>
              <a:cxnLst/>
              <a:rect l="l" t="t" r="r" b="b"/>
              <a:pathLst>
                <a:path w="2489200" h="1514955" extrusionOk="0">
                  <a:moveTo>
                    <a:pt x="0" y="1428750"/>
                  </a:moveTo>
                  <a:cubicBezTo>
                    <a:pt x="33867" y="1438804"/>
                    <a:pt x="67734" y="1448858"/>
                    <a:pt x="88900" y="1454150"/>
                  </a:cubicBezTo>
                  <a:cubicBezTo>
                    <a:pt x="110066" y="1459442"/>
                    <a:pt x="115358" y="1453621"/>
                    <a:pt x="127000" y="1460500"/>
                  </a:cubicBezTo>
                  <a:cubicBezTo>
                    <a:pt x="138642" y="1467379"/>
                    <a:pt x="144992" y="1488017"/>
                    <a:pt x="158750" y="1495425"/>
                  </a:cubicBezTo>
                  <a:cubicBezTo>
                    <a:pt x="172508" y="1502833"/>
                    <a:pt x="187325" y="1501775"/>
                    <a:pt x="209550" y="1504950"/>
                  </a:cubicBezTo>
                  <a:cubicBezTo>
                    <a:pt x="231775" y="1508125"/>
                    <a:pt x="260879" y="1517121"/>
                    <a:pt x="292100" y="1514475"/>
                  </a:cubicBezTo>
                  <a:cubicBezTo>
                    <a:pt x="323321" y="1511829"/>
                    <a:pt x="365654" y="1498600"/>
                    <a:pt x="396875" y="1489075"/>
                  </a:cubicBezTo>
                  <a:cubicBezTo>
                    <a:pt x="428096" y="1479550"/>
                    <a:pt x="455613" y="1462087"/>
                    <a:pt x="479425" y="1457325"/>
                  </a:cubicBezTo>
                  <a:cubicBezTo>
                    <a:pt x="503237" y="1452563"/>
                    <a:pt x="513292" y="1462617"/>
                    <a:pt x="539750" y="1460500"/>
                  </a:cubicBezTo>
                  <a:cubicBezTo>
                    <a:pt x="566208" y="1458383"/>
                    <a:pt x="604838" y="1456796"/>
                    <a:pt x="638175" y="1444625"/>
                  </a:cubicBezTo>
                  <a:cubicBezTo>
                    <a:pt x="671512" y="1432454"/>
                    <a:pt x="718608" y="1396471"/>
                    <a:pt x="739775" y="1387475"/>
                  </a:cubicBezTo>
                  <a:cubicBezTo>
                    <a:pt x="760942" y="1378479"/>
                    <a:pt x="753004" y="1393825"/>
                    <a:pt x="765175" y="1390650"/>
                  </a:cubicBezTo>
                  <a:cubicBezTo>
                    <a:pt x="777346" y="1387475"/>
                    <a:pt x="799042" y="1372129"/>
                    <a:pt x="812800" y="1368425"/>
                  </a:cubicBezTo>
                  <a:cubicBezTo>
                    <a:pt x="826558" y="1364721"/>
                    <a:pt x="836613" y="1367896"/>
                    <a:pt x="847725" y="1368425"/>
                  </a:cubicBezTo>
                  <a:cubicBezTo>
                    <a:pt x="858837" y="1368954"/>
                    <a:pt x="864129" y="1373717"/>
                    <a:pt x="879475" y="1371600"/>
                  </a:cubicBezTo>
                  <a:cubicBezTo>
                    <a:pt x="894821" y="1369483"/>
                    <a:pt x="926571" y="1362604"/>
                    <a:pt x="939800" y="1355725"/>
                  </a:cubicBezTo>
                  <a:cubicBezTo>
                    <a:pt x="953029" y="1348846"/>
                    <a:pt x="950383" y="1336675"/>
                    <a:pt x="958850" y="1330325"/>
                  </a:cubicBezTo>
                  <a:cubicBezTo>
                    <a:pt x="967317" y="1323975"/>
                    <a:pt x="984779" y="1327150"/>
                    <a:pt x="990600" y="1317625"/>
                  </a:cubicBezTo>
                  <a:cubicBezTo>
                    <a:pt x="996421" y="1308100"/>
                    <a:pt x="989012" y="1282700"/>
                    <a:pt x="993775" y="1273175"/>
                  </a:cubicBezTo>
                  <a:cubicBezTo>
                    <a:pt x="998538" y="1263650"/>
                    <a:pt x="1014413" y="1265237"/>
                    <a:pt x="1019175" y="1260475"/>
                  </a:cubicBezTo>
                  <a:cubicBezTo>
                    <a:pt x="1023937" y="1255713"/>
                    <a:pt x="1014413" y="1249892"/>
                    <a:pt x="1022350" y="1244600"/>
                  </a:cubicBezTo>
                  <a:cubicBezTo>
                    <a:pt x="1030287" y="1239308"/>
                    <a:pt x="1058333" y="1236662"/>
                    <a:pt x="1066800" y="1228725"/>
                  </a:cubicBezTo>
                  <a:cubicBezTo>
                    <a:pt x="1075267" y="1220787"/>
                    <a:pt x="1071563" y="1208617"/>
                    <a:pt x="1073150" y="1196975"/>
                  </a:cubicBezTo>
                  <a:cubicBezTo>
                    <a:pt x="1074737" y="1185333"/>
                    <a:pt x="1071033" y="1172104"/>
                    <a:pt x="1076325" y="1158875"/>
                  </a:cubicBezTo>
                  <a:cubicBezTo>
                    <a:pt x="1081617" y="1145646"/>
                    <a:pt x="1091671" y="1124479"/>
                    <a:pt x="1104900" y="1117600"/>
                  </a:cubicBezTo>
                  <a:cubicBezTo>
                    <a:pt x="1118129" y="1110721"/>
                    <a:pt x="1136121" y="1116013"/>
                    <a:pt x="1155700" y="1117600"/>
                  </a:cubicBezTo>
                  <a:cubicBezTo>
                    <a:pt x="1175279" y="1119187"/>
                    <a:pt x="1204383" y="1125537"/>
                    <a:pt x="1222375" y="1127125"/>
                  </a:cubicBezTo>
                  <a:cubicBezTo>
                    <a:pt x="1240367" y="1128712"/>
                    <a:pt x="1248833" y="1126596"/>
                    <a:pt x="1263650" y="1127125"/>
                  </a:cubicBezTo>
                  <a:cubicBezTo>
                    <a:pt x="1278467" y="1127654"/>
                    <a:pt x="1291167" y="1136121"/>
                    <a:pt x="1311275" y="1130300"/>
                  </a:cubicBezTo>
                  <a:cubicBezTo>
                    <a:pt x="1331383" y="1124479"/>
                    <a:pt x="1366838" y="1108075"/>
                    <a:pt x="1384300" y="1092200"/>
                  </a:cubicBezTo>
                  <a:cubicBezTo>
                    <a:pt x="1401762" y="1076325"/>
                    <a:pt x="1401763" y="1050396"/>
                    <a:pt x="1416050" y="1035050"/>
                  </a:cubicBezTo>
                  <a:cubicBezTo>
                    <a:pt x="1430338" y="1019704"/>
                    <a:pt x="1451504" y="1005417"/>
                    <a:pt x="1470025" y="1000125"/>
                  </a:cubicBezTo>
                  <a:cubicBezTo>
                    <a:pt x="1488546" y="994833"/>
                    <a:pt x="1509712" y="1005946"/>
                    <a:pt x="1527175" y="1003300"/>
                  </a:cubicBezTo>
                  <a:cubicBezTo>
                    <a:pt x="1544638" y="1000654"/>
                    <a:pt x="1562100" y="987954"/>
                    <a:pt x="1574800" y="984250"/>
                  </a:cubicBezTo>
                  <a:cubicBezTo>
                    <a:pt x="1587500" y="980546"/>
                    <a:pt x="1589617" y="978958"/>
                    <a:pt x="1603375" y="981075"/>
                  </a:cubicBezTo>
                  <a:cubicBezTo>
                    <a:pt x="1617133" y="983192"/>
                    <a:pt x="1640946" y="994304"/>
                    <a:pt x="1657350" y="996950"/>
                  </a:cubicBezTo>
                  <a:cubicBezTo>
                    <a:pt x="1673754" y="999596"/>
                    <a:pt x="1685396" y="997479"/>
                    <a:pt x="1701800" y="996950"/>
                  </a:cubicBezTo>
                  <a:cubicBezTo>
                    <a:pt x="1718204" y="996421"/>
                    <a:pt x="1742546" y="1003829"/>
                    <a:pt x="1755775" y="993775"/>
                  </a:cubicBezTo>
                  <a:cubicBezTo>
                    <a:pt x="1769004" y="983721"/>
                    <a:pt x="1768475" y="953558"/>
                    <a:pt x="1781175" y="936625"/>
                  </a:cubicBezTo>
                  <a:cubicBezTo>
                    <a:pt x="1793875" y="919692"/>
                    <a:pt x="1816629" y="902758"/>
                    <a:pt x="1831975" y="892175"/>
                  </a:cubicBezTo>
                  <a:cubicBezTo>
                    <a:pt x="1847321" y="881592"/>
                    <a:pt x="1857904" y="884767"/>
                    <a:pt x="1873250" y="873125"/>
                  </a:cubicBezTo>
                  <a:cubicBezTo>
                    <a:pt x="1888596" y="861483"/>
                    <a:pt x="1909233" y="837671"/>
                    <a:pt x="1924050" y="822325"/>
                  </a:cubicBezTo>
                  <a:cubicBezTo>
                    <a:pt x="1938867" y="806979"/>
                    <a:pt x="1951567" y="793221"/>
                    <a:pt x="1962150" y="781050"/>
                  </a:cubicBezTo>
                  <a:cubicBezTo>
                    <a:pt x="1972733" y="768879"/>
                    <a:pt x="1984375" y="763058"/>
                    <a:pt x="1987550" y="749300"/>
                  </a:cubicBezTo>
                  <a:cubicBezTo>
                    <a:pt x="1990725" y="735542"/>
                    <a:pt x="1982258" y="712258"/>
                    <a:pt x="1981200" y="698500"/>
                  </a:cubicBezTo>
                  <a:cubicBezTo>
                    <a:pt x="1980142" y="684742"/>
                    <a:pt x="1974850" y="675217"/>
                    <a:pt x="1981200" y="666750"/>
                  </a:cubicBezTo>
                  <a:cubicBezTo>
                    <a:pt x="1987550" y="658283"/>
                    <a:pt x="2007129" y="662517"/>
                    <a:pt x="2019300" y="647700"/>
                  </a:cubicBezTo>
                  <a:cubicBezTo>
                    <a:pt x="2031471" y="632883"/>
                    <a:pt x="2046288" y="595842"/>
                    <a:pt x="2054225" y="577850"/>
                  </a:cubicBezTo>
                  <a:cubicBezTo>
                    <a:pt x="2062163" y="559858"/>
                    <a:pt x="2066396" y="551921"/>
                    <a:pt x="2066925" y="539750"/>
                  </a:cubicBezTo>
                  <a:cubicBezTo>
                    <a:pt x="2067454" y="527579"/>
                    <a:pt x="2055283" y="516996"/>
                    <a:pt x="2057400" y="504825"/>
                  </a:cubicBezTo>
                  <a:cubicBezTo>
                    <a:pt x="2059517" y="492654"/>
                    <a:pt x="2072217" y="475192"/>
                    <a:pt x="2079625" y="466725"/>
                  </a:cubicBezTo>
                  <a:cubicBezTo>
                    <a:pt x="2087033" y="458258"/>
                    <a:pt x="2092854" y="456671"/>
                    <a:pt x="2101850" y="454025"/>
                  </a:cubicBezTo>
                  <a:cubicBezTo>
                    <a:pt x="2110846" y="451379"/>
                    <a:pt x="2124604" y="456671"/>
                    <a:pt x="2133600" y="450850"/>
                  </a:cubicBezTo>
                  <a:cubicBezTo>
                    <a:pt x="2142596" y="445029"/>
                    <a:pt x="2150004" y="429154"/>
                    <a:pt x="2155825" y="419100"/>
                  </a:cubicBezTo>
                  <a:cubicBezTo>
                    <a:pt x="2161646" y="409046"/>
                    <a:pt x="2161646" y="396875"/>
                    <a:pt x="2168525" y="390525"/>
                  </a:cubicBezTo>
                  <a:cubicBezTo>
                    <a:pt x="2175404" y="384175"/>
                    <a:pt x="2187575" y="384704"/>
                    <a:pt x="2197100" y="381000"/>
                  </a:cubicBezTo>
                  <a:cubicBezTo>
                    <a:pt x="2206625" y="377296"/>
                    <a:pt x="2219325" y="376237"/>
                    <a:pt x="2225675" y="368300"/>
                  </a:cubicBezTo>
                  <a:cubicBezTo>
                    <a:pt x="2232025" y="360363"/>
                    <a:pt x="2227263" y="342900"/>
                    <a:pt x="2235200" y="333375"/>
                  </a:cubicBezTo>
                  <a:cubicBezTo>
                    <a:pt x="2243137" y="323850"/>
                    <a:pt x="2265892" y="321733"/>
                    <a:pt x="2273300" y="311150"/>
                  </a:cubicBezTo>
                  <a:cubicBezTo>
                    <a:pt x="2280708" y="300567"/>
                    <a:pt x="2278592" y="283104"/>
                    <a:pt x="2279650" y="269875"/>
                  </a:cubicBezTo>
                  <a:cubicBezTo>
                    <a:pt x="2280708" y="256646"/>
                    <a:pt x="2276475" y="246592"/>
                    <a:pt x="2279650" y="231775"/>
                  </a:cubicBezTo>
                  <a:cubicBezTo>
                    <a:pt x="2282825" y="216958"/>
                    <a:pt x="2290233" y="193675"/>
                    <a:pt x="2298700" y="180975"/>
                  </a:cubicBezTo>
                  <a:cubicBezTo>
                    <a:pt x="2307167" y="168275"/>
                    <a:pt x="2320396" y="163512"/>
                    <a:pt x="2330450" y="155575"/>
                  </a:cubicBezTo>
                  <a:cubicBezTo>
                    <a:pt x="2340504" y="147638"/>
                    <a:pt x="2348971" y="143933"/>
                    <a:pt x="2359025" y="133350"/>
                  </a:cubicBezTo>
                  <a:cubicBezTo>
                    <a:pt x="2369079" y="122767"/>
                    <a:pt x="2382838" y="105833"/>
                    <a:pt x="2390775" y="92075"/>
                  </a:cubicBezTo>
                  <a:cubicBezTo>
                    <a:pt x="2398713" y="78317"/>
                    <a:pt x="2390246" y="66146"/>
                    <a:pt x="2406650" y="50800"/>
                  </a:cubicBezTo>
                  <a:cubicBezTo>
                    <a:pt x="2423054" y="35454"/>
                    <a:pt x="2456127" y="17727"/>
                    <a:pt x="2489200" y="0"/>
                  </a:cubicBezTo>
                </a:path>
              </a:pathLst>
            </a:custGeom>
            <a:noFill/>
            <a:ln w="28575" cap="flat" cmpd="sng">
              <a:solidFill>
                <a:srgbClr val="7030A0"/>
              </a:solidFill>
              <a:prstDash val="dot"/>
              <a:miter lim="4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1757" name="Google Shape;1757;p75">
              <a:extLst>
                <a:ext uri="{FF2B5EF4-FFF2-40B4-BE49-F238E27FC236}">
                  <a16:creationId xmlns:a16="http://schemas.microsoft.com/office/drawing/2014/main" id="{02EE3225-EC18-B25F-7C5E-8BCE81E46A07}"/>
                </a:ext>
              </a:extLst>
            </p:cNvPr>
            <p:cNvSpPr/>
            <p:nvPr/>
          </p:nvSpPr>
          <p:spPr>
            <a:xfrm>
              <a:off x="5219515" y="2374212"/>
              <a:ext cx="616577" cy="1308834"/>
            </a:xfrm>
            <a:custGeom>
              <a:avLst/>
              <a:gdLst/>
              <a:ahLst/>
              <a:cxnLst/>
              <a:rect l="l" t="t" r="r" b="b"/>
              <a:pathLst>
                <a:path w="795239" h="1673913" extrusionOk="0">
                  <a:moveTo>
                    <a:pt x="222326" y="1673913"/>
                  </a:moveTo>
                  <a:cubicBezTo>
                    <a:pt x="240053" y="1653011"/>
                    <a:pt x="257780" y="1632109"/>
                    <a:pt x="263601" y="1604063"/>
                  </a:cubicBezTo>
                  <a:cubicBezTo>
                    <a:pt x="269422" y="1576017"/>
                    <a:pt x="259368" y="1534213"/>
                    <a:pt x="257251" y="1505638"/>
                  </a:cubicBezTo>
                  <a:cubicBezTo>
                    <a:pt x="255134" y="1477063"/>
                    <a:pt x="259897" y="1459600"/>
                    <a:pt x="250901" y="1432613"/>
                  </a:cubicBezTo>
                  <a:cubicBezTo>
                    <a:pt x="241905" y="1405626"/>
                    <a:pt x="211213" y="1365938"/>
                    <a:pt x="203276" y="1343713"/>
                  </a:cubicBezTo>
                  <a:cubicBezTo>
                    <a:pt x="195338" y="1321488"/>
                    <a:pt x="208568" y="1313021"/>
                    <a:pt x="203276" y="1299263"/>
                  </a:cubicBezTo>
                  <a:cubicBezTo>
                    <a:pt x="197984" y="1285505"/>
                    <a:pt x="182109" y="1272275"/>
                    <a:pt x="171526" y="1261163"/>
                  </a:cubicBezTo>
                  <a:cubicBezTo>
                    <a:pt x="160943" y="1250051"/>
                    <a:pt x="150359" y="1239996"/>
                    <a:pt x="139776" y="1232588"/>
                  </a:cubicBezTo>
                  <a:cubicBezTo>
                    <a:pt x="129193" y="1225180"/>
                    <a:pt x="119138" y="1227825"/>
                    <a:pt x="108026" y="1216713"/>
                  </a:cubicBezTo>
                  <a:cubicBezTo>
                    <a:pt x="96914" y="1205601"/>
                    <a:pt x="83155" y="1177025"/>
                    <a:pt x="73101" y="1165913"/>
                  </a:cubicBezTo>
                  <a:cubicBezTo>
                    <a:pt x="63047" y="1154801"/>
                    <a:pt x="58284" y="1160092"/>
                    <a:pt x="47701" y="1150038"/>
                  </a:cubicBezTo>
                  <a:cubicBezTo>
                    <a:pt x="37118" y="1139984"/>
                    <a:pt x="17538" y="1117759"/>
                    <a:pt x="9601" y="1105588"/>
                  </a:cubicBezTo>
                  <a:cubicBezTo>
                    <a:pt x="1664" y="1093417"/>
                    <a:pt x="-453" y="1090771"/>
                    <a:pt x="76" y="1077013"/>
                  </a:cubicBezTo>
                  <a:cubicBezTo>
                    <a:pt x="605" y="1063255"/>
                    <a:pt x="6955" y="1042088"/>
                    <a:pt x="12776" y="1023038"/>
                  </a:cubicBezTo>
                  <a:cubicBezTo>
                    <a:pt x="18597" y="1003988"/>
                    <a:pt x="29709" y="980705"/>
                    <a:pt x="35001" y="962713"/>
                  </a:cubicBezTo>
                  <a:cubicBezTo>
                    <a:pt x="40293" y="944721"/>
                    <a:pt x="46643" y="931492"/>
                    <a:pt x="44526" y="915088"/>
                  </a:cubicBezTo>
                  <a:cubicBezTo>
                    <a:pt x="42409" y="898684"/>
                    <a:pt x="23888" y="880692"/>
                    <a:pt x="22301" y="864288"/>
                  </a:cubicBezTo>
                  <a:cubicBezTo>
                    <a:pt x="20714" y="847884"/>
                    <a:pt x="26534" y="829892"/>
                    <a:pt x="35001" y="816663"/>
                  </a:cubicBezTo>
                  <a:cubicBezTo>
                    <a:pt x="43468" y="803434"/>
                    <a:pt x="56697" y="790734"/>
                    <a:pt x="73101" y="784913"/>
                  </a:cubicBezTo>
                  <a:cubicBezTo>
                    <a:pt x="89505" y="779092"/>
                    <a:pt x="117551" y="782267"/>
                    <a:pt x="133426" y="781738"/>
                  </a:cubicBezTo>
                  <a:cubicBezTo>
                    <a:pt x="149301" y="781209"/>
                    <a:pt x="155651" y="782267"/>
                    <a:pt x="168351" y="781738"/>
                  </a:cubicBezTo>
                  <a:cubicBezTo>
                    <a:pt x="181051" y="781209"/>
                    <a:pt x="201159" y="787030"/>
                    <a:pt x="209626" y="778563"/>
                  </a:cubicBezTo>
                  <a:cubicBezTo>
                    <a:pt x="218093" y="770096"/>
                    <a:pt x="220209" y="748400"/>
                    <a:pt x="219151" y="730938"/>
                  </a:cubicBezTo>
                  <a:cubicBezTo>
                    <a:pt x="218093" y="713476"/>
                    <a:pt x="210155" y="685430"/>
                    <a:pt x="203276" y="673788"/>
                  </a:cubicBezTo>
                  <a:cubicBezTo>
                    <a:pt x="196397" y="662146"/>
                    <a:pt x="181580" y="667438"/>
                    <a:pt x="177876" y="661088"/>
                  </a:cubicBezTo>
                  <a:cubicBezTo>
                    <a:pt x="174172" y="654738"/>
                    <a:pt x="184755" y="643096"/>
                    <a:pt x="181051" y="635688"/>
                  </a:cubicBezTo>
                  <a:cubicBezTo>
                    <a:pt x="177347" y="628280"/>
                    <a:pt x="159884" y="633042"/>
                    <a:pt x="155651" y="616638"/>
                  </a:cubicBezTo>
                  <a:cubicBezTo>
                    <a:pt x="151418" y="600234"/>
                    <a:pt x="154064" y="558430"/>
                    <a:pt x="155651" y="537263"/>
                  </a:cubicBezTo>
                  <a:cubicBezTo>
                    <a:pt x="157238" y="516096"/>
                    <a:pt x="158297" y="502338"/>
                    <a:pt x="165176" y="489638"/>
                  </a:cubicBezTo>
                  <a:cubicBezTo>
                    <a:pt x="172055" y="476938"/>
                    <a:pt x="182639" y="470588"/>
                    <a:pt x="196926" y="461063"/>
                  </a:cubicBezTo>
                  <a:cubicBezTo>
                    <a:pt x="211213" y="451538"/>
                    <a:pt x="237143" y="444130"/>
                    <a:pt x="250901" y="432488"/>
                  </a:cubicBezTo>
                  <a:cubicBezTo>
                    <a:pt x="264659" y="420846"/>
                    <a:pt x="266247" y="399680"/>
                    <a:pt x="279476" y="391213"/>
                  </a:cubicBezTo>
                  <a:cubicBezTo>
                    <a:pt x="292705" y="382746"/>
                    <a:pt x="312284" y="380100"/>
                    <a:pt x="330276" y="381688"/>
                  </a:cubicBezTo>
                  <a:cubicBezTo>
                    <a:pt x="348268" y="383275"/>
                    <a:pt x="370493" y="397034"/>
                    <a:pt x="387426" y="400738"/>
                  </a:cubicBezTo>
                  <a:cubicBezTo>
                    <a:pt x="404359" y="404442"/>
                    <a:pt x="417059" y="401267"/>
                    <a:pt x="431876" y="403913"/>
                  </a:cubicBezTo>
                  <a:cubicBezTo>
                    <a:pt x="446693" y="406559"/>
                    <a:pt x="466272" y="413967"/>
                    <a:pt x="476326" y="416613"/>
                  </a:cubicBezTo>
                  <a:cubicBezTo>
                    <a:pt x="486380" y="419259"/>
                    <a:pt x="489026" y="425609"/>
                    <a:pt x="492201" y="419788"/>
                  </a:cubicBezTo>
                  <a:cubicBezTo>
                    <a:pt x="495376" y="413967"/>
                    <a:pt x="494847" y="393330"/>
                    <a:pt x="495376" y="381688"/>
                  </a:cubicBezTo>
                  <a:cubicBezTo>
                    <a:pt x="495905" y="370046"/>
                    <a:pt x="494318" y="358405"/>
                    <a:pt x="495376" y="349938"/>
                  </a:cubicBezTo>
                  <a:cubicBezTo>
                    <a:pt x="496434" y="341471"/>
                    <a:pt x="504372" y="339355"/>
                    <a:pt x="501726" y="330888"/>
                  </a:cubicBezTo>
                  <a:cubicBezTo>
                    <a:pt x="499080" y="322421"/>
                    <a:pt x="483205" y="313425"/>
                    <a:pt x="479501" y="299138"/>
                  </a:cubicBezTo>
                  <a:cubicBezTo>
                    <a:pt x="475797" y="284851"/>
                    <a:pt x="476326" y="254159"/>
                    <a:pt x="479501" y="245163"/>
                  </a:cubicBezTo>
                  <a:cubicBezTo>
                    <a:pt x="482676" y="236167"/>
                    <a:pt x="493789" y="248867"/>
                    <a:pt x="498551" y="245163"/>
                  </a:cubicBezTo>
                  <a:cubicBezTo>
                    <a:pt x="503313" y="241459"/>
                    <a:pt x="501197" y="228759"/>
                    <a:pt x="508076" y="222938"/>
                  </a:cubicBezTo>
                  <a:cubicBezTo>
                    <a:pt x="514955" y="217117"/>
                    <a:pt x="527655" y="213413"/>
                    <a:pt x="539826" y="210238"/>
                  </a:cubicBezTo>
                  <a:cubicBezTo>
                    <a:pt x="551997" y="207063"/>
                    <a:pt x="567872" y="204417"/>
                    <a:pt x="581101" y="203888"/>
                  </a:cubicBezTo>
                  <a:cubicBezTo>
                    <a:pt x="594330" y="203359"/>
                    <a:pt x="610205" y="202301"/>
                    <a:pt x="619201" y="207063"/>
                  </a:cubicBezTo>
                  <a:cubicBezTo>
                    <a:pt x="628197" y="211825"/>
                    <a:pt x="627668" y="231934"/>
                    <a:pt x="635076" y="232463"/>
                  </a:cubicBezTo>
                  <a:cubicBezTo>
                    <a:pt x="642484" y="232992"/>
                    <a:pt x="659418" y="218175"/>
                    <a:pt x="663651" y="210238"/>
                  </a:cubicBezTo>
                  <a:cubicBezTo>
                    <a:pt x="667884" y="202301"/>
                    <a:pt x="657830" y="193834"/>
                    <a:pt x="660476" y="184838"/>
                  </a:cubicBezTo>
                  <a:cubicBezTo>
                    <a:pt x="663122" y="175842"/>
                    <a:pt x="673705" y="165788"/>
                    <a:pt x="679526" y="156263"/>
                  </a:cubicBezTo>
                  <a:cubicBezTo>
                    <a:pt x="685347" y="146738"/>
                    <a:pt x="690109" y="135096"/>
                    <a:pt x="695401" y="127688"/>
                  </a:cubicBezTo>
                  <a:cubicBezTo>
                    <a:pt x="700693" y="120280"/>
                    <a:pt x="708630" y="120280"/>
                    <a:pt x="711276" y="111813"/>
                  </a:cubicBezTo>
                  <a:cubicBezTo>
                    <a:pt x="713922" y="103346"/>
                    <a:pt x="710747" y="89059"/>
                    <a:pt x="711276" y="76888"/>
                  </a:cubicBezTo>
                  <a:cubicBezTo>
                    <a:pt x="711805" y="64717"/>
                    <a:pt x="710002" y="47569"/>
                    <a:pt x="714451" y="38788"/>
                  </a:cubicBezTo>
                  <a:cubicBezTo>
                    <a:pt x="718900" y="30007"/>
                    <a:pt x="724504" y="30666"/>
                    <a:pt x="737969" y="24201"/>
                  </a:cubicBezTo>
                  <a:cubicBezTo>
                    <a:pt x="751434" y="17736"/>
                    <a:pt x="767865" y="16733"/>
                    <a:pt x="795239" y="0"/>
                  </a:cubicBezTo>
                </a:path>
              </a:pathLst>
            </a:custGeom>
            <a:noFill/>
            <a:ln w="28575" cap="flat" cmpd="sng">
              <a:solidFill>
                <a:srgbClr val="7030A0"/>
              </a:solidFill>
              <a:prstDash val="dot"/>
              <a:miter lim="4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1758" name="Google Shape;1758;p75">
              <a:extLst>
                <a:ext uri="{FF2B5EF4-FFF2-40B4-BE49-F238E27FC236}">
                  <a16:creationId xmlns:a16="http://schemas.microsoft.com/office/drawing/2014/main" id="{D1C2B511-2CD3-A702-84B2-87E8337298DA}"/>
                </a:ext>
              </a:extLst>
            </p:cNvPr>
            <p:cNvSpPr/>
            <p:nvPr/>
          </p:nvSpPr>
          <p:spPr>
            <a:xfrm>
              <a:off x="3159144" y="3440681"/>
              <a:ext cx="883746" cy="702556"/>
            </a:xfrm>
            <a:custGeom>
              <a:avLst/>
              <a:gdLst/>
              <a:ahLst/>
              <a:cxnLst/>
              <a:rect l="l" t="t" r="r" b="b"/>
              <a:pathLst>
                <a:path w="1139825" h="898525" extrusionOk="0">
                  <a:moveTo>
                    <a:pt x="0" y="898525"/>
                  </a:moveTo>
                  <a:cubicBezTo>
                    <a:pt x="29633" y="890323"/>
                    <a:pt x="59267" y="882121"/>
                    <a:pt x="79375" y="873125"/>
                  </a:cubicBezTo>
                  <a:cubicBezTo>
                    <a:pt x="99483" y="864129"/>
                    <a:pt x="100013" y="857250"/>
                    <a:pt x="120650" y="844550"/>
                  </a:cubicBezTo>
                  <a:cubicBezTo>
                    <a:pt x="141287" y="831850"/>
                    <a:pt x="182033" y="807508"/>
                    <a:pt x="203200" y="796925"/>
                  </a:cubicBezTo>
                  <a:cubicBezTo>
                    <a:pt x="224367" y="786342"/>
                    <a:pt x="232833" y="784754"/>
                    <a:pt x="247650" y="781050"/>
                  </a:cubicBezTo>
                  <a:cubicBezTo>
                    <a:pt x="262467" y="777346"/>
                    <a:pt x="276225" y="778404"/>
                    <a:pt x="292100" y="774700"/>
                  </a:cubicBezTo>
                  <a:cubicBezTo>
                    <a:pt x="307975" y="770996"/>
                    <a:pt x="324908" y="765175"/>
                    <a:pt x="342900" y="758825"/>
                  </a:cubicBezTo>
                  <a:cubicBezTo>
                    <a:pt x="360892" y="752475"/>
                    <a:pt x="379942" y="746125"/>
                    <a:pt x="400050" y="736600"/>
                  </a:cubicBezTo>
                  <a:cubicBezTo>
                    <a:pt x="420158" y="727075"/>
                    <a:pt x="446617" y="715433"/>
                    <a:pt x="463550" y="701675"/>
                  </a:cubicBezTo>
                  <a:cubicBezTo>
                    <a:pt x="480483" y="687917"/>
                    <a:pt x="481542" y="664633"/>
                    <a:pt x="501650" y="654050"/>
                  </a:cubicBezTo>
                  <a:cubicBezTo>
                    <a:pt x="521758" y="643467"/>
                    <a:pt x="563034" y="645054"/>
                    <a:pt x="584200" y="638175"/>
                  </a:cubicBezTo>
                  <a:cubicBezTo>
                    <a:pt x="605366" y="631296"/>
                    <a:pt x="605367" y="624417"/>
                    <a:pt x="628650" y="612775"/>
                  </a:cubicBezTo>
                  <a:cubicBezTo>
                    <a:pt x="651933" y="601133"/>
                    <a:pt x="691092" y="582083"/>
                    <a:pt x="723900" y="568325"/>
                  </a:cubicBezTo>
                  <a:cubicBezTo>
                    <a:pt x="756708" y="554567"/>
                    <a:pt x="825500" y="530225"/>
                    <a:pt x="825500" y="530225"/>
                  </a:cubicBezTo>
                  <a:cubicBezTo>
                    <a:pt x="854604" y="519112"/>
                    <a:pt x="880533" y="512233"/>
                    <a:pt x="898525" y="501650"/>
                  </a:cubicBezTo>
                  <a:cubicBezTo>
                    <a:pt x="916517" y="491067"/>
                    <a:pt x="922867" y="479954"/>
                    <a:pt x="933450" y="466725"/>
                  </a:cubicBezTo>
                  <a:cubicBezTo>
                    <a:pt x="944033" y="453496"/>
                    <a:pt x="950383" y="434446"/>
                    <a:pt x="962025" y="422275"/>
                  </a:cubicBezTo>
                  <a:cubicBezTo>
                    <a:pt x="973667" y="410104"/>
                    <a:pt x="993775" y="402696"/>
                    <a:pt x="1003300" y="393700"/>
                  </a:cubicBezTo>
                  <a:cubicBezTo>
                    <a:pt x="1012825" y="384704"/>
                    <a:pt x="1020233" y="383117"/>
                    <a:pt x="1019175" y="368300"/>
                  </a:cubicBezTo>
                  <a:cubicBezTo>
                    <a:pt x="1018117" y="353483"/>
                    <a:pt x="1008063" y="320675"/>
                    <a:pt x="996950" y="304800"/>
                  </a:cubicBezTo>
                  <a:cubicBezTo>
                    <a:pt x="985838" y="288925"/>
                    <a:pt x="962554" y="288396"/>
                    <a:pt x="952500" y="273050"/>
                  </a:cubicBezTo>
                  <a:cubicBezTo>
                    <a:pt x="942446" y="257704"/>
                    <a:pt x="931862" y="229129"/>
                    <a:pt x="936625" y="212725"/>
                  </a:cubicBezTo>
                  <a:cubicBezTo>
                    <a:pt x="941388" y="196321"/>
                    <a:pt x="970492" y="184679"/>
                    <a:pt x="981075" y="174625"/>
                  </a:cubicBezTo>
                  <a:cubicBezTo>
                    <a:pt x="991658" y="164571"/>
                    <a:pt x="988483" y="159279"/>
                    <a:pt x="1000125" y="152400"/>
                  </a:cubicBezTo>
                  <a:cubicBezTo>
                    <a:pt x="1011767" y="145521"/>
                    <a:pt x="1035579" y="140229"/>
                    <a:pt x="1050925" y="133350"/>
                  </a:cubicBezTo>
                  <a:cubicBezTo>
                    <a:pt x="1066271" y="126471"/>
                    <a:pt x="1082675" y="124354"/>
                    <a:pt x="1092200" y="111125"/>
                  </a:cubicBezTo>
                  <a:cubicBezTo>
                    <a:pt x="1101725" y="97896"/>
                    <a:pt x="1100138" y="72496"/>
                    <a:pt x="1108075" y="53975"/>
                  </a:cubicBezTo>
                  <a:cubicBezTo>
                    <a:pt x="1116012" y="35454"/>
                    <a:pt x="1127918" y="17727"/>
                    <a:pt x="1139825" y="0"/>
                  </a:cubicBezTo>
                </a:path>
              </a:pathLst>
            </a:custGeom>
            <a:noFill/>
            <a:ln w="28575" cap="flat" cmpd="sng">
              <a:solidFill>
                <a:srgbClr val="7030A0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1759" name="Google Shape;1759;p75">
              <a:extLst>
                <a:ext uri="{FF2B5EF4-FFF2-40B4-BE49-F238E27FC236}">
                  <a16:creationId xmlns:a16="http://schemas.microsoft.com/office/drawing/2014/main" id="{8417DD1A-CD38-BBC0-86C1-319A06819A43}"/>
                </a:ext>
              </a:extLst>
            </p:cNvPr>
            <p:cNvSpPr/>
            <p:nvPr/>
          </p:nvSpPr>
          <p:spPr>
            <a:xfrm>
              <a:off x="3713022" y="3241154"/>
              <a:ext cx="1669025" cy="446857"/>
            </a:xfrm>
            <a:custGeom>
              <a:avLst/>
              <a:gdLst/>
              <a:ahLst/>
              <a:cxnLst/>
              <a:rect l="l" t="t" r="r" b="b"/>
              <a:pathLst>
                <a:path w="2152650" h="571500" extrusionOk="0">
                  <a:moveTo>
                    <a:pt x="2152650" y="571500"/>
                  </a:moveTo>
                  <a:cubicBezTo>
                    <a:pt x="2114021" y="560916"/>
                    <a:pt x="2075392" y="550333"/>
                    <a:pt x="2041525" y="536575"/>
                  </a:cubicBezTo>
                  <a:cubicBezTo>
                    <a:pt x="2007658" y="522817"/>
                    <a:pt x="1972204" y="505354"/>
                    <a:pt x="1949450" y="488950"/>
                  </a:cubicBezTo>
                  <a:cubicBezTo>
                    <a:pt x="1926696" y="472546"/>
                    <a:pt x="1921933" y="455612"/>
                    <a:pt x="1905000" y="438150"/>
                  </a:cubicBezTo>
                  <a:cubicBezTo>
                    <a:pt x="1888067" y="420688"/>
                    <a:pt x="1864783" y="396875"/>
                    <a:pt x="1847850" y="384175"/>
                  </a:cubicBezTo>
                  <a:cubicBezTo>
                    <a:pt x="1830917" y="371475"/>
                    <a:pt x="1819275" y="365125"/>
                    <a:pt x="1803400" y="361950"/>
                  </a:cubicBezTo>
                  <a:cubicBezTo>
                    <a:pt x="1787525" y="358775"/>
                    <a:pt x="1773766" y="359833"/>
                    <a:pt x="1752600" y="365125"/>
                  </a:cubicBezTo>
                  <a:cubicBezTo>
                    <a:pt x="1731434" y="370417"/>
                    <a:pt x="1697567" y="386292"/>
                    <a:pt x="1676400" y="393700"/>
                  </a:cubicBezTo>
                  <a:cubicBezTo>
                    <a:pt x="1655233" y="401108"/>
                    <a:pt x="1642004" y="404812"/>
                    <a:pt x="1625600" y="409575"/>
                  </a:cubicBezTo>
                  <a:cubicBezTo>
                    <a:pt x="1609196" y="414338"/>
                    <a:pt x="1594379" y="422275"/>
                    <a:pt x="1577975" y="422275"/>
                  </a:cubicBezTo>
                  <a:cubicBezTo>
                    <a:pt x="1561571" y="422275"/>
                    <a:pt x="1538287" y="416454"/>
                    <a:pt x="1527175" y="409575"/>
                  </a:cubicBezTo>
                  <a:cubicBezTo>
                    <a:pt x="1516063" y="402696"/>
                    <a:pt x="1515004" y="392642"/>
                    <a:pt x="1511300" y="381000"/>
                  </a:cubicBezTo>
                  <a:cubicBezTo>
                    <a:pt x="1507596" y="369358"/>
                    <a:pt x="1508125" y="349779"/>
                    <a:pt x="1504950" y="339725"/>
                  </a:cubicBezTo>
                  <a:cubicBezTo>
                    <a:pt x="1501775" y="329671"/>
                    <a:pt x="1501246" y="323850"/>
                    <a:pt x="1492250" y="320675"/>
                  </a:cubicBezTo>
                  <a:cubicBezTo>
                    <a:pt x="1483254" y="317500"/>
                    <a:pt x="1466321" y="316971"/>
                    <a:pt x="1450975" y="320675"/>
                  </a:cubicBezTo>
                  <a:cubicBezTo>
                    <a:pt x="1435629" y="324379"/>
                    <a:pt x="1412875" y="342371"/>
                    <a:pt x="1400175" y="342900"/>
                  </a:cubicBezTo>
                  <a:cubicBezTo>
                    <a:pt x="1387475" y="343429"/>
                    <a:pt x="1386946" y="333375"/>
                    <a:pt x="1374775" y="323850"/>
                  </a:cubicBezTo>
                  <a:cubicBezTo>
                    <a:pt x="1362604" y="314325"/>
                    <a:pt x="1342496" y="289454"/>
                    <a:pt x="1327150" y="285750"/>
                  </a:cubicBezTo>
                  <a:cubicBezTo>
                    <a:pt x="1311804" y="282046"/>
                    <a:pt x="1301221" y="292629"/>
                    <a:pt x="1282700" y="301625"/>
                  </a:cubicBezTo>
                  <a:cubicBezTo>
                    <a:pt x="1264179" y="310621"/>
                    <a:pt x="1235075" y="327025"/>
                    <a:pt x="1216025" y="339725"/>
                  </a:cubicBezTo>
                  <a:cubicBezTo>
                    <a:pt x="1196975" y="352425"/>
                    <a:pt x="1185862" y="372004"/>
                    <a:pt x="1168400" y="377825"/>
                  </a:cubicBezTo>
                  <a:cubicBezTo>
                    <a:pt x="1150938" y="383646"/>
                    <a:pt x="1130829" y="372004"/>
                    <a:pt x="1111250" y="374650"/>
                  </a:cubicBezTo>
                  <a:cubicBezTo>
                    <a:pt x="1091671" y="377296"/>
                    <a:pt x="1071562" y="392642"/>
                    <a:pt x="1050925" y="393700"/>
                  </a:cubicBezTo>
                  <a:cubicBezTo>
                    <a:pt x="1030288" y="394758"/>
                    <a:pt x="1003829" y="387350"/>
                    <a:pt x="987425" y="381000"/>
                  </a:cubicBezTo>
                  <a:cubicBezTo>
                    <a:pt x="971021" y="374650"/>
                    <a:pt x="958321" y="365654"/>
                    <a:pt x="952500" y="355600"/>
                  </a:cubicBezTo>
                  <a:cubicBezTo>
                    <a:pt x="946679" y="345546"/>
                    <a:pt x="956733" y="328083"/>
                    <a:pt x="952500" y="320675"/>
                  </a:cubicBezTo>
                  <a:cubicBezTo>
                    <a:pt x="948267" y="313267"/>
                    <a:pt x="934508" y="313796"/>
                    <a:pt x="927100" y="311150"/>
                  </a:cubicBezTo>
                  <a:cubicBezTo>
                    <a:pt x="919692" y="308504"/>
                    <a:pt x="914929" y="305858"/>
                    <a:pt x="908050" y="304800"/>
                  </a:cubicBezTo>
                  <a:cubicBezTo>
                    <a:pt x="901171" y="303742"/>
                    <a:pt x="892704" y="309033"/>
                    <a:pt x="885825" y="304800"/>
                  </a:cubicBezTo>
                  <a:cubicBezTo>
                    <a:pt x="878946" y="300567"/>
                    <a:pt x="869950" y="287867"/>
                    <a:pt x="866775" y="279400"/>
                  </a:cubicBezTo>
                  <a:cubicBezTo>
                    <a:pt x="863600" y="270933"/>
                    <a:pt x="876829" y="265112"/>
                    <a:pt x="866775" y="254000"/>
                  </a:cubicBezTo>
                  <a:cubicBezTo>
                    <a:pt x="856721" y="242888"/>
                    <a:pt x="819679" y="223837"/>
                    <a:pt x="806450" y="212725"/>
                  </a:cubicBezTo>
                  <a:cubicBezTo>
                    <a:pt x="793221" y="201613"/>
                    <a:pt x="796396" y="191029"/>
                    <a:pt x="787400" y="187325"/>
                  </a:cubicBezTo>
                  <a:cubicBezTo>
                    <a:pt x="778404" y="183621"/>
                    <a:pt x="765704" y="194204"/>
                    <a:pt x="752475" y="190500"/>
                  </a:cubicBezTo>
                  <a:cubicBezTo>
                    <a:pt x="739246" y="186796"/>
                    <a:pt x="720725" y="169863"/>
                    <a:pt x="708025" y="165100"/>
                  </a:cubicBezTo>
                  <a:cubicBezTo>
                    <a:pt x="695325" y="160337"/>
                    <a:pt x="687387" y="167746"/>
                    <a:pt x="676275" y="161925"/>
                  </a:cubicBezTo>
                  <a:cubicBezTo>
                    <a:pt x="665163" y="156104"/>
                    <a:pt x="652462" y="135467"/>
                    <a:pt x="641350" y="130175"/>
                  </a:cubicBezTo>
                  <a:cubicBezTo>
                    <a:pt x="630237" y="124883"/>
                    <a:pt x="619125" y="134938"/>
                    <a:pt x="609600" y="130175"/>
                  </a:cubicBezTo>
                  <a:cubicBezTo>
                    <a:pt x="600075" y="125412"/>
                    <a:pt x="595842" y="106362"/>
                    <a:pt x="584200" y="101600"/>
                  </a:cubicBezTo>
                  <a:cubicBezTo>
                    <a:pt x="572558" y="96838"/>
                    <a:pt x="548746" y="94721"/>
                    <a:pt x="539750" y="101600"/>
                  </a:cubicBezTo>
                  <a:cubicBezTo>
                    <a:pt x="530754" y="108479"/>
                    <a:pt x="534458" y="131762"/>
                    <a:pt x="530225" y="142875"/>
                  </a:cubicBezTo>
                  <a:cubicBezTo>
                    <a:pt x="525992" y="153987"/>
                    <a:pt x="520700" y="160338"/>
                    <a:pt x="514350" y="168275"/>
                  </a:cubicBezTo>
                  <a:cubicBezTo>
                    <a:pt x="508000" y="176212"/>
                    <a:pt x="492125" y="190500"/>
                    <a:pt x="492125" y="190500"/>
                  </a:cubicBezTo>
                  <a:cubicBezTo>
                    <a:pt x="484717" y="197908"/>
                    <a:pt x="480483" y="206375"/>
                    <a:pt x="469900" y="212725"/>
                  </a:cubicBezTo>
                  <a:cubicBezTo>
                    <a:pt x="459317" y="219075"/>
                    <a:pt x="438150" y="233363"/>
                    <a:pt x="428625" y="228600"/>
                  </a:cubicBezTo>
                  <a:cubicBezTo>
                    <a:pt x="419100" y="223837"/>
                    <a:pt x="416454" y="195262"/>
                    <a:pt x="412750" y="184150"/>
                  </a:cubicBezTo>
                  <a:cubicBezTo>
                    <a:pt x="409046" y="173038"/>
                    <a:pt x="411162" y="167746"/>
                    <a:pt x="406400" y="161925"/>
                  </a:cubicBezTo>
                  <a:cubicBezTo>
                    <a:pt x="401638" y="156104"/>
                    <a:pt x="393700" y="155575"/>
                    <a:pt x="384175" y="149225"/>
                  </a:cubicBezTo>
                  <a:cubicBezTo>
                    <a:pt x="374650" y="142875"/>
                    <a:pt x="360362" y="132292"/>
                    <a:pt x="349250" y="123825"/>
                  </a:cubicBezTo>
                  <a:cubicBezTo>
                    <a:pt x="338138" y="115358"/>
                    <a:pt x="328083" y="103187"/>
                    <a:pt x="317500" y="98425"/>
                  </a:cubicBezTo>
                  <a:cubicBezTo>
                    <a:pt x="306917" y="93662"/>
                    <a:pt x="297392" y="93663"/>
                    <a:pt x="285750" y="95250"/>
                  </a:cubicBezTo>
                  <a:cubicBezTo>
                    <a:pt x="274108" y="96837"/>
                    <a:pt x="256646" y="109008"/>
                    <a:pt x="247650" y="107950"/>
                  </a:cubicBezTo>
                  <a:cubicBezTo>
                    <a:pt x="238654" y="106892"/>
                    <a:pt x="234950" y="98954"/>
                    <a:pt x="231775" y="88900"/>
                  </a:cubicBezTo>
                  <a:cubicBezTo>
                    <a:pt x="228600" y="78846"/>
                    <a:pt x="236008" y="54504"/>
                    <a:pt x="228600" y="47625"/>
                  </a:cubicBezTo>
                  <a:cubicBezTo>
                    <a:pt x="221192" y="40746"/>
                    <a:pt x="201612" y="48154"/>
                    <a:pt x="187325" y="47625"/>
                  </a:cubicBezTo>
                  <a:cubicBezTo>
                    <a:pt x="173037" y="47096"/>
                    <a:pt x="154517" y="44979"/>
                    <a:pt x="142875" y="44450"/>
                  </a:cubicBezTo>
                  <a:cubicBezTo>
                    <a:pt x="131233" y="43921"/>
                    <a:pt x="126471" y="49742"/>
                    <a:pt x="117475" y="44450"/>
                  </a:cubicBezTo>
                  <a:cubicBezTo>
                    <a:pt x="108479" y="39158"/>
                    <a:pt x="100542" y="16404"/>
                    <a:pt x="88900" y="12700"/>
                  </a:cubicBezTo>
                  <a:cubicBezTo>
                    <a:pt x="77258" y="8996"/>
                    <a:pt x="62442" y="24342"/>
                    <a:pt x="47625" y="22225"/>
                  </a:cubicBezTo>
                  <a:cubicBezTo>
                    <a:pt x="32808" y="20108"/>
                    <a:pt x="16404" y="10054"/>
                    <a:pt x="0" y="0"/>
                  </a:cubicBezTo>
                </a:path>
              </a:pathLst>
            </a:custGeom>
            <a:noFill/>
            <a:ln w="28575" cap="flat" cmpd="sng">
              <a:solidFill>
                <a:srgbClr val="7030A0"/>
              </a:solidFill>
              <a:prstDash val="dot"/>
              <a:miter lim="4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1760" name="Google Shape;1760;p75">
              <a:extLst>
                <a:ext uri="{FF2B5EF4-FFF2-40B4-BE49-F238E27FC236}">
                  <a16:creationId xmlns:a16="http://schemas.microsoft.com/office/drawing/2014/main" id="{A3793260-19D2-1ADB-51EB-139F2FB7FBA4}"/>
                </a:ext>
              </a:extLst>
            </p:cNvPr>
            <p:cNvSpPr/>
            <p:nvPr/>
          </p:nvSpPr>
          <p:spPr>
            <a:xfrm>
              <a:off x="1853218" y="4648759"/>
              <a:ext cx="272016" cy="541811"/>
            </a:xfrm>
            <a:custGeom>
              <a:avLst/>
              <a:gdLst/>
              <a:ahLst/>
              <a:cxnLst/>
              <a:rect l="l" t="t" r="r" b="b"/>
              <a:pathLst>
                <a:path w="350836" h="692943" extrusionOk="0">
                  <a:moveTo>
                    <a:pt x="0" y="692943"/>
                  </a:moveTo>
                  <a:cubicBezTo>
                    <a:pt x="15478" y="675282"/>
                    <a:pt x="30956" y="657621"/>
                    <a:pt x="45243" y="647699"/>
                  </a:cubicBezTo>
                  <a:cubicBezTo>
                    <a:pt x="59531" y="637777"/>
                    <a:pt x="76994" y="637381"/>
                    <a:pt x="85725" y="633412"/>
                  </a:cubicBezTo>
                  <a:cubicBezTo>
                    <a:pt x="94456" y="629443"/>
                    <a:pt x="95647" y="629046"/>
                    <a:pt x="97631" y="623887"/>
                  </a:cubicBezTo>
                  <a:cubicBezTo>
                    <a:pt x="99615" y="618727"/>
                    <a:pt x="101203" y="607615"/>
                    <a:pt x="97631" y="602455"/>
                  </a:cubicBezTo>
                  <a:cubicBezTo>
                    <a:pt x="94059" y="597296"/>
                    <a:pt x="84137" y="595311"/>
                    <a:pt x="76200" y="592930"/>
                  </a:cubicBezTo>
                  <a:cubicBezTo>
                    <a:pt x="68263" y="590549"/>
                    <a:pt x="48421" y="592929"/>
                    <a:pt x="50008" y="588167"/>
                  </a:cubicBezTo>
                  <a:cubicBezTo>
                    <a:pt x="51595" y="583405"/>
                    <a:pt x="60325" y="573483"/>
                    <a:pt x="66675" y="564355"/>
                  </a:cubicBezTo>
                  <a:cubicBezTo>
                    <a:pt x="73025" y="555227"/>
                    <a:pt x="81756" y="541733"/>
                    <a:pt x="88106" y="533399"/>
                  </a:cubicBezTo>
                  <a:cubicBezTo>
                    <a:pt x="94456" y="525065"/>
                    <a:pt x="98028" y="520302"/>
                    <a:pt x="104775" y="514349"/>
                  </a:cubicBezTo>
                  <a:cubicBezTo>
                    <a:pt x="111522" y="508396"/>
                    <a:pt x="120650" y="502046"/>
                    <a:pt x="128587" y="497680"/>
                  </a:cubicBezTo>
                  <a:cubicBezTo>
                    <a:pt x="136524" y="493314"/>
                    <a:pt x="148034" y="493314"/>
                    <a:pt x="152400" y="488155"/>
                  </a:cubicBezTo>
                  <a:cubicBezTo>
                    <a:pt x="156766" y="482996"/>
                    <a:pt x="153194" y="478233"/>
                    <a:pt x="154781" y="466724"/>
                  </a:cubicBezTo>
                  <a:cubicBezTo>
                    <a:pt x="156368" y="455215"/>
                    <a:pt x="157559" y="428624"/>
                    <a:pt x="161925" y="419099"/>
                  </a:cubicBezTo>
                  <a:cubicBezTo>
                    <a:pt x="166291" y="409574"/>
                    <a:pt x="176213" y="416321"/>
                    <a:pt x="180975" y="409574"/>
                  </a:cubicBezTo>
                  <a:cubicBezTo>
                    <a:pt x="185737" y="402827"/>
                    <a:pt x="186135" y="385762"/>
                    <a:pt x="190500" y="378618"/>
                  </a:cubicBezTo>
                  <a:cubicBezTo>
                    <a:pt x="194865" y="371474"/>
                    <a:pt x="201215" y="371474"/>
                    <a:pt x="207168" y="366712"/>
                  </a:cubicBezTo>
                  <a:cubicBezTo>
                    <a:pt x="213121" y="361950"/>
                    <a:pt x="219868" y="354012"/>
                    <a:pt x="226218" y="350043"/>
                  </a:cubicBezTo>
                  <a:cubicBezTo>
                    <a:pt x="232568" y="346074"/>
                    <a:pt x="245268" y="342899"/>
                    <a:pt x="245268" y="342899"/>
                  </a:cubicBezTo>
                  <a:cubicBezTo>
                    <a:pt x="251618" y="340518"/>
                    <a:pt x="261937" y="340517"/>
                    <a:pt x="264318" y="335755"/>
                  </a:cubicBezTo>
                  <a:cubicBezTo>
                    <a:pt x="266699" y="330993"/>
                    <a:pt x="261540" y="322261"/>
                    <a:pt x="259556" y="314324"/>
                  </a:cubicBezTo>
                  <a:cubicBezTo>
                    <a:pt x="257572" y="306387"/>
                    <a:pt x="252015" y="296067"/>
                    <a:pt x="252412" y="288130"/>
                  </a:cubicBezTo>
                  <a:cubicBezTo>
                    <a:pt x="252809" y="280193"/>
                    <a:pt x="256381" y="271461"/>
                    <a:pt x="261937" y="266699"/>
                  </a:cubicBezTo>
                  <a:cubicBezTo>
                    <a:pt x="267493" y="261936"/>
                    <a:pt x="280194" y="263524"/>
                    <a:pt x="285750" y="259555"/>
                  </a:cubicBezTo>
                  <a:cubicBezTo>
                    <a:pt x="291306" y="255586"/>
                    <a:pt x="290513" y="247252"/>
                    <a:pt x="295275" y="242887"/>
                  </a:cubicBezTo>
                  <a:cubicBezTo>
                    <a:pt x="300037" y="238522"/>
                    <a:pt x="307975" y="237728"/>
                    <a:pt x="314325" y="233362"/>
                  </a:cubicBezTo>
                  <a:cubicBezTo>
                    <a:pt x="320675" y="228996"/>
                    <a:pt x="329406" y="224630"/>
                    <a:pt x="333375" y="216693"/>
                  </a:cubicBezTo>
                  <a:cubicBezTo>
                    <a:pt x="337344" y="208756"/>
                    <a:pt x="335359" y="194865"/>
                    <a:pt x="338137" y="185737"/>
                  </a:cubicBezTo>
                  <a:cubicBezTo>
                    <a:pt x="340915" y="176609"/>
                    <a:pt x="350043" y="161924"/>
                    <a:pt x="350043" y="161924"/>
                  </a:cubicBezTo>
                  <a:cubicBezTo>
                    <a:pt x="351630" y="156368"/>
                    <a:pt x="350837" y="152399"/>
                    <a:pt x="347662" y="152399"/>
                  </a:cubicBezTo>
                  <a:cubicBezTo>
                    <a:pt x="344487" y="152399"/>
                    <a:pt x="337343" y="157955"/>
                    <a:pt x="330993" y="161924"/>
                  </a:cubicBezTo>
                  <a:cubicBezTo>
                    <a:pt x="324643" y="165893"/>
                    <a:pt x="317103" y="174228"/>
                    <a:pt x="309562" y="176212"/>
                  </a:cubicBezTo>
                  <a:cubicBezTo>
                    <a:pt x="302022" y="178196"/>
                    <a:pt x="292100" y="175814"/>
                    <a:pt x="285750" y="173830"/>
                  </a:cubicBezTo>
                  <a:cubicBezTo>
                    <a:pt x="279400" y="171845"/>
                    <a:pt x="277018" y="167480"/>
                    <a:pt x="271462" y="164305"/>
                  </a:cubicBezTo>
                  <a:cubicBezTo>
                    <a:pt x="265906" y="161130"/>
                    <a:pt x="256778" y="161130"/>
                    <a:pt x="252412" y="154780"/>
                  </a:cubicBezTo>
                  <a:cubicBezTo>
                    <a:pt x="248046" y="148430"/>
                    <a:pt x="246856" y="134936"/>
                    <a:pt x="245268" y="126205"/>
                  </a:cubicBezTo>
                  <a:cubicBezTo>
                    <a:pt x="243680" y="117474"/>
                    <a:pt x="246062" y="110727"/>
                    <a:pt x="242887" y="102393"/>
                  </a:cubicBezTo>
                  <a:cubicBezTo>
                    <a:pt x="239712" y="94059"/>
                    <a:pt x="228599" y="84930"/>
                    <a:pt x="226218" y="76199"/>
                  </a:cubicBezTo>
                  <a:cubicBezTo>
                    <a:pt x="223837" y="67468"/>
                    <a:pt x="229790" y="57942"/>
                    <a:pt x="228600" y="50005"/>
                  </a:cubicBezTo>
                  <a:cubicBezTo>
                    <a:pt x="227410" y="42068"/>
                    <a:pt x="217885" y="36908"/>
                    <a:pt x="219075" y="28574"/>
                  </a:cubicBezTo>
                  <a:cubicBezTo>
                    <a:pt x="220265" y="20240"/>
                    <a:pt x="234949" y="8730"/>
                    <a:pt x="235743" y="-1"/>
                  </a:cubicBezTo>
                </a:path>
              </a:pathLst>
            </a:custGeom>
            <a:noFill/>
            <a:ln w="28575" cap="flat" cmpd="sng">
              <a:solidFill>
                <a:srgbClr val="7030A0"/>
              </a:solidFill>
              <a:prstDash val="dot"/>
              <a:miter lim="4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1761" name="Google Shape;1761;p75">
              <a:extLst>
                <a:ext uri="{FF2B5EF4-FFF2-40B4-BE49-F238E27FC236}">
                  <a16:creationId xmlns:a16="http://schemas.microsoft.com/office/drawing/2014/main" id="{A74A5417-E9BE-6528-B006-787A9D86DC22}"/>
                </a:ext>
              </a:extLst>
            </p:cNvPr>
            <p:cNvSpPr/>
            <p:nvPr/>
          </p:nvSpPr>
          <p:spPr>
            <a:xfrm>
              <a:off x="2693269" y="4125554"/>
              <a:ext cx="472645" cy="543674"/>
            </a:xfrm>
            <a:custGeom>
              <a:avLst/>
              <a:gdLst/>
              <a:ahLst/>
              <a:cxnLst/>
              <a:rect l="l" t="t" r="r" b="b"/>
              <a:pathLst>
                <a:path w="609600" h="695325" extrusionOk="0">
                  <a:moveTo>
                    <a:pt x="0" y="695325"/>
                  </a:moveTo>
                  <a:cubicBezTo>
                    <a:pt x="20241" y="675282"/>
                    <a:pt x="40482" y="655240"/>
                    <a:pt x="61913" y="640556"/>
                  </a:cubicBezTo>
                  <a:cubicBezTo>
                    <a:pt x="83344" y="625872"/>
                    <a:pt x="110729" y="623094"/>
                    <a:pt x="128588" y="607219"/>
                  </a:cubicBezTo>
                  <a:cubicBezTo>
                    <a:pt x="146447" y="591344"/>
                    <a:pt x="149622" y="561975"/>
                    <a:pt x="169069" y="545306"/>
                  </a:cubicBezTo>
                  <a:cubicBezTo>
                    <a:pt x="188516" y="528637"/>
                    <a:pt x="227807" y="519112"/>
                    <a:pt x="245269" y="507206"/>
                  </a:cubicBezTo>
                  <a:cubicBezTo>
                    <a:pt x="262731" y="495300"/>
                    <a:pt x="273844" y="473869"/>
                    <a:pt x="273844" y="473869"/>
                  </a:cubicBezTo>
                  <a:cubicBezTo>
                    <a:pt x="278606" y="466725"/>
                    <a:pt x="270669" y="474663"/>
                    <a:pt x="273844" y="464344"/>
                  </a:cubicBezTo>
                  <a:cubicBezTo>
                    <a:pt x="277019" y="454025"/>
                    <a:pt x="291307" y="422672"/>
                    <a:pt x="292894" y="411956"/>
                  </a:cubicBezTo>
                  <a:cubicBezTo>
                    <a:pt x="294481" y="401240"/>
                    <a:pt x="283369" y="407194"/>
                    <a:pt x="283369" y="400050"/>
                  </a:cubicBezTo>
                  <a:cubicBezTo>
                    <a:pt x="283369" y="392906"/>
                    <a:pt x="290116" y="377825"/>
                    <a:pt x="292894" y="369094"/>
                  </a:cubicBezTo>
                  <a:cubicBezTo>
                    <a:pt x="295672" y="360363"/>
                    <a:pt x="299244" y="355203"/>
                    <a:pt x="300038" y="347662"/>
                  </a:cubicBezTo>
                  <a:cubicBezTo>
                    <a:pt x="300832" y="340121"/>
                    <a:pt x="293688" y="331787"/>
                    <a:pt x="297657" y="323850"/>
                  </a:cubicBezTo>
                  <a:cubicBezTo>
                    <a:pt x="301626" y="315913"/>
                    <a:pt x="317897" y="305990"/>
                    <a:pt x="323850" y="300037"/>
                  </a:cubicBezTo>
                  <a:cubicBezTo>
                    <a:pt x="329803" y="294084"/>
                    <a:pt x="332978" y="292496"/>
                    <a:pt x="333375" y="288131"/>
                  </a:cubicBezTo>
                  <a:cubicBezTo>
                    <a:pt x="333772" y="283766"/>
                    <a:pt x="325041" y="280194"/>
                    <a:pt x="326232" y="273844"/>
                  </a:cubicBezTo>
                  <a:cubicBezTo>
                    <a:pt x="327423" y="267494"/>
                    <a:pt x="334566" y="255984"/>
                    <a:pt x="340519" y="250031"/>
                  </a:cubicBezTo>
                  <a:cubicBezTo>
                    <a:pt x="346472" y="244078"/>
                    <a:pt x="354806" y="244475"/>
                    <a:pt x="361950" y="238125"/>
                  </a:cubicBezTo>
                  <a:cubicBezTo>
                    <a:pt x="369094" y="231775"/>
                    <a:pt x="374254" y="217884"/>
                    <a:pt x="383382" y="211931"/>
                  </a:cubicBezTo>
                  <a:cubicBezTo>
                    <a:pt x="392510" y="205978"/>
                    <a:pt x="406797" y="206375"/>
                    <a:pt x="416719" y="202406"/>
                  </a:cubicBezTo>
                  <a:cubicBezTo>
                    <a:pt x="426641" y="198437"/>
                    <a:pt x="437754" y="196056"/>
                    <a:pt x="442913" y="188119"/>
                  </a:cubicBezTo>
                  <a:cubicBezTo>
                    <a:pt x="448072" y="180181"/>
                    <a:pt x="448072" y="167878"/>
                    <a:pt x="447675" y="154781"/>
                  </a:cubicBezTo>
                  <a:cubicBezTo>
                    <a:pt x="447278" y="141684"/>
                    <a:pt x="437357" y="119856"/>
                    <a:pt x="440532" y="109537"/>
                  </a:cubicBezTo>
                  <a:cubicBezTo>
                    <a:pt x="443707" y="99218"/>
                    <a:pt x="460772" y="99219"/>
                    <a:pt x="466725" y="92869"/>
                  </a:cubicBezTo>
                  <a:cubicBezTo>
                    <a:pt x="472678" y="86519"/>
                    <a:pt x="466328" y="78978"/>
                    <a:pt x="476250" y="71437"/>
                  </a:cubicBezTo>
                  <a:cubicBezTo>
                    <a:pt x="486172" y="63896"/>
                    <a:pt x="509588" y="56356"/>
                    <a:pt x="526257" y="47625"/>
                  </a:cubicBezTo>
                  <a:cubicBezTo>
                    <a:pt x="542926" y="38894"/>
                    <a:pt x="576263" y="19050"/>
                    <a:pt x="576263" y="19050"/>
                  </a:cubicBezTo>
                  <a:lnTo>
                    <a:pt x="609600" y="0"/>
                  </a:lnTo>
                </a:path>
              </a:pathLst>
            </a:custGeom>
            <a:noFill/>
            <a:ln w="28575" cap="flat" cmpd="sng">
              <a:solidFill>
                <a:srgbClr val="7030A0"/>
              </a:solidFill>
              <a:prstDash val="dot"/>
              <a:miter lim="4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grpSp>
          <p:nvGrpSpPr>
            <p:cNvPr id="1762" name="Google Shape;1762;p75">
              <a:extLst>
                <a:ext uri="{FF2B5EF4-FFF2-40B4-BE49-F238E27FC236}">
                  <a16:creationId xmlns:a16="http://schemas.microsoft.com/office/drawing/2014/main" id="{6556B724-2214-7474-D1DB-96A1B46746DF}"/>
                </a:ext>
              </a:extLst>
            </p:cNvPr>
            <p:cNvGrpSpPr/>
            <p:nvPr/>
          </p:nvGrpSpPr>
          <p:grpSpPr>
            <a:xfrm>
              <a:off x="1411972" y="3993247"/>
              <a:ext cx="1763042" cy="1201037"/>
              <a:chOff x="2169334" y="3257404"/>
              <a:chExt cx="2273910" cy="1536052"/>
            </a:xfrm>
          </p:grpSpPr>
          <p:sp>
            <p:nvSpPr>
              <p:cNvPr id="1763" name="Google Shape;1763;p75">
                <a:extLst>
                  <a:ext uri="{FF2B5EF4-FFF2-40B4-BE49-F238E27FC236}">
                    <a16:creationId xmlns:a16="http://schemas.microsoft.com/office/drawing/2014/main" id="{53757550-814D-CCDE-7C93-CED60264322E}"/>
                  </a:ext>
                </a:extLst>
              </p:cNvPr>
              <p:cNvSpPr/>
              <p:nvPr/>
            </p:nvSpPr>
            <p:spPr>
              <a:xfrm>
                <a:off x="3159695" y="4611876"/>
                <a:ext cx="353171" cy="181580"/>
              </a:xfrm>
              <a:custGeom>
                <a:avLst/>
                <a:gdLst/>
                <a:ahLst/>
                <a:cxnLst/>
                <a:rect l="l" t="t" r="r" b="b"/>
                <a:pathLst>
                  <a:path w="353171" h="181580" extrusionOk="0">
                    <a:moveTo>
                      <a:pt x="2605" y="181580"/>
                    </a:moveTo>
                    <a:cubicBezTo>
                      <a:pt x="25" y="160149"/>
                      <a:pt x="-2555" y="138718"/>
                      <a:pt x="4986" y="122049"/>
                    </a:cubicBezTo>
                    <a:cubicBezTo>
                      <a:pt x="12527" y="105380"/>
                      <a:pt x="34355" y="92284"/>
                      <a:pt x="47849" y="81568"/>
                    </a:cubicBezTo>
                    <a:cubicBezTo>
                      <a:pt x="61343" y="70852"/>
                      <a:pt x="74440" y="60930"/>
                      <a:pt x="85949" y="57755"/>
                    </a:cubicBezTo>
                    <a:cubicBezTo>
                      <a:pt x="97458" y="54580"/>
                      <a:pt x="105793" y="62915"/>
                      <a:pt x="116905" y="62518"/>
                    </a:cubicBezTo>
                    <a:cubicBezTo>
                      <a:pt x="128017" y="62121"/>
                      <a:pt x="135955" y="56961"/>
                      <a:pt x="152624" y="55374"/>
                    </a:cubicBezTo>
                    <a:cubicBezTo>
                      <a:pt x="169293" y="53787"/>
                      <a:pt x="201837" y="54580"/>
                      <a:pt x="216918" y="52993"/>
                    </a:cubicBezTo>
                    <a:cubicBezTo>
                      <a:pt x="231999" y="51406"/>
                      <a:pt x="233983" y="52199"/>
                      <a:pt x="243111" y="45849"/>
                    </a:cubicBezTo>
                    <a:cubicBezTo>
                      <a:pt x="252239" y="39499"/>
                      <a:pt x="262161" y="21243"/>
                      <a:pt x="271686" y="14893"/>
                    </a:cubicBezTo>
                    <a:cubicBezTo>
                      <a:pt x="281211" y="8543"/>
                      <a:pt x="289942" y="10130"/>
                      <a:pt x="300261" y="7749"/>
                    </a:cubicBezTo>
                    <a:cubicBezTo>
                      <a:pt x="310580" y="5368"/>
                      <a:pt x="326058" y="-2173"/>
                      <a:pt x="333599" y="605"/>
                    </a:cubicBezTo>
                    <a:cubicBezTo>
                      <a:pt x="341140" y="3383"/>
                      <a:pt x="342330" y="18862"/>
                      <a:pt x="345505" y="24418"/>
                    </a:cubicBezTo>
                    <a:cubicBezTo>
                      <a:pt x="348680" y="29974"/>
                      <a:pt x="355030" y="29974"/>
                      <a:pt x="352649" y="33943"/>
                    </a:cubicBezTo>
                    <a:cubicBezTo>
                      <a:pt x="350268" y="37912"/>
                      <a:pt x="337965" y="43864"/>
                      <a:pt x="331218" y="48230"/>
                    </a:cubicBezTo>
                    <a:cubicBezTo>
                      <a:pt x="324471" y="52596"/>
                      <a:pt x="318319" y="56366"/>
                      <a:pt x="312168" y="60137"/>
                    </a:cubicBezTo>
                  </a:path>
                </a:pathLst>
              </a:custGeom>
              <a:noFill/>
              <a:ln w="28575" cap="flat" cmpd="sng">
                <a:solidFill>
                  <a:srgbClr val="00FF00"/>
                </a:solidFill>
                <a:prstDash val="solid"/>
                <a:miter lim="4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Roboto Condensed"/>
                  <a:ea typeface="Roboto Condensed"/>
                  <a:cs typeface="Roboto Condensed"/>
                  <a:sym typeface="Roboto Condensed"/>
                </a:endParaRPr>
              </a:p>
            </p:txBody>
          </p:sp>
          <p:sp>
            <p:nvSpPr>
              <p:cNvPr id="1764" name="Google Shape;1764;p75">
                <a:extLst>
                  <a:ext uri="{FF2B5EF4-FFF2-40B4-BE49-F238E27FC236}">
                    <a16:creationId xmlns:a16="http://schemas.microsoft.com/office/drawing/2014/main" id="{6A925CA4-1F27-461E-C5A6-C4E55F051E91}"/>
                  </a:ext>
                </a:extLst>
              </p:cNvPr>
              <p:cNvSpPr/>
              <p:nvPr/>
            </p:nvSpPr>
            <p:spPr>
              <a:xfrm>
                <a:off x="2169334" y="3926081"/>
                <a:ext cx="1581197" cy="741171"/>
              </a:xfrm>
              <a:custGeom>
                <a:avLst/>
                <a:gdLst/>
                <a:ahLst/>
                <a:cxnLst/>
                <a:rect l="l" t="t" r="r" b="b"/>
                <a:pathLst>
                  <a:path w="1581197" h="741170" extrusionOk="0">
                    <a:moveTo>
                      <a:pt x="1412080" y="741170"/>
                    </a:moveTo>
                    <a:lnTo>
                      <a:pt x="1483518" y="710214"/>
                    </a:lnTo>
                    <a:cubicBezTo>
                      <a:pt x="1493837" y="703467"/>
                      <a:pt x="1481137" y="703864"/>
                      <a:pt x="1473993" y="700689"/>
                    </a:cubicBezTo>
                    <a:cubicBezTo>
                      <a:pt x="1466849" y="697514"/>
                      <a:pt x="1449783" y="694736"/>
                      <a:pt x="1440655" y="691164"/>
                    </a:cubicBezTo>
                    <a:cubicBezTo>
                      <a:pt x="1431527" y="687592"/>
                      <a:pt x="1427162" y="684417"/>
                      <a:pt x="1419224" y="679258"/>
                    </a:cubicBezTo>
                    <a:cubicBezTo>
                      <a:pt x="1411286" y="674099"/>
                      <a:pt x="1403746" y="663780"/>
                      <a:pt x="1393030" y="660208"/>
                    </a:cubicBezTo>
                    <a:cubicBezTo>
                      <a:pt x="1382314" y="656636"/>
                      <a:pt x="1367233" y="653857"/>
                      <a:pt x="1354930" y="657826"/>
                    </a:cubicBezTo>
                    <a:cubicBezTo>
                      <a:pt x="1342627" y="661795"/>
                      <a:pt x="1321989" y="682035"/>
                      <a:pt x="1319211" y="684020"/>
                    </a:cubicBezTo>
                    <a:cubicBezTo>
                      <a:pt x="1316433" y="686004"/>
                      <a:pt x="1331514" y="675686"/>
                      <a:pt x="1338261" y="669733"/>
                    </a:cubicBezTo>
                    <a:cubicBezTo>
                      <a:pt x="1345008" y="663780"/>
                      <a:pt x="1350565" y="656239"/>
                      <a:pt x="1359693" y="648301"/>
                    </a:cubicBezTo>
                    <a:cubicBezTo>
                      <a:pt x="1368821" y="640363"/>
                      <a:pt x="1379933" y="633617"/>
                      <a:pt x="1393030" y="622108"/>
                    </a:cubicBezTo>
                    <a:cubicBezTo>
                      <a:pt x="1406127" y="610599"/>
                      <a:pt x="1425574" y="590754"/>
                      <a:pt x="1438274" y="579245"/>
                    </a:cubicBezTo>
                    <a:cubicBezTo>
                      <a:pt x="1450974" y="567736"/>
                      <a:pt x="1469230" y="553051"/>
                      <a:pt x="1469230" y="553051"/>
                    </a:cubicBezTo>
                    <a:cubicBezTo>
                      <a:pt x="1479946" y="543129"/>
                      <a:pt x="1497012" y="529239"/>
                      <a:pt x="1502568" y="519714"/>
                    </a:cubicBezTo>
                    <a:cubicBezTo>
                      <a:pt x="1508124" y="510189"/>
                      <a:pt x="1498996" y="505029"/>
                      <a:pt x="1502568" y="495901"/>
                    </a:cubicBezTo>
                    <a:cubicBezTo>
                      <a:pt x="1506140" y="486773"/>
                      <a:pt x="1516459" y="476057"/>
                      <a:pt x="1523999" y="464945"/>
                    </a:cubicBezTo>
                    <a:cubicBezTo>
                      <a:pt x="1531539" y="453833"/>
                      <a:pt x="1542652" y="441926"/>
                      <a:pt x="1547811" y="429226"/>
                    </a:cubicBezTo>
                    <a:cubicBezTo>
                      <a:pt x="1552970" y="416526"/>
                      <a:pt x="1554955" y="402239"/>
                      <a:pt x="1554955" y="388745"/>
                    </a:cubicBezTo>
                    <a:cubicBezTo>
                      <a:pt x="1554955" y="375251"/>
                      <a:pt x="1549795" y="362551"/>
                      <a:pt x="1547811" y="348264"/>
                    </a:cubicBezTo>
                    <a:cubicBezTo>
                      <a:pt x="1545827" y="333977"/>
                      <a:pt x="1544636" y="314529"/>
                      <a:pt x="1543049" y="303020"/>
                    </a:cubicBezTo>
                    <a:cubicBezTo>
                      <a:pt x="1541462" y="291511"/>
                      <a:pt x="1531936" y="289527"/>
                      <a:pt x="1538286" y="279208"/>
                    </a:cubicBezTo>
                    <a:cubicBezTo>
                      <a:pt x="1544636" y="268889"/>
                      <a:pt x="1582736" y="246267"/>
                      <a:pt x="1581149" y="241108"/>
                    </a:cubicBezTo>
                    <a:cubicBezTo>
                      <a:pt x="1579562" y="235949"/>
                      <a:pt x="1531936" y="254601"/>
                      <a:pt x="1528761" y="248251"/>
                    </a:cubicBezTo>
                    <a:cubicBezTo>
                      <a:pt x="1525586" y="241901"/>
                      <a:pt x="1560908" y="210946"/>
                      <a:pt x="1562099" y="203008"/>
                    </a:cubicBezTo>
                    <a:cubicBezTo>
                      <a:pt x="1563290" y="195070"/>
                      <a:pt x="1539874" y="206579"/>
                      <a:pt x="1535905" y="200626"/>
                    </a:cubicBezTo>
                    <a:cubicBezTo>
                      <a:pt x="1531936" y="194673"/>
                      <a:pt x="1540667" y="176417"/>
                      <a:pt x="1538286" y="167289"/>
                    </a:cubicBezTo>
                    <a:cubicBezTo>
                      <a:pt x="1535905" y="158161"/>
                      <a:pt x="1531540" y="152208"/>
                      <a:pt x="1521618" y="145858"/>
                    </a:cubicBezTo>
                    <a:cubicBezTo>
                      <a:pt x="1511696" y="139508"/>
                      <a:pt x="1488280" y="132364"/>
                      <a:pt x="1478755" y="129189"/>
                    </a:cubicBezTo>
                    <a:cubicBezTo>
                      <a:pt x="1469230" y="126014"/>
                      <a:pt x="1471612" y="125220"/>
                      <a:pt x="1464468" y="126808"/>
                    </a:cubicBezTo>
                    <a:cubicBezTo>
                      <a:pt x="1457324" y="128395"/>
                      <a:pt x="1442243" y="134745"/>
                      <a:pt x="1435893" y="138714"/>
                    </a:cubicBezTo>
                    <a:cubicBezTo>
                      <a:pt x="1429543" y="142683"/>
                      <a:pt x="1431924" y="147048"/>
                      <a:pt x="1426368" y="150620"/>
                    </a:cubicBezTo>
                    <a:cubicBezTo>
                      <a:pt x="1420812" y="154192"/>
                      <a:pt x="1408905" y="158557"/>
                      <a:pt x="1402555" y="160145"/>
                    </a:cubicBezTo>
                    <a:cubicBezTo>
                      <a:pt x="1396205" y="161732"/>
                      <a:pt x="1391840" y="164114"/>
                      <a:pt x="1388268" y="160145"/>
                    </a:cubicBezTo>
                    <a:cubicBezTo>
                      <a:pt x="1384696" y="156176"/>
                      <a:pt x="1386283" y="141492"/>
                      <a:pt x="1381124" y="136333"/>
                    </a:cubicBezTo>
                    <a:cubicBezTo>
                      <a:pt x="1375965" y="131174"/>
                      <a:pt x="1364058" y="133555"/>
                      <a:pt x="1357311" y="129189"/>
                    </a:cubicBezTo>
                    <a:cubicBezTo>
                      <a:pt x="1350564" y="124823"/>
                      <a:pt x="1343421" y="117283"/>
                      <a:pt x="1340643" y="110139"/>
                    </a:cubicBezTo>
                    <a:cubicBezTo>
                      <a:pt x="1337865" y="102995"/>
                      <a:pt x="1340643" y="86326"/>
                      <a:pt x="1340643" y="86326"/>
                    </a:cubicBezTo>
                    <a:cubicBezTo>
                      <a:pt x="1340643" y="79579"/>
                      <a:pt x="1344612" y="77992"/>
                      <a:pt x="1340643" y="69658"/>
                    </a:cubicBezTo>
                    <a:cubicBezTo>
                      <a:pt x="1336674" y="61324"/>
                      <a:pt x="1325561" y="38304"/>
                      <a:pt x="1316830" y="36320"/>
                    </a:cubicBezTo>
                    <a:cubicBezTo>
                      <a:pt x="1308099" y="34336"/>
                      <a:pt x="1297780" y="55370"/>
                      <a:pt x="1288255" y="57751"/>
                    </a:cubicBezTo>
                    <a:cubicBezTo>
                      <a:pt x="1278730" y="60132"/>
                      <a:pt x="1269205" y="52592"/>
                      <a:pt x="1259680" y="50608"/>
                    </a:cubicBezTo>
                    <a:cubicBezTo>
                      <a:pt x="1250155" y="48624"/>
                      <a:pt x="1238249" y="43861"/>
                      <a:pt x="1231105" y="45845"/>
                    </a:cubicBezTo>
                    <a:cubicBezTo>
                      <a:pt x="1223961" y="47829"/>
                      <a:pt x="1221580" y="57752"/>
                      <a:pt x="1216818" y="62514"/>
                    </a:cubicBezTo>
                    <a:cubicBezTo>
                      <a:pt x="1212056" y="67276"/>
                      <a:pt x="1210864" y="71642"/>
                      <a:pt x="1202530" y="74420"/>
                    </a:cubicBezTo>
                    <a:cubicBezTo>
                      <a:pt x="1194195" y="77198"/>
                      <a:pt x="1174749" y="77595"/>
                      <a:pt x="1166811" y="79183"/>
                    </a:cubicBezTo>
                    <a:cubicBezTo>
                      <a:pt x="1158873" y="80771"/>
                      <a:pt x="1159270" y="80373"/>
                      <a:pt x="1154905" y="83945"/>
                    </a:cubicBezTo>
                    <a:cubicBezTo>
                      <a:pt x="1150540" y="87517"/>
                      <a:pt x="1144984" y="95058"/>
                      <a:pt x="1140618" y="100614"/>
                    </a:cubicBezTo>
                    <a:cubicBezTo>
                      <a:pt x="1136252" y="106170"/>
                      <a:pt x="1135458" y="114902"/>
                      <a:pt x="1128711" y="117283"/>
                    </a:cubicBezTo>
                    <a:cubicBezTo>
                      <a:pt x="1121964" y="119664"/>
                      <a:pt x="1110455" y="114901"/>
                      <a:pt x="1100136" y="114901"/>
                    </a:cubicBezTo>
                    <a:cubicBezTo>
                      <a:pt x="1089817" y="114901"/>
                      <a:pt x="1077515" y="120855"/>
                      <a:pt x="1066799" y="117283"/>
                    </a:cubicBezTo>
                    <a:cubicBezTo>
                      <a:pt x="1056083" y="113711"/>
                      <a:pt x="1044177" y="100614"/>
                      <a:pt x="1035843" y="93470"/>
                    </a:cubicBezTo>
                    <a:cubicBezTo>
                      <a:pt x="1027509" y="86326"/>
                      <a:pt x="1022746" y="75611"/>
                      <a:pt x="1016793" y="74420"/>
                    </a:cubicBezTo>
                    <a:cubicBezTo>
                      <a:pt x="1010840" y="73229"/>
                      <a:pt x="1005283" y="87120"/>
                      <a:pt x="1000124" y="86326"/>
                    </a:cubicBezTo>
                    <a:cubicBezTo>
                      <a:pt x="994964" y="85532"/>
                      <a:pt x="991789" y="73627"/>
                      <a:pt x="985836" y="69658"/>
                    </a:cubicBezTo>
                    <a:cubicBezTo>
                      <a:pt x="979883" y="65689"/>
                      <a:pt x="971549" y="60926"/>
                      <a:pt x="964405" y="62514"/>
                    </a:cubicBezTo>
                    <a:cubicBezTo>
                      <a:pt x="957261" y="64101"/>
                      <a:pt x="948530" y="74024"/>
                      <a:pt x="942974" y="79183"/>
                    </a:cubicBezTo>
                    <a:cubicBezTo>
                      <a:pt x="937418" y="84342"/>
                      <a:pt x="937815" y="89105"/>
                      <a:pt x="931068" y="93470"/>
                    </a:cubicBezTo>
                    <a:cubicBezTo>
                      <a:pt x="924321" y="97835"/>
                      <a:pt x="911621" y="102201"/>
                      <a:pt x="902493" y="105376"/>
                    </a:cubicBezTo>
                    <a:cubicBezTo>
                      <a:pt x="893365" y="108551"/>
                      <a:pt x="876299" y="112520"/>
                      <a:pt x="876299" y="112520"/>
                    </a:cubicBezTo>
                    <a:cubicBezTo>
                      <a:pt x="867568" y="114901"/>
                      <a:pt x="856852" y="115298"/>
                      <a:pt x="850105" y="119664"/>
                    </a:cubicBezTo>
                    <a:cubicBezTo>
                      <a:pt x="843358" y="124030"/>
                      <a:pt x="840977" y="133951"/>
                      <a:pt x="835818" y="138714"/>
                    </a:cubicBezTo>
                    <a:cubicBezTo>
                      <a:pt x="830659" y="143476"/>
                      <a:pt x="826690" y="147842"/>
                      <a:pt x="819149" y="148239"/>
                    </a:cubicBezTo>
                    <a:cubicBezTo>
                      <a:pt x="811608" y="148636"/>
                      <a:pt x="801686" y="147048"/>
                      <a:pt x="790574" y="141095"/>
                    </a:cubicBezTo>
                    <a:cubicBezTo>
                      <a:pt x="779462" y="135142"/>
                      <a:pt x="767952" y="121648"/>
                      <a:pt x="752474" y="112520"/>
                    </a:cubicBezTo>
                    <a:cubicBezTo>
                      <a:pt x="736996" y="103392"/>
                      <a:pt x="713183" y="94660"/>
                      <a:pt x="697705" y="86326"/>
                    </a:cubicBezTo>
                    <a:cubicBezTo>
                      <a:pt x="682227" y="77992"/>
                      <a:pt x="675480" y="72039"/>
                      <a:pt x="659605" y="62514"/>
                    </a:cubicBezTo>
                    <a:cubicBezTo>
                      <a:pt x="643730" y="52989"/>
                      <a:pt x="618727" y="39495"/>
                      <a:pt x="602455" y="29176"/>
                    </a:cubicBezTo>
                    <a:cubicBezTo>
                      <a:pt x="586183" y="18857"/>
                      <a:pt x="571499" y="3776"/>
                      <a:pt x="561974" y="601"/>
                    </a:cubicBezTo>
                    <a:cubicBezTo>
                      <a:pt x="552449" y="-2574"/>
                      <a:pt x="554036" y="7745"/>
                      <a:pt x="545305" y="10126"/>
                    </a:cubicBezTo>
                    <a:cubicBezTo>
                      <a:pt x="536574" y="12507"/>
                      <a:pt x="526652" y="13698"/>
                      <a:pt x="509586" y="14889"/>
                    </a:cubicBezTo>
                    <a:cubicBezTo>
                      <a:pt x="492520" y="16080"/>
                      <a:pt x="461564" y="15286"/>
                      <a:pt x="442911" y="17270"/>
                    </a:cubicBezTo>
                    <a:cubicBezTo>
                      <a:pt x="424258" y="19254"/>
                      <a:pt x="413146" y="25207"/>
                      <a:pt x="397668" y="26795"/>
                    </a:cubicBezTo>
                    <a:cubicBezTo>
                      <a:pt x="382190" y="28382"/>
                      <a:pt x="367109" y="25208"/>
                      <a:pt x="350043" y="26795"/>
                    </a:cubicBezTo>
                    <a:cubicBezTo>
                      <a:pt x="332977" y="28382"/>
                      <a:pt x="310355" y="32351"/>
                      <a:pt x="295274" y="36320"/>
                    </a:cubicBezTo>
                    <a:cubicBezTo>
                      <a:pt x="280193" y="40289"/>
                      <a:pt x="269874" y="47036"/>
                      <a:pt x="259555" y="50608"/>
                    </a:cubicBezTo>
                    <a:cubicBezTo>
                      <a:pt x="249236" y="54180"/>
                      <a:pt x="241695" y="55767"/>
                      <a:pt x="233361" y="57751"/>
                    </a:cubicBezTo>
                    <a:cubicBezTo>
                      <a:pt x="225027" y="59735"/>
                      <a:pt x="217883" y="62514"/>
                      <a:pt x="209549" y="62514"/>
                    </a:cubicBezTo>
                    <a:cubicBezTo>
                      <a:pt x="201215" y="62514"/>
                      <a:pt x="191689" y="55767"/>
                      <a:pt x="183355" y="57751"/>
                    </a:cubicBezTo>
                    <a:cubicBezTo>
                      <a:pt x="175021" y="59735"/>
                      <a:pt x="167480" y="69261"/>
                      <a:pt x="159543" y="74420"/>
                    </a:cubicBezTo>
                    <a:cubicBezTo>
                      <a:pt x="151606" y="79579"/>
                      <a:pt x="135730" y="88708"/>
                      <a:pt x="135730" y="88708"/>
                    </a:cubicBezTo>
                    <a:cubicBezTo>
                      <a:pt x="129777" y="92280"/>
                      <a:pt x="128983" y="94661"/>
                      <a:pt x="123824" y="95851"/>
                    </a:cubicBezTo>
                    <a:cubicBezTo>
                      <a:pt x="118665" y="97041"/>
                      <a:pt x="112315" y="97041"/>
                      <a:pt x="104774" y="95851"/>
                    </a:cubicBezTo>
                    <a:cubicBezTo>
                      <a:pt x="97233" y="94660"/>
                      <a:pt x="86517" y="91089"/>
                      <a:pt x="78580" y="88708"/>
                    </a:cubicBezTo>
                    <a:cubicBezTo>
                      <a:pt x="70643" y="86327"/>
                      <a:pt x="62705" y="83548"/>
                      <a:pt x="57149" y="81564"/>
                    </a:cubicBezTo>
                    <a:cubicBezTo>
                      <a:pt x="51593" y="79580"/>
                      <a:pt x="50005" y="75610"/>
                      <a:pt x="45243" y="76801"/>
                    </a:cubicBezTo>
                    <a:cubicBezTo>
                      <a:pt x="40481" y="77992"/>
                      <a:pt x="36115" y="84342"/>
                      <a:pt x="28574" y="88708"/>
                    </a:cubicBezTo>
                    <a:cubicBezTo>
                      <a:pt x="21033" y="93074"/>
                      <a:pt x="-1" y="102995"/>
                      <a:pt x="-1" y="102995"/>
                    </a:cubicBezTo>
                  </a:path>
                </a:pathLst>
              </a:custGeom>
              <a:noFill/>
              <a:ln w="28575" cap="flat" cmpd="sng">
                <a:solidFill>
                  <a:srgbClr val="00FF00"/>
                </a:solidFill>
                <a:prstDash val="solid"/>
                <a:miter lim="4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Roboto Condensed"/>
                  <a:ea typeface="Roboto Condensed"/>
                  <a:cs typeface="Roboto Condensed"/>
                  <a:sym typeface="Roboto Condensed"/>
                </a:endParaRPr>
              </a:p>
            </p:txBody>
          </p:sp>
          <p:sp>
            <p:nvSpPr>
              <p:cNvPr id="1765" name="Google Shape;1765;p75">
                <a:extLst>
                  <a:ext uri="{FF2B5EF4-FFF2-40B4-BE49-F238E27FC236}">
                    <a16:creationId xmlns:a16="http://schemas.microsoft.com/office/drawing/2014/main" id="{E917009D-86AF-4284-12A4-7FE733E456F4}"/>
                  </a:ext>
                </a:extLst>
              </p:cNvPr>
              <p:cNvSpPr/>
              <p:nvPr/>
            </p:nvSpPr>
            <p:spPr>
              <a:xfrm>
                <a:off x="3653616" y="4179094"/>
                <a:ext cx="758840" cy="445294"/>
              </a:xfrm>
              <a:custGeom>
                <a:avLst/>
                <a:gdLst/>
                <a:ahLst/>
                <a:cxnLst/>
                <a:rect l="l" t="t" r="r" b="b"/>
                <a:pathLst>
                  <a:path w="758840" h="445294" extrusionOk="0">
                    <a:moveTo>
                      <a:pt x="758840" y="445294"/>
                    </a:moveTo>
                    <a:cubicBezTo>
                      <a:pt x="738401" y="436364"/>
                      <a:pt x="717962" y="427434"/>
                      <a:pt x="701690" y="421481"/>
                    </a:cubicBezTo>
                    <a:cubicBezTo>
                      <a:pt x="685418" y="415528"/>
                      <a:pt x="673909" y="415528"/>
                      <a:pt x="661209" y="409575"/>
                    </a:cubicBezTo>
                    <a:cubicBezTo>
                      <a:pt x="648509" y="403622"/>
                      <a:pt x="633427" y="392112"/>
                      <a:pt x="625490" y="385762"/>
                    </a:cubicBezTo>
                    <a:cubicBezTo>
                      <a:pt x="617553" y="379412"/>
                      <a:pt x="621918" y="377428"/>
                      <a:pt x="613584" y="371475"/>
                    </a:cubicBezTo>
                    <a:cubicBezTo>
                      <a:pt x="605250" y="365522"/>
                      <a:pt x="583818" y="357982"/>
                      <a:pt x="575484" y="350044"/>
                    </a:cubicBezTo>
                    <a:cubicBezTo>
                      <a:pt x="567150" y="342106"/>
                      <a:pt x="575087" y="330994"/>
                      <a:pt x="563578" y="323850"/>
                    </a:cubicBezTo>
                    <a:cubicBezTo>
                      <a:pt x="552069" y="316706"/>
                      <a:pt x="517937" y="313134"/>
                      <a:pt x="506428" y="307181"/>
                    </a:cubicBezTo>
                    <a:cubicBezTo>
                      <a:pt x="494919" y="301228"/>
                      <a:pt x="501666" y="297656"/>
                      <a:pt x="494522" y="288131"/>
                    </a:cubicBezTo>
                    <a:cubicBezTo>
                      <a:pt x="487378" y="278606"/>
                      <a:pt x="470709" y="262731"/>
                      <a:pt x="463565" y="250031"/>
                    </a:cubicBezTo>
                    <a:cubicBezTo>
                      <a:pt x="456421" y="237331"/>
                      <a:pt x="457215" y="225425"/>
                      <a:pt x="451659" y="211931"/>
                    </a:cubicBezTo>
                    <a:cubicBezTo>
                      <a:pt x="446103" y="198437"/>
                      <a:pt x="436578" y="180975"/>
                      <a:pt x="430228" y="169069"/>
                    </a:cubicBezTo>
                    <a:cubicBezTo>
                      <a:pt x="423878" y="157163"/>
                      <a:pt x="421893" y="147241"/>
                      <a:pt x="413559" y="140494"/>
                    </a:cubicBezTo>
                    <a:cubicBezTo>
                      <a:pt x="405225" y="133747"/>
                      <a:pt x="388953" y="131762"/>
                      <a:pt x="380222" y="128587"/>
                    </a:cubicBezTo>
                    <a:cubicBezTo>
                      <a:pt x="371491" y="125412"/>
                      <a:pt x="370697" y="122634"/>
                      <a:pt x="361172" y="121444"/>
                    </a:cubicBezTo>
                    <a:cubicBezTo>
                      <a:pt x="351647" y="120254"/>
                      <a:pt x="333788" y="120650"/>
                      <a:pt x="323072" y="121444"/>
                    </a:cubicBezTo>
                    <a:cubicBezTo>
                      <a:pt x="312356" y="122238"/>
                      <a:pt x="307197" y="128190"/>
                      <a:pt x="296878" y="126206"/>
                    </a:cubicBezTo>
                    <a:cubicBezTo>
                      <a:pt x="286559" y="124222"/>
                      <a:pt x="272271" y="114299"/>
                      <a:pt x="261159" y="109537"/>
                    </a:cubicBezTo>
                    <a:cubicBezTo>
                      <a:pt x="250047" y="104775"/>
                      <a:pt x="239728" y="100012"/>
                      <a:pt x="230203" y="97631"/>
                    </a:cubicBezTo>
                    <a:cubicBezTo>
                      <a:pt x="220678" y="95250"/>
                      <a:pt x="213931" y="94456"/>
                      <a:pt x="204009" y="95250"/>
                    </a:cubicBezTo>
                    <a:cubicBezTo>
                      <a:pt x="194087" y="96044"/>
                      <a:pt x="180594" y="101203"/>
                      <a:pt x="170672" y="102394"/>
                    </a:cubicBezTo>
                    <a:cubicBezTo>
                      <a:pt x="160750" y="103585"/>
                      <a:pt x="150828" y="105569"/>
                      <a:pt x="144478" y="102394"/>
                    </a:cubicBezTo>
                    <a:cubicBezTo>
                      <a:pt x="138128" y="99219"/>
                      <a:pt x="137334" y="90091"/>
                      <a:pt x="132572" y="83344"/>
                    </a:cubicBezTo>
                    <a:cubicBezTo>
                      <a:pt x="127810" y="76597"/>
                      <a:pt x="125031" y="67865"/>
                      <a:pt x="115903" y="61912"/>
                    </a:cubicBezTo>
                    <a:cubicBezTo>
                      <a:pt x="106775" y="55959"/>
                      <a:pt x="88519" y="51990"/>
                      <a:pt x="77803" y="47625"/>
                    </a:cubicBezTo>
                    <a:cubicBezTo>
                      <a:pt x="67087" y="43260"/>
                      <a:pt x="59150" y="40481"/>
                      <a:pt x="51609" y="35719"/>
                    </a:cubicBezTo>
                    <a:cubicBezTo>
                      <a:pt x="44068" y="30957"/>
                      <a:pt x="38115" y="21034"/>
                      <a:pt x="32559" y="19050"/>
                    </a:cubicBezTo>
                    <a:cubicBezTo>
                      <a:pt x="27003" y="17066"/>
                      <a:pt x="23431" y="24209"/>
                      <a:pt x="18272" y="23812"/>
                    </a:cubicBezTo>
                    <a:cubicBezTo>
                      <a:pt x="13113" y="23415"/>
                      <a:pt x="4381" y="20638"/>
                      <a:pt x="1603" y="16669"/>
                    </a:cubicBezTo>
                    <a:cubicBezTo>
                      <a:pt x="-1175" y="12700"/>
                      <a:pt x="214" y="6350"/>
                      <a:pt x="1603" y="0"/>
                    </a:cubicBezTo>
                  </a:path>
                </a:pathLst>
              </a:custGeom>
              <a:noFill/>
              <a:ln w="28575" cap="flat" cmpd="sng">
                <a:solidFill>
                  <a:srgbClr val="00FF00"/>
                </a:solidFill>
                <a:prstDash val="solid"/>
                <a:miter lim="4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Roboto Condensed"/>
                  <a:ea typeface="Roboto Condensed"/>
                  <a:cs typeface="Roboto Condensed"/>
                  <a:sym typeface="Roboto Condensed"/>
                </a:endParaRPr>
              </a:p>
            </p:txBody>
          </p:sp>
          <p:sp>
            <p:nvSpPr>
              <p:cNvPr id="1766" name="Google Shape;1766;p75">
                <a:extLst>
                  <a:ext uri="{FF2B5EF4-FFF2-40B4-BE49-F238E27FC236}">
                    <a16:creationId xmlns:a16="http://schemas.microsoft.com/office/drawing/2014/main" id="{0D72AD0D-846A-C3B3-70AF-2903DD7E8C95}"/>
                  </a:ext>
                </a:extLst>
              </p:cNvPr>
              <p:cNvSpPr/>
              <p:nvPr/>
            </p:nvSpPr>
            <p:spPr>
              <a:xfrm>
                <a:off x="2712242" y="3633805"/>
                <a:ext cx="215373" cy="366712"/>
              </a:xfrm>
              <a:custGeom>
                <a:avLst/>
                <a:gdLst/>
                <a:ahLst/>
                <a:cxnLst/>
                <a:rect l="l" t="t" r="r" b="b"/>
                <a:pathLst>
                  <a:path w="215373" h="366713" extrusionOk="0">
                    <a:moveTo>
                      <a:pt x="147637" y="366713"/>
                    </a:moveTo>
                    <a:cubicBezTo>
                      <a:pt x="155773" y="344289"/>
                      <a:pt x="163909" y="321866"/>
                      <a:pt x="173831" y="309563"/>
                    </a:cubicBezTo>
                    <a:cubicBezTo>
                      <a:pt x="183753" y="297260"/>
                      <a:pt x="203597" y="299641"/>
                      <a:pt x="207169" y="292894"/>
                    </a:cubicBezTo>
                    <a:cubicBezTo>
                      <a:pt x="210741" y="286147"/>
                      <a:pt x="202009" y="276622"/>
                      <a:pt x="195262" y="269082"/>
                    </a:cubicBezTo>
                    <a:cubicBezTo>
                      <a:pt x="188515" y="261541"/>
                      <a:pt x="171449" y="257573"/>
                      <a:pt x="166687" y="247651"/>
                    </a:cubicBezTo>
                    <a:cubicBezTo>
                      <a:pt x="161925" y="237729"/>
                      <a:pt x="166687" y="209551"/>
                      <a:pt x="166687" y="209551"/>
                    </a:cubicBezTo>
                    <a:cubicBezTo>
                      <a:pt x="166687" y="196454"/>
                      <a:pt x="162321" y="178197"/>
                      <a:pt x="166687" y="169069"/>
                    </a:cubicBezTo>
                    <a:cubicBezTo>
                      <a:pt x="171053" y="159941"/>
                      <a:pt x="185340" y="159544"/>
                      <a:pt x="192881" y="154782"/>
                    </a:cubicBezTo>
                    <a:cubicBezTo>
                      <a:pt x="200422" y="150020"/>
                      <a:pt x="208359" y="146447"/>
                      <a:pt x="211931" y="140494"/>
                    </a:cubicBezTo>
                    <a:cubicBezTo>
                      <a:pt x="215503" y="134541"/>
                      <a:pt x="216296" y="124619"/>
                      <a:pt x="214312" y="119063"/>
                    </a:cubicBezTo>
                    <a:cubicBezTo>
                      <a:pt x="212328" y="113507"/>
                      <a:pt x="206375" y="110729"/>
                      <a:pt x="200025" y="107157"/>
                    </a:cubicBezTo>
                    <a:cubicBezTo>
                      <a:pt x="193675" y="103585"/>
                      <a:pt x="183753" y="98029"/>
                      <a:pt x="176212" y="97632"/>
                    </a:cubicBezTo>
                    <a:cubicBezTo>
                      <a:pt x="168671" y="97235"/>
                      <a:pt x="163512" y="101998"/>
                      <a:pt x="154781" y="104776"/>
                    </a:cubicBezTo>
                    <a:cubicBezTo>
                      <a:pt x="146050" y="107554"/>
                      <a:pt x="132159" y="113507"/>
                      <a:pt x="123825" y="114301"/>
                    </a:cubicBezTo>
                    <a:cubicBezTo>
                      <a:pt x="115491" y="115095"/>
                      <a:pt x="110331" y="115491"/>
                      <a:pt x="104775" y="109538"/>
                    </a:cubicBezTo>
                    <a:cubicBezTo>
                      <a:pt x="99219" y="103585"/>
                      <a:pt x="97631" y="82154"/>
                      <a:pt x="90487" y="78582"/>
                    </a:cubicBezTo>
                    <a:cubicBezTo>
                      <a:pt x="83343" y="75010"/>
                      <a:pt x="70643" y="82948"/>
                      <a:pt x="61912" y="88107"/>
                    </a:cubicBezTo>
                    <a:cubicBezTo>
                      <a:pt x="53181" y="93266"/>
                      <a:pt x="44847" y="105569"/>
                      <a:pt x="38100" y="109538"/>
                    </a:cubicBezTo>
                    <a:cubicBezTo>
                      <a:pt x="31353" y="113507"/>
                      <a:pt x="26193" y="113506"/>
                      <a:pt x="21431" y="111919"/>
                    </a:cubicBezTo>
                    <a:cubicBezTo>
                      <a:pt x="16669" y="110332"/>
                      <a:pt x="13097" y="105966"/>
                      <a:pt x="9525" y="100013"/>
                    </a:cubicBezTo>
                    <a:cubicBezTo>
                      <a:pt x="5953" y="94060"/>
                      <a:pt x="0" y="83742"/>
                      <a:pt x="0" y="76201"/>
                    </a:cubicBezTo>
                    <a:cubicBezTo>
                      <a:pt x="0" y="68660"/>
                      <a:pt x="5953" y="59531"/>
                      <a:pt x="9525" y="54769"/>
                    </a:cubicBezTo>
                    <a:cubicBezTo>
                      <a:pt x="13097" y="50007"/>
                      <a:pt x="20240" y="53579"/>
                      <a:pt x="21431" y="47626"/>
                    </a:cubicBezTo>
                    <a:cubicBezTo>
                      <a:pt x="22622" y="41673"/>
                      <a:pt x="20241" y="26988"/>
                      <a:pt x="16669" y="19051"/>
                    </a:cubicBezTo>
                    <a:cubicBezTo>
                      <a:pt x="13097" y="11114"/>
                      <a:pt x="3969" y="5954"/>
                      <a:pt x="0" y="1"/>
                    </a:cubicBezTo>
                  </a:path>
                </a:pathLst>
              </a:custGeom>
              <a:noFill/>
              <a:ln w="28575" cap="flat" cmpd="sng">
                <a:solidFill>
                  <a:srgbClr val="00FF00"/>
                </a:solidFill>
                <a:prstDash val="solid"/>
                <a:miter lim="4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Roboto Condensed"/>
                  <a:ea typeface="Roboto Condensed"/>
                  <a:cs typeface="Roboto Condensed"/>
                  <a:sym typeface="Roboto Condensed"/>
                </a:endParaRPr>
              </a:p>
            </p:txBody>
          </p:sp>
          <p:sp>
            <p:nvSpPr>
              <p:cNvPr id="1767" name="Google Shape;1767;p75">
                <a:extLst>
                  <a:ext uri="{FF2B5EF4-FFF2-40B4-BE49-F238E27FC236}">
                    <a16:creationId xmlns:a16="http://schemas.microsoft.com/office/drawing/2014/main" id="{F99192AA-BC50-0FD8-518F-E38353B2FD41}"/>
                  </a:ext>
                </a:extLst>
              </p:cNvPr>
              <p:cNvSpPr/>
              <p:nvPr/>
            </p:nvSpPr>
            <p:spPr>
              <a:xfrm>
                <a:off x="3476625" y="3419475"/>
                <a:ext cx="957263" cy="550069"/>
              </a:xfrm>
              <a:custGeom>
                <a:avLst/>
                <a:gdLst/>
                <a:ahLst/>
                <a:cxnLst/>
                <a:rect l="l" t="t" r="r" b="b"/>
                <a:pathLst>
                  <a:path w="957263" h="550069" extrusionOk="0">
                    <a:moveTo>
                      <a:pt x="957263" y="0"/>
                    </a:moveTo>
                    <a:cubicBezTo>
                      <a:pt x="932458" y="15478"/>
                      <a:pt x="907654" y="30956"/>
                      <a:pt x="883444" y="45244"/>
                    </a:cubicBezTo>
                    <a:cubicBezTo>
                      <a:pt x="859234" y="59532"/>
                      <a:pt x="837009" y="70247"/>
                      <a:pt x="812006" y="85725"/>
                    </a:cubicBezTo>
                    <a:cubicBezTo>
                      <a:pt x="787003" y="101203"/>
                      <a:pt x="756840" y="125810"/>
                      <a:pt x="733425" y="138113"/>
                    </a:cubicBezTo>
                    <a:cubicBezTo>
                      <a:pt x="710010" y="150416"/>
                      <a:pt x="686991" y="153194"/>
                      <a:pt x="671513" y="159544"/>
                    </a:cubicBezTo>
                    <a:cubicBezTo>
                      <a:pt x="656035" y="165894"/>
                      <a:pt x="648890" y="170260"/>
                      <a:pt x="640556" y="176213"/>
                    </a:cubicBezTo>
                    <a:cubicBezTo>
                      <a:pt x="632221" y="182166"/>
                      <a:pt x="633015" y="194073"/>
                      <a:pt x="621506" y="195263"/>
                    </a:cubicBezTo>
                    <a:cubicBezTo>
                      <a:pt x="609997" y="196453"/>
                      <a:pt x="583803" y="180578"/>
                      <a:pt x="571500" y="183356"/>
                    </a:cubicBezTo>
                    <a:cubicBezTo>
                      <a:pt x="559197" y="186134"/>
                      <a:pt x="558800" y="207962"/>
                      <a:pt x="547688" y="211931"/>
                    </a:cubicBezTo>
                    <a:cubicBezTo>
                      <a:pt x="536576" y="215900"/>
                      <a:pt x="517525" y="200422"/>
                      <a:pt x="504825" y="207169"/>
                    </a:cubicBezTo>
                    <a:cubicBezTo>
                      <a:pt x="492125" y="213916"/>
                      <a:pt x="488157" y="245269"/>
                      <a:pt x="471488" y="252413"/>
                    </a:cubicBezTo>
                    <a:cubicBezTo>
                      <a:pt x="454819" y="259557"/>
                      <a:pt x="419894" y="246459"/>
                      <a:pt x="404813" y="250031"/>
                    </a:cubicBezTo>
                    <a:cubicBezTo>
                      <a:pt x="389732" y="253603"/>
                      <a:pt x="391319" y="264716"/>
                      <a:pt x="381000" y="273844"/>
                    </a:cubicBezTo>
                    <a:cubicBezTo>
                      <a:pt x="370681" y="282972"/>
                      <a:pt x="353616" y="299244"/>
                      <a:pt x="342900" y="304800"/>
                    </a:cubicBezTo>
                    <a:cubicBezTo>
                      <a:pt x="332184" y="310356"/>
                      <a:pt x="325834" y="303609"/>
                      <a:pt x="316706" y="307181"/>
                    </a:cubicBezTo>
                    <a:cubicBezTo>
                      <a:pt x="307578" y="310753"/>
                      <a:pt x="296465" y="323850"/>
                      <a:pt x="288131" y="326231"/>
                    </a:cubicBezTo>
                    <a:cubicBezTo>
                      <a:pt x="279797" y="328612"/>
                      <a:pt x="275034" y="317500"/>
                      <a:pt x="266700" y="321469"/>
                    </a:cubicBezTo>
                    <a:cubicBezTo>
                      <a:pt x="258366" y="325438"/>
                      <a:pt x="246856" y="338138"/>
                      <a:pt x="238125" y="350044"/>
                    </a:cubicBezTo>
                    <a:cubicBezTo>
                      <a:pt x="229394" y="361950"/>
                      <a:pt x="220663" y="380603"/>
                      <a:pt x="214313" y="392906"/>
                    </a:cubicBezTo>
                    <a:cubicBezTo>
                      <a:pt x="207963" y="405209"/>
                      <a:pt x="209550" y="419894"/>
                      <a:pt x="200025" y="423863"/>
                    </a:cubicBezTo>
                    <a:cubicBezTo>
                      <a:pt x="190500" y="427832"/>
                      <a:pt x="167482" y="413941"/>
                      <a:pt x="157163" y="416719"/>
                    </a:cubicBezTo>
                    <a:cubicBezTo>
                      <a:pt x="146844" y="419497"/>
                      <a:pt x="143669" y="432990"/>
                      <a:pt x="138113" y="440531"/>
                    </a:cubicBezTo>
                    <a:cubicBezTo>
                      <a:pt x="132557" y="448072"/>
                      <a:pt x="128191" y="454026"/>
                      <a:pt x="123825" y="461963"/>
                    </a:cubicBezTo>
                    <a:cubicBezTo>
                      <a:pt x="119459" y="469900"/>
                      <a:pt x="121047" y="479822"/>
                      <a:pt x="111919" y="488156"/>
                    </a:cubicBezTo>
                    <a:cubicBezTo>
                      <a:pt x="102791" y="496490"/>
                      <a:pt x="84137" y="504428"/>
                      <a:pt x="69056" y="511969"/>
                    </a:cubicBezTo>
                    <a:cubicBezTo>
                      <a:pt x="53975" y="519510"/>
                      <a:pt x="32940" y="527050"/>
                      <a:pt x="21431" y="533400"/>
                    </a:cubicBezTo>
                    <a:cubicBezTo>
                      <a:pt x="9922" y="539750"/>
                      <a:pt x="4961" y="544909"/>
                      <a:pt x="0" y="550069"/>
                    </a:cubicBezTo>
                  </a:path>
                </a:pathLst>
              </a:custGeom>
              <a:noFill/>
              <a:ln w="28575" cap="flat" cmpd="sng">
                <a:solidFill>
                  <a:srgbClr val="00FF00"/>
                </a:solidFill>
                <a:prstDash val="solid"/>
                <a:miter lim="4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Roboto Condensed"/>
                  <a:ea typeface="Roboto Condensed"/>
                  <a:cs typeface="Roboto Condensed"/>
                  <a:sym typeface="Roboto Condensed"/>
                </a:endParaRPr>
              </a:p>
            </p:txBody>
          </p:sp>
          <p:sp>
            <p:nvSpPr>
              <p:cNvPr id="1768" name="Google Shape;1768;p75">
                <a:extLst>
                  <a:ext uri="{FF2B5EF4-FFF2-40B4-BE49-F238E27FC236}">
                    <a16:creationId xmlns:a16="http://schemas.microsoft.com/office/drawing/2014/main" id="{19DA7F8C-DBF0-102F-E56E-F9402D464C33}"/>
                  </a:ext>
                </a:extLst>
              </p:cNvPr>
              <p:cNvSpPr/>
              <p:nvPr/>
            </p:nvSpPr>
            <p:spPr>
              <a:xfrm>
                <a:off x="4243389" y="3257404"/>
                <a:ext cx="199855" cy="169220"/>
              </a:xfrm>
              <a:custGeom>
                <a:avLst/>
                <a:gdLst/>
                <a:ahLst/>
                <a:cxnLst/>
                <a:rect l="l" t="t" r="r" b="b"/>
                <a:pathLst>
                  <a:path w="199856" h="169220" extrusionOk="0">
                    <a:moveTo>
                      <a:pt x="0" y="4914"/>
                    </a:moveTo>
                    <a:cubicBezTo>
                      <a:pt x="7938" y="10470"/>
                      <a:pt x="20240" y="14439"/>
                      <a:pt x="35718" y="16820"/>
                    </a:cubicBezTo>
                    <a:cubicBezTo>
                      <a:pt x="51196" y="19201"/>
                      <a:pt x="76199" y="21979"/>
                      <a:pt x="92868" y="19201"/>
                    </a:cubicBezTo>
                    <a:cubicBezTo>
                      <a:pt x="109537" y="16423"/>
                      <a:pt x="123825" y="-1833"/>
                      <a:pt x="135731" y="151"/>
                    </a:cubicBezTo>
                    <a:cubicBezTo>
                      <a:pt x="147637" y="2135"/>
                      <a:pt x="153987" y="25154"/>
                      <a:pt x="164306" y="31107"/>
                    </a:cubicBezTo>
                    <a:cubicBezTo>
                      <a:pt x="174625" y="37060"/>
                      <a:pt x="192484" y="27933"/>
                      <a:pt x="197643" y="35870"/>
                    </a:cubicBezTo>
                    <a:cubicBezTo>
                      <a:pt x="202802" y="43808"/>
                      <a:pt x="197643" y="68810"/>
                      <a:pt x="195262" y="78732"/>
                    </a:cubicBezTo>
                    <a:cubicBezTo>
                      <a:pt x="192881" y="88654"/>
                      <a:pt x="185340" y="89051"/>
                      <a:pt x="183356" y="95401"/>
                    </a:cubicBezTo>
                    <a:cubicBezTo>
                      <a:pt x="181372" y="101751"/>
                      <a:pt x="186134" y="110482"/>
                      <a:pt x="183356" y="116832"/>
                    </a:cubicBezTo>
                    <a:cubicBezTo>
                      <a:pt x="180578" y="123182"/>
                      <a:pt x="166687" y="124770"/>
                      <a:pt x="166687" y="133501"/>
                    </a:cubicBezTo>
                    <a:cubicBezTo>
                      <a:pt x="166687" y="142232"/>
                      <a:pt x="175021" y="155726"/>
                      <a:pt x="183356" y="169220"/>
                    </a:cubicBezTo>
                  </a:path>
                </a:pathLst>
              </a:custGeom>
              <a:noFill/>
              <a:ln w="28575" cap="flat" cmpd="sng">
                <a:solidFill>
                  <a:srgbClr val="00FF00"/>
                </a:solidFill>
                <a:prstDash val="solid"/>
                <a:miter lim="4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Roboto Condensed"/>
                  <a:ea typeface="Roboto Condensed"/>
                  <a:cs typeface="Roboto Condensed"/>
                  <a:sym typeface="Roboto Condensed"/>
                </a:endParaRPr>
              </a:p>
            </p:txBody>
          </p:sp>
        </p:grpSp>
        <p:sp>
          <p:nvSpPr>
            <p:cNvPr id="1769" name="Google Shape;1769;p75">
              <a:extLst>
                <a:ext uri="{FF2B5EF4-FFF2-40B4-BE49-F238E27FC236}">
                  <a16:creationId xmlns:a16="http://schemas.microsoft.com/office/drawing/2014/main" id="{C7B89F71-DC8A-A6B0-0C60-9AE8EEB5B7DC}"/>
                </a:ext>
              </a:extLst>
            </p:cNvPr>
            <p:cNvSpPr/>
            <p:nvPr/>
          </p:nvSpPr>
          <p:spPr>
            <a:xfrm>
              <a:off x="1914791" y="4279892"/>
              <a:ext cx="129130" cy="386684"/>
            </a:xfrm>
            <a:custGeom>
              <a:avLst/>
              <a:gdLst/>
              <a:ahLst/>
              <a:cxnLst/>
              <a:rect l="l" t="t" r="r" b="b"/>
              <a:pathLst>
                <a:path w="166247" h="493650" extrusionOk="0">
                  <a:moveTo>
                    <a:pt x="166184" y="493650"/>
                  </a:moveTo>
                  <a:cubicBezTo>
                    <a:pt x="166978" y="484919"/>
                    <a:pt x="160231" y="476188"/>
                    <a:pt x="154278" y="469838"/>
                  </a:cubicBezTo>
                  <a:cubicBezTo>
                    <a:pt x="148325" y="463488"/>
                    <a:pt x="140785" y="463487"/>
                    <a:pt x="130466" y="455550"/>
                  </a:cubicBezTo>
                  <a:cubicBezTo>
                    <a:pt x="120147" y="447613"/>
                    <a:pt x="103479" y="430547"/>
                    <a:pt x="92366" y="422213"/>
                  </a:cubicBezTo>
                  <a:cubicBezTo>
                    <a:pt x="81254" y="413879"/>
                    <a:pt x="70141" y="411100"/>
                    <a:pt x="63791" y="405544"/>
                  </a:cubicBezTo>
                  <a:cubicBezTo>
                    <a:pt x="57441" y="399988"/>
                    <a:pt x="55854" y="396019"/>
                    <a:pt x="54266" y="388875"/>
                  </a:cubicBezTo>
                  <a:cubicBezTo>
                    <a:pt x="52679" y="381731"/>
                    <a:pt x="58235" y="372206"/>
                    <a:pt x="54266" y="362681"/>
                  </a:cubicBezTo>
                  <a:cubicBezTo>
                    <a:pt x="50297" y="353156"/>
                    <a:pt x="36406" y="344822"/>
                    <a:pt x="30453" y="331725"/>
                  </a:cubicBezTo>
                  <a:cubicBezTo>
                    <a:pt x="24500" y="318628"/>
                    <a:pt x="20531" y="297197"/>
                    <a:pt x="18547" y="284100"/>
                  </a:cubicBezTo>
                  <a:cubicBezTo>
                    <a:pt x="16563" y="271003"/>
                    <a:pt x="20890" y="255038"/>
                    <a:pt x="18547" y="253144"/>
                  </a:cubicBezTo>
                  <a:cubicBezTo>
                    <a:pt x="16204" y="251250"/>
                    <a:pt x="919" y="277101"/>
                    <a:pt x="4491" y="272736"/>
                  </a:cubicBezTo>
                  <a:cubicBezTo>
                    <a:pt x="8063" y="268371"/>
                    <a:pt x="34857" y="239344"/>
                    <a:pt x="39978" y="226950"/>
                  </a:cubicBezTo>
                  <a:cubicBezTo>
                    <a:pt x="45099" y="214557"/>
                    <a:pt x="36407" y="211075"/>
                    <a:pt x="35216" y="198375"/>
                  </a:cubicBezTo>
                  <a:cubicBezTo>
                    <a:pt x="34025" y="185675"/>
                    <a:pt x="37597" y="164641"/>
                    <a:pt x="32834" y="150750"/>
                  </a:cubicBezTo>
                  <a:cubicBezTo>
                    <a:pt x="28072" y="136859"/>
                    <a:pt x="10213" y="131700"/>
                    <a:pt x="6641" y="115031"/>
                  </a:cubicBezTo>
                  <a:cubicBezTo>
                    <a:pt x="3069" y="98362"/>
                    <a:pt x="12510" y="69910"/>
                    <a:pt x="11403" y="50738"/>
                  </a:cubicBezTo>
                  <a:cubicBezTo>
                    <a:pt x="10296" y="31566"/>
                    <a:pt x="7541" y="41275"/>
                    <a:pt x="0" y="0"/>
                  </a:cubicBezTo>
                </a:path>
              </a:pathLst>
            </a:custGeom>
            <a:noFill/>
            <a:ln w="28575" cap="flat" cmpd="sng">
              <a:solidFill>
                <a:srgbClr val="7030A0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</p:grpSp>
      <p:sp>
        <p:nvSpPr>
          <p:cNvPr id="1770" name="Google Shape;1770;p75">
            <a:extLst>
              <a:ext uri="{FF2B5EF4-FFF2-40B4-BE49-F238E27FC236}">
                <a16:creationId xmlns:a16="http://schemas.microsoft.com/office/drawing/2014/main" id="{75E89E26-A58D-A31F-2301-C71E2A67E377}"/>
              </a:ext>
            </a:extLst>
          </p:cNvPr>
          <p:cNvSpPr/>
          <p:nvPr/>
        </p:nvSpPr>
        <p:spPr>
          <a:xfrm>
            <a:off x="2215783" y="4737024"/>
            <a:ext cx="325023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55F"/>
              </a:buClr>
              <a:buSzPts val="1400"/>
              <a:buFont typeface="Arial"/>
              <a:buNone/>
            </a:pPr>
            <a:r>
              <a:rPr lang="pt-BR" sz="1400" b="1" i="0" u="none" strike="noStrike" cap="none">
                <a:solidFill>
                  <a:srgbClr val="07355F"/>
                </a:solidFill>
                <a:latin typeface="Arial"/>
                <a:ea typeface="Arial"/>
                <a:cs typeface="Arial"/>
                <a:sym typeface="Arial"/>
              </a:rPr>
              <a:t>SP</a:t>
            </a:r>
            <a:endParaRPr sz="1800" b="1" i="0" u="none" strike="noStrike" cap="none">
              <a:solidFill>
                <a:srgbClr val="07355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1" name="Google Shape;1771;p75">
            <a:extLst>
              <a:ext uri="{FF2B5EF4-FFF2-40B4-BE49-F238E27FC236}">
                <a16:creationId xmlns:a16="http://schemas.microsoft.com/office/drawing/2014/main" id="{21CD08F2-2095-FE63-BC32-8A415FE6A3AE}"/>
              </a:ext>
            </a:extLst>
          </p:cNvPr>
          <p:cNvSpPr/>
          <p:nvPr/>
        </p:nvSpPr>
        <p:spPr>
          <a:xfrm>
            <a:off x="5007585" y="1243735"/>
            <a:ext cx="325023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55F"/>
              </a:buClr>
              <a:buSzPts val="1400"/>
              <a:buFont typeface="Arial"/>
              <a:buNone/>
            </a:pPr>
            <a:r>
              <a:rPr lang="pt-BR" sz="1400" b="1" i="0" u="none" strike="noStrike" cap="none">
                <a:solidFill>
                  <a:srgbClr val="07355F"/>
                </a:solidFill>
                <a:latin typeface="Arial"/>
                <a:ea typeface="Arial"/>
                <a:cs typeface="Arial"/>
                <a:sym typeface="Arial"/>
              </a:rPr>
              <a:t>MG</a:t>
            </a:r>
            <a:endParaRPr sz="1800" b="1" i="0" u="none" strike="noStrike" cap="none">
              <a:solidFill>
                <a:srgbClr val="07355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2" name="Google Shape;1772;p75">
            <a:extLst>
              <a:ext uri="{FF2B5EF4-FFF2-40B4-BE49-F238E27FC236}">
                <a16:creationId xmlns:a16="http://schemas.microsoft.com/office/drawing/2014/main" id="{5E2BA41A-7CFA-D859-F005-2A6B5FE3E463}"/>
              </a:ext>
            </a:extLst>
          </p:cNvPr>
          <p:cNvSpPr/>
          <p:nvPr/>
        </p:nvSpPr>
        <p:spPr>
          <a:xfrm>
            <a:off x="8123971" y="1203432"/>
            <a:ext cx="325023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55F"/>
              </a:buClr>
              <a:buSzPts val="1400"/>
              <a:buFont typeface="Arial"/>
              <a:buNone/>
            </a:pPr>
            <a:r>
              <a:rPr lang="pt-BR" sz="1400" b="1" i="0" u="none" strike="noStrike" cap="none">
                <a:solidFill>
                  <a:srgbClr val="07355F"/>
                </a:solidFill>
                <a:latin typeface="Arial"/>
                <a:ea typeface="Arial"/>
                <a:cs typeface="Arial"/>
                <a:sym typeface="Arial"/>
              </a:rPr>
              <a:t>ES</a:t>
            </a:r>
            <a:endParaRPr sz="1800" b="1" i="0" u="none" strike="noStrike" cap="none">
              <a:solidFill>
                <a:srgbClr val="07355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3" name="Google Shape;1773;p75">
            <a:extLst>
              <a:ext uri="{FF2B5EF4-FFF2-40B4-BE49-F238E27FC236}">
                <a16:creationId xmlns:a16="http://schemas.microsoft.com/office/drawing/2014/main" id="{4183C3E7-B18B-218E-6BB0-5FA619129FEA}"/>
              </a:ext>
            </a:extLst>
          </p:cNvPr>
          <p:cNvSpPr/>
          <p:nvPr/>
        </p:nvSpPr>
        <p:spPr>
          <a:xfrm>
            <a:off x="6552548" y="3598051"/>
            <a:ext cx="325023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55F"/>
              </a:buClr>
              <a:buSzPts val="1400"/>
              <a:buFont typeface="Arial"/>
              <a:buNone/>
            </a:pPr>
            <a:r>
              <a:rPr lang="pt-BR" sz="1400" b="1" i="0" u="none" strike="noStrike" cap="none">
                <a:solidFill>
                  <a:srgbClr val="07355F"/>
                </a:solidFill>
                <a:latin typeface="Arial"/>
                <a:ea typeface="Arial"/>
                <a:cs typeface="Arial"/>
                <a:sym typeface="Arial"/>
              </a:rPr>
              <a:t>RJ</a:t>
            </a:r>
            <a:endParaRPr sz="1800" b="1" i="0" u="none" strike="noStrike" cap="none">
              <a:solidFill>
                <a:srgbClr val="07355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4" name="Google Shape;1774;p75">
            <a:extLst>
              <a:ext uri="{FF2B5EF4-FFF2-40B4-BE49-F238E27FC236}">
                <a16:creationId xmlns:a16="http://schemas.microsoft.com/office/drawing/2014/main" id="{62D6F8DE-8CD3-1405-B98C-DE73A439B585}"/>
              </a:ext>
            </a:extLst>
          </p:cNvPr>
          <p:cNvSpPr/>
          <p:nvPr/>
        </p:nvSpPr>
        <p:spPr>
          <a:xfrm>
            <a:off x="3949159" y="4647426"/>
            <a:ext cx="317396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Itaguaí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5" name="Google Shape;1775;p75">
            <a:extLst>
              <a:ext uri="{FF2B5EF4-FFF2-40B4-BE49-F238E27FC236}">
                <a16:creationId xmlns:a16="http://schemas.microsoft.com/office/drawing/2014/main" id="{D51D2FF0-8774-19C0-08C3-1E8710F1C861}"/>
              </a:ext>
            </a:extLst>
          </p:cNvPr>
          <p:cNvSpPr/>
          <p:nvPr/>
        </p:nvSpPr>
        <p:spPr>
          <a:xfrm>
            <a:off x="3234985" y="5476784"/>
            <a:ext cx="400752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Angra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dos Reis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6" name="Google Shape;1776;p75">
            <a:extLst>
              <a:ext uri="{FF2B5EF4-FFF2-40B4-BE49-F238E27FC236}">
                <a16:creationId xmlns:a16="http://schemas.microsoft.com/office/drawing/2014/main" id="{41E34064-0745-D604-A7F9-B44509C8D2E6}"/>
              </a:ext>
            </a:extLst>
          </p:cNvPr>
          <p:cNvSpPr/>
          <p:nvPr/>
        </p:nvSpPr>
        <p:spPr>
          <a:xfrm>
            <a:off x="3937634" y="5235340"/>
            <a:ext cx="80487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Complexo portuário de Itaguaí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7" name="Google Shape;1777;p75">
            <a:extLst>
              <a:ext uri="{FF2B5EF4-FFF2-40B4-BE49-F238E27FC236}">
                <a16:creationId xmlns:a16="http://schemas.microsoft.com/office/drawing/2014/main" id="{D6330E8E-ACFF-AFED-ED8D-605CEC766247}"/>
              </a:ext>
            </a:extLst>
          </p:cNvPr>
          <p:cNvSpPr/>
          <p:nvPr/>
        </p:nvSpPr>
        <p:spPr>
          <a:xfrm>
            <a:off x="4907174" y="5291328"/>
            <a:ext cx="66524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Rio de Janeiro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8" name="Google Shape;1778;p75">
            <a:extLst>
              <a:ext uri="{FF2B5EF4-FFF2-40B4-BE49-F238E27FC236}">
                <a16:creationId xmlns:a16="http://schemas.microsoft.com/office/drawing/2014/main" id="{CB3A0997-1E17-FB1B-33F0-A011DD24D720}"/>
              </a:ext>
            </a:extLst>
          </p:cNvPr>
          <p:cNvSpPr/>
          <p:nvPr/>
        </p:nvSpPr>
        <p:spPr>
          <a:xfrm>
            <a:off x="4744204" y="3496393"/>
            <a:ext cx="439223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Três Rios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9" name="Google Shape;1779;p75">
            <a:extLst>
              <a:ext uri="{FF2B5EF4-FFF2-40B4-BE49-F238E27FC236}">
                <a16:creationId xmlns:a16="http://schemas.microsoft.com/office/drawing/2014/main" id="{54F615CE-C269-5BE4-0D56-FFB561607C6D}"/>
              </a:ext>
            </a:extLst>
          </p:cNvPr>
          <p:cNvSpPr/>
          <p:nvPr/>
        </p:nvSpPr>
        <p:spPr>
          <a:xfrm>
            <a:off x="3051952" y="4218828"/>
            <a:ext cx="575399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Barra Mansa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0" name="Google Shape;1780;p75">
            <a:extLst>
              <a:ext uri="{FF2B5EF4-FFF2-40B4-BE49-F238E27FC236}">
                <a16:creationId xmlns:a16="http://schemas.microsoft.com/office/drawing/2014/main" id="{772E7632-6EB7-5AA9-797B-6D7D49700BD2}"/>
              </a:ext>
            </a:extLst>
          </p:cNvPr>
          <p:cNvSpPr/>
          <p:nvPr/>
        </p:nvSpPr>
        <p:spPr>
          <a:xfrm>
            <a:off x="4882401" y="2695609"/>
            <a:ext cx="567463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Juiz de Fora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1" name="Google Shape;1781;p75">
            <a:extLst>
              <a:ext uri="{FF2B5EF4-FFF2-40B4-BE49-F238E27FC236}">
                <a16:creationId xmlns:a16="http://schemas.microsoft.com/office/drawing/2014/main" id="{F28F2920-8F27-CE7F-32AE-6424DBBDD018}"/>
              </a:ext>
            </a:extLst>
          </p:cNvPr>
          <p:cNvSpPr/>
          <p:nvPr/>
        </p:nvSpPr>
        <p:spPr>
          <a:xfrm>
            <a:off x="4818158" y="2804821"/>
            <a:ext cx="72000" cy="73248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782" name="Google Shape;1782;p75">
            <a:extLst>
              <a:ext uri="{FF2B5EF4-FFF2-40B4-BE49-F238E27FC236}">
                <a16:creationId xmlns:a16="http://schemas.microsoft.com/office/drawing/2014/main" id="{87F21279-AFE1-E42B-7FE1-2EA2DD5E69BB}"/>
              </a:ext>
            </a:extLst>
          </p:cNvPr>
          <p:cNvSpPr/>
          <p:nvPr/>
        </p:nvSpPr>
        <p:spPr>
          <a:xfrm>
            <a:off x="5221160" y="4822084"/>
            <a:ext cx="72000" cy="73248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783" name="Google Shape;1783;p75">
            <a:extLst>
              <a:ext uri="{FF2B5EF4-FFF2-40B4-BE49-F238E27FC236}">
                <a16:creationId xmlns:a16="http://schemas.microsoft.com/office/drawing/2014/main" id="{1A591DC2-A385-CB02-9717-AA672C2B2D77}"/>
              </a:ext>
            </a:extLst>
          </p:cNvPr>
          <p:cNvSpPr/>
          <p:nvPr/>
        </p:nvSpPr>
        <p:spPr>
          <a:xfrm>
            <a:off x="5163026" y="4719377"/>
            <a:ext cx="153542" cy="121405"/>
          </a:xfrm>
          <a:prstGeom prst="triangle">
            <a:avLst>
              <a:gd name="adj" fmla="val 50000"/>
            </a:avLst>
          </a:prstGeom>
          <a:solidFill>
            <a:srgbClr val="0099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rgbClr val="07355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784" name="Google Shape;1784;p75">
            <a:extLst>
              <a:ext uri="{FF2B5EF4-FFF2-40B4-BE49-F238E27FC236}">
                <a16:creationId xmlns:a16="http://schemas.microsoft.com/office/drawing/2014/main" id="{4E7803F2-CAD2-A078-E56C-CDE16B892B29}"/>
              </a:ext>
            </a:extLst>
          </p:cNvPr>
          <p:cNvSpPr/>
          <p:nvPr/>
        </p:nvSpPr>
        <p:spPr>
          <a:xfrm>
            <a:off x="6276527" y="4472926"/>
            <a:ext cx="476092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Rio Bonito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5" name="Google Shape;1785;p75">
            <a:extLst>
              <a:ext uri="{FF2B5EF4-FFF2-40B4-BE49-F238E27FC236}">
                <a16:creationId xmlns:a16="http://schemas.microsoft.com/office/drawing/2014/main" id="{45A56721-ACF7-A9E8-FA39-0055EA468A4A}"/>
              </a:ext>
            </a:extLst>
          </p:cNvPr>
          <p:cNvSpPr/>
          <p:nvPr/>
        </p:nvSpPr>
        <p:spPr>
          <a:xfrm>
            <a:off x="7601093" y="3900687"/>
            <a:ext cx="30938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Macaé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6" name="Google Shape;1786;p75">
            <a:extLst>
              <a:ext uri="{FF2B5EF4-FFF2-40B4-BE49-F238E27FC236}">
                <a16:creationId xmlns:a16="http://schemas.microsoft.com/office/drawing/2014/main" id="{BD4FEC50-37CA-C1FE-0F11-5F6EA6FC0B80}"/>
              </a:ext>
            </a:extLst>
          </p:cNvPr>
          <p:cNvSpPr/>
          <p:nvPr/>
        </p:nvSpPr>
        <p:spPr>
          <a:xfrm>
            <a:off x="4200868" y="4785592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787" name="Google Shape;1787;p75">
            <a:extLst>
              <a:ext uri="{FF2B5EF4-FFF2-40B4-BE49-F238E27FC236}">
                <a16:creationId xmlns:a16="http://schemas.microsoft.com/office/drawing/2014/main" id="{F26F961D-5249-B39C-C747-FCED9C2A88E7}"/>
              </a:ext>
            </a:extLst>
          </p:cNvPr>
          <p:cNvSpPr/>
          <p:nvPr/>
        </p:nvSpPr>
        <p:spPr>
          <a:xfrm>
            <a:off x="7504923" y="3967390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1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788" name="Google Shape;1788;p75">
            <a:extLst>
              <a:ext uri="{FF2B5EF4-FFF2-40B4-BE49-F238E27FC236}">
                <a16:creationId xmlns:a16="http://schemas.microsoft.com/office/drawing/2014/main" id="{EC8BCC2A-82A9-8F2A-A53B-5D626BEE40B4}"/>
              </a:ext>
            </a:extLst>
          </p:cNvPr>
          <p:cNvSpPr/>
          <p:nvPr/>
        </p:nvSpPr>
        <p:spPr>
          <a:xfrm>
            <a:off x="4005076" y="4540351"/>
            <a:ext cx="52258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Seropédica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9" name="Google Shape;1789;p75">
            <a:extLst>
              <a:ext uri="{FF2B5EF4-FFF2-40B4-BE49-F238E27FC236}">
                <a16:creationId xmlns:a16="http://schemas.microsoft.com/office/drawing/2014/main" id="{FA41B4B5-F041-F5A1-6F55-A3A6E8B29EAE}"/>
              </a:ext>
            </a:extLst>
          </p:cNvPr>
          <p:cNvSpPr/>
          <p:nvPr/>
        </p:nvSpPr>
        <p:spPr>
          <a:xfrm>
            <a:off x="3624627" y="4194918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790" name="Google Shape;1790;p75">
            <a:extLst>
              <a:ext uri="{FF2B5EF4-FFF2-40B4-BE49-F238E27FC236}">
                <a16:creationId xmlns:a16="http://schemas.microsoft.com/office/drawing/2014/main" id="{10D5D563-66E8-8F45-EA38-D3EB35F74401}"/>
              </a:ext>
            </a:extLst>
          </p:cNvPr>
          <p:cNvSpPr/>
          <p:nvPr/>
        </p:nvSpPr>
        <p:spPr>
          <a:xfrm>
            <a:off x="3545458" y="3873050"/>
            <a:ext cx="478630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Volta Redonda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1" name="Google Shape;1791;p75">
            <a:extLst>
              <a:ext uri="{FF2B5EF4-FFF2-40B4-BE49-F238E27FC236}">
                <a16:creationId xmlns:a16="http://schemas.microsoft.com/office/drawing/2014/main" id="{B4A9EF68-504A-3725-D519-602215C80839}"/>
              </a:ext>
            </a:extLst>
          </p:cNvPr>
          <p:cNvSpPr/>
          <p:nvPr/>
        </p:nvSpPr>
        <p:spPr>
          <a:xfrm>
            <a:off x="8873443" y="2978584"/>
            <a:ext cx="177934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Açu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2" name="Google Shape;1792;p75">
            <a:extLst>
              <a:ext uri="{FF2B5EF4-FFF2-40B4-BE49-F238E27FC236}">
                <a16:creationId xmlns:a16="http://schemas.microsoft.com/office/drawing/2014/main" id="{578091CF-B48A-F124-FD27-22492E777A28}"/>
              </a:ext>
            </a:extLst>
          </p:cNvPr>
          <p:cNvSpPr/>
          <p:nvPr/>
        </p:nvSpPr>
        <p:spPr>
          <a:xfrm>
            <a:off x="8756474" y="2494583"/>
            <a:ext cx="42270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São João da Barra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793" name="Google Shape;1793;p75">
            <a:extLst>
              <a:ext uri="{FF2B5EF4-FFF2-40B4-BE49-F238E27FC236}">
                <a16:creationId xmlns:a16="http://schemas.microsoft.com/office/drawing/2014/main" id="{647E76F1-49C2-5203-F9B3-B7A9DA9A5459}"/>
              </a:ext>
            </a:extLst>
          </p:cNvPr>
          <p:cNvCxnSpPr>
            <a:endCxn id="1794" idx="0"/>
          </p:cNvCxnSpPr>
          <p:nvPr/>
        </p:nvCxnSpPr>
        <p:spPr>
          <a:xfrm>
            <a:off x="5418456" y="4777747"/>
            <a:ext cx="5100" cy="3756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1794" name="Google Shape;1794;p75">
            <a:extLst>
              <a:ext uri="{FF2B5EF4-FFF2-40B4-BE49-F238E27FC236}">
                <a16:creationId xmlns:a16="http://schemas.microsoft.com/office/drawing/2014/main" id="{86734DE1-1222-2AAF-4360-47C026395000}"/>
              </a:ext>
            </a:extLst>
          </p:cNvPr>
          <p:cNvSpPr/>
          <p:nvPr/>
        </p:nvSpPr>
        <p:spPr>
          <a:xfrm>
            <a:off x="5275278" y="5153347"/>
            <a:ext cx="296556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Niterói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795" name="Google Shape;1795;p75">
            <a:extLst>
              <a:ext uri="{FF2B5EF4-FFF2-40B4-BE49-F238E27FC236}">
                <a16:creationId xmlns:a16="http://schemas.microsoft.com/office/drawing/2014/main" id="{9DF7C311-3749-4864-D3E3-17652AAC53F9}"/>
              </a:ext>
            </a:extLst>
          </p:cNvPr>
          <p:cNvCxnSpPr>
            <a:stCxn id="1783" idx="3"/>
            <a:endCxn id="1777" idx="0"/>
          </p:cNvCxnSpPr>
          <p:nvPr/>
        </p:nvCxnSpPr>
        <p:spPr>
          <a:xfrm>
            <a:off x="5239797" y="4840782"/>
            <a:ext cx="0" cy="4506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1796" name="Google Shape;1796;p75">
            <a:extLst>
              <a:ext uri="{FF2B5EF4-FFF2-40B4-BE49-F238E27FC236}">
                <a16:creationId xmlns:a16="http://schemas.microsoft.com/office/drawing/2014/main" id="{8D7313DA-2E68-D914-20F6-D59989CE49A4}"/>
              </a:ext>
            </a:extLst>
          </p:cNvPr>
          <p:cNvCxnSpPr/>
          <p:nvPr/>
        </p:nvCxnSpPr>
        <p:spPr>
          <a:xfrm>
            <a:off x="4191898" y="4922509"/>
            <a:ext cx="0" cy="222492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1797" name="Google Shape;1797;p75">
            <a:extLst>
              <a:ext uri="{FF2B5EF4-FFF2-40B4-BE49-F238E27FC236}">
                <a16:creationId xmlns:a16="http://schemas.microsoft.com/office/drawing/2014/main" id="{3D657AF6-0719-0BB0-514C-E16AAE007F20}"/>
              </a:ext>
            </a:extLst>
          </p:cNvPr>
          <p:cNvCxnSpPr>
            <a:endCxn id="1775" idx="0"/>
          </p:cNvCxnSpPr>
          <p:nvPr/>
        </p:nvCxnSpPr>
        <p:spPr>
          <a:xfrm>
            <a:off x="3435361" y="5098484"/>
            <a:ext cx="0" cy="3783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1798" name="Google Shape;1798;p75">
            <a:extLst>
              <a:ext uri="{FF2B5EF4-FFF2-40B4-BE49-F238E27FC236}">
                <a16:creationId xmlns:a16="http://schemas.microsoft.com/office/drawing/2014/main" id="{44E84020-3804-8913-1C96-D5C452C07109}"/>
              </a:ext>
            </a:extLst>
          </p:cNvPr>
          <p:cNvSpPr/>
          <p:nvPr/>
        </p:nvSpPr>
        <p:spPr>
          <a:xfrm>
            <a:off x="8725410" y="2723582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799" name="Google Shape;1799;p75">
            <a:extLst>
              <a:ext uri="{FF2B5EF4-FFF2-40B4-BE49-F238E27FC236}">
                <a16:creationId xmlns:a16="http://schemas.microsoft.com/office/drawing/2014/main" id="{32249C95-09DA-BFE2-418D-B3B575D337C1}"/>
              </a:ext>
            </a:extLst>
          </p:cNvPr>
          <p:cNvSpPr/>
          <p:nvPr/>
        </p:nvSpPr>
        <p:spPr>
          <a:xfrm>
            <a:off x="8240181" y="2967778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00" name="Google Shape;1800;p75">
            <a:extLst>
              <a:ext uri="{FF2B5EF4-FFF2-40B4-BE49-F238E27FC236}">
                <a16:creationId xmlns:a16="http://schemas.microsoft.com/office/drawing/2014/main" id="{626911F5-8C8B-2501-9FE8-4AC7B92C7C3F}"/>
              </a:ext>
            </a:extLst>
          </p:cNvPr>
          <p:cNvSpPr/>
          <p:nvPr/>
        </p:nvSpPr>
        <p:spPr>
          <a:xfrm>
            <a:off x="4493296" y="4625121"/>
            <a:ext cx="72000" cy="73248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01" name="Google Shape;1801;p75">
            <a:extLst>
              <a:ext uri="{FF2B5EF4-FFF2-40B4-BE49-F238E27FC236}">
                <a16:creationId xmlns:a16="http://schemas.microsoft.com/office/drawing/2014/main" id="{94964CE6-583C-8A76-D723-FE49FEEC09AD}"/>
              </a:ext>
            </a:extLst>
          </p:cNvPr>
          <p:cNvSpPr/>
          <p:nvPr/>
        </p:nvSpPr>
        <p:spPr>
          <a:xfrm>
            <a:off x="6162685" y="4487552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02" name="Google Shape;1802;p75">
            <a:extLst>
              <a:ext uri="{FF2B5EF4-FFF2-40B4-BE49-F238E27FC236}">
                <a16:creationId xmlns:a16="http://schemas.microsoft.com/office/drawing/2014/main" id="{9DF22791-AC49-0672-1CEC-5618B89ECD2F}"/>
              </a:ext>
            </a:extLst>
          </p:cNvPr>
          <p:cNvSpPr/>
          <p:nvPr/>
        </p:nvSpPr>
        <p:spPr>
          <a:xfrm>
            <a:off x="3862812" y="4118763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03" name="Google Shape;1803;p75">
            <a:extLst>
              <a:ext uri="{FF2B5EF4-FFF2-40B4-BE49-F238E27FC236}">
                <a16:creationId xmlns:a16="http://schemas.microsoft.com/office/drawing/2014/main" id="{4C7AB2DE-3B87-375C-19EF-087F5A9126EB}"/>
              </a:ext>
            </a:extLst>
          </p:cNvPr>
          <p:cNvSpPr/>
          <p:nvPr/>
        </p:nvSpPr>
        <p:spPr>
          <a:xfrm>
            <a:off x="2456959" y="5360823"/>
            <a:ext cx="29816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Paraty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4" name="Google Shape;1804;p75">
            <a:extLst>
              <a:ext uri="{FF2B5EF4-FFF2-40B4-BE49-F238E27FC236}">
                <a16:creationId xmlns:a16="http://schemas.microsoft.com/office/drawing/2014/main" id="{EAAE9DBA-509C-DC66-E943-DA58859950C5}"/>
              </a:ext>
            </a:extLst>
          </p:cNvPr>
          <p:cNvSpPr/>
          <p:nvPr/>
        </p:nvSpPr>
        <p:spPr>
          <a:xfrm>
            <a:off x="2744081" y="5333526"/>
            <a:ext cx="72000" cy="73248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05" name="Google Shape;1805;p75">
            <a:extLst>
              <a:ext uri="{FF2B5EF4-FFF2-40B4-BE49-F238E27FC236}">
                <a16:creationId xmlns:a16="http://schemas.microsoft.com/office/drawing/2014/main" id="{F50A900F-6D93-F95C-7499-FE96E36E2CC3}"/>
              </a:ext>
            </a:extLst>
          </p:cNvPr>
          <p:cNvSpPr/>
          <p:nvPr/>
        </p:nvSpPr>
        <p:spPr>
          <a:xfrm>
            <a:off x="7125179" y="4892839"/>
            <a:ext cx="74140" cy="119449"/>
          </a:xfrm>
          <a:custGeom>
            <a:avLst/>
            <a:gdLst/>
            <a:ahLst/>
            <a:cxnLst/>
            <a:rect l="l" t="t" r="r" b="b"/>
            <a:pathLst>
              <a:path w="74140" h="119449" extrusionOk="0">
                <a:moveTo>
                  <a:pt x="0" y="0"/>
                </a:moveTo>
                <a:lnTo>
                  <a:pt x="74140" y="119449"/>
                </a:lnTo>
              </a:path>
            </a:pathLst>
          </a:custGeom>
          <a:noFill/>
          <a:ln w="19050" cap="flat" cmpd="sng">
            <a:solidFill>
              <a:srgbClr val="7030A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806" name="Google Shape;1806;p75">
            <a:extLst>
              <a:ext uri="{FF2B5EF4-FFF2-40B4-BE49-F238E27FC236}">
                <a16:creationId xmlns:a16="http://schemas.microsoft.com/office/drawing/2014/main" id="{2B2B2045-1A5C-3733-A3A0-F24DFE84E4EE}"/>
              </a:ext>
            </a:extLst>
          </p:cNvPr>
          <p:cNvSpPr/>
          <p:nvPr/>
        </p:nvSpPr>
        <p:spPr>
          <a:xfrm>
            <a:off x="7093175" y="4839496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07" name="Google Shape;1807;p75">
            <a:extLst>
              <a:ext uri="{FF2B5EF4-FFF2-40B4-BE49-F238E27FC236}">
                <a16:creationId xmlns:a16="http://schemas.microsoft.com/office/drawing/2014/main" id="{C7B102D6-D14C-4E55-70D4-EA9753E7EE3D}"/>
              </a:ext>
            </a:extLst>
          </p:cNvPr>
          <p:cNvSpPr/>
          <p:nvPr/>
        </p:nvSpPr>
        <p:spPr>
          <a:xfrm>
            <a:off x="5189780" y="3553602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08" name="Google Shape;1808;p75">
            <a:extLst>
              <a:ext uri="{FF2B5EF4-FFF2-40B4-BE49-F238E27FC236}">
                <a16:creationId xmlns:a16="http://schemas.microsoft.com/office/drawing/2014/main" id="{57984623-B235-49B0-26D1-B108A45EADE5}"/>
              </a:ext>
            </a:extLst>
          </p:cNvPr>
          <p:cNvSpPr/>
          <p:nvPr/>
        </p:nvSpPr>
        <p:spPr>
          <a:xfrm>
            <a:off x="7093636" y="5066186"/>
            <a:ext cx="269304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Forno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9" name="Google Shape;1809;p75">
            <a:extLst>
              <a:ext uri="{FF2B5EF4-FFF2-40B4-BE49-F238E27FC236}">
                <a16:creationId xmlns:a16="http://schemas.microsoft.com/office/drawing/2014/main" id="{0F4DCD30-E205-666D-0638-5E4F3F4045ED}"/>
              </a:ext>
            </a:extLst>
          </p:cNvPr>
          <p:cNvSpPr/>
          <p:nvPr/>
        </p:nvSpPr>
        <p:spPr>
          <a:xfrm>
            <a:off x="6670015" y="4811986"/>
            <a:ext cx="45204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Cabo Frio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0" name="Google Shape;1810;p75">
            <a:extLst>
              <a:ext uri="{FF2B5EF4-FFF2-40B4-BE49-F238E27FC236}">
                <a16:creationId xmlns:a16="http://schemas.microsoft.com/office/drawing/2014/main" id="{7949772D-4C6A-65C4-42E6-F4E8BC9DFCCB}"/>
              </a:ext>
            </a:extLst>
          </p:cNvPr>
          <p:cNvSpPr/>
          <p:nvPr/>
        </p:nvSpPr>
        <p:spPr>
          <a:xfrm>
            <a:off x="7172897" y="2927285"/>
            <a:ext cx="1051094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Campos dos Goytacazes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1" name="Google Shape;1811;p75">
            <a:extLst>
              <a:ext uri="{FF2B5EF4-FFF2-40B4-BE49-F238E27FC236}">
                <a16:creationId xmlns:a16="http://schemas.microsoft.com/office/drawing/2014/main" id="{618C65A6-6CCD-C3FF-2AB6-B1CAA18B696F}"/>
              </a:ext>
            </a:extLst>
          </p:cNvPr>
          <p:cNvSpPr/>
          <p:nvPr/>
        </p:nvSpPr>
        <p:spPr>
          <a:xfrm>
            <a:off x="5470363" y="4402089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12" name="Google Shape;1812;p75">
            <a:extLst>
              <a:ext uri="{FF2B5EF4-FFF2-40B4-BE49-F238E27FC236}">
                <a16:creationId xmlns:a16="http://schemas.microsoft.com/office/drawing/2014/main" id="{7443442B-D646-4CA6-3EEB-247AC0992B89}"/>
              </a:ext>
            </a:extLst>
          </p:cNvPr>
          <p:cNvSpPr/>
          <p:nvPr/>
        </p:nvSpPr>
        <p:spPr>
          <a:xfrm>
            <a:off x="5203452" y="4341739"/>
            <a:ext cx="258084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Magé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3" name="Google Shape;1813;p75">
            <a:extLst>
              <a:ext uri="{FF2B5EF4-FFF2-40B4-BE49-F238E27FC236}">
                <a16:creationId xmlns:a16="http://schemas.microsoft.com/office/drawing/2014/main" id="{C10874F2-085F-FE84-95FB-ADCF17D45E17}"/>
              </a:ext>
            </a:extLst>
          </p:cNvPr>
          <p:cNvSpPr/>
          <p:nvPr/>
        </p:nvSpPr>
        <p:spPr>
          <a:xfrm>
            <a:off x="5734621" y="4573499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14" name="Google Shape;1814;p75">
            <a:extLst>
              <a:ext uri="{FF2B5EF4-FFF2-40B4-BE49-F238E27FC236}">
                <a16:creationId xmlns:a16="http://schemas.microsoft.com/office/drawing/2014/main" id="{48DE5FD2-73EC-550C-7D6A-68D19EEB9058}"/>
              </a:ext>
            </a:extLst>
          </p:cNvPr>
          <p:cNvSpPr/>
          <p:nvPr/>
        </p:nvSpPr>
        <p:spPr>
          <a:xfrm>
            <a:off x="5723965" y="4623770"/>
            <a:ext cx="351058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Itaboraí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5" name="Google Shape;1815;p75">
            <a:extLst>
              <a:ext uri="{FF2B5EF4-FFF2-40B4-BE49-F238E27FC236}">
                <a16:creationId xmlns:a16="http://schemas.microsoft.com/office/drawing/2014/main" id="{CB42386C-2A66-FCCA-11DB-4452F09DE92C}"/>
              </a:ext>
            </a:extLst>
          </p:cNvPr>
          <p:cNvSpPr/>
          <p:nvPr/>
        </p:nvSpPr>
        <p:spPr>
          <a:xfrm>
            <a:off x="6098479" y="3120672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16" name="Google Shape;1816;p75">
            <a:extLst>
              <a:ext uri="{FF2B5EF4-FFF2-40B4-BE49-F238E27FC236}">
                <a16:creationId xmlns:a16="http://schemas.microsoft.com/office/drawing/2014/main" id="{B7E87FBC-E7C8-C0F4-2CCF-576947203546}"/>
              </a:ext>
            </a:extLst>
          </p:cNvPr>
          <p:cNvSpPr/>
          <p:nvPr/>
        </p:nvSpPr>
        <p:spPr>
          <a:xfrm>
            <a:off x="5494825" y="3076448"/>
            <a:ext cx="625171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Além Paraíba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7" name="Google Shape;1817;p75">
            <a:extLst>
              <a:ext uri="{FF2B5EF4-FFF2-40B4-BE49-F238E27FC236}">
                <a16:creationId xmlns:a16="http://schemas.microsoft.com/office/drawing/2014/main" id="{4207094A-0C1A-470D-6CC5-86F79DF884E2}"/>
              </a:ext>
            </a:extLst>
          </p:cNvPr>
          <p:cNvSpPr/>
          <p:nvPr/>
        </p:nvSpPr>
        <p:spPr>
          <a:xfrm>
            <a:off x="6154721" y="2753128"/>
            <a:ext cx="52258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Pirapetinga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8" name="Google Shape;1818;p75">
            <a:extLst>
              <a:ext uri="{FF2B5EF4-FFF2-40B4-BE49-F238E27FC236}">
                <a16:creationId xmlns:a16="http://schemas.microsoft.com/office/drawing/2014/main" id="{26ECD808-D844-A198-B715-06BF0BE14C4D}"/>
              </a:ext>
            </a:extLst>
          </p:cNvPr>
          <p:cNvSpPr/>
          <p:nvPr/>
        </p:nvSpPr>
        <p:spPr>
          <a:xfrm>
            <a:off x="7502537" y="2002599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19" name="Google Shape;1819;p75">
            <a:extLst>
              <a:ext uri="{FF2B5EF4-FFF2-40B4-BE49-F238E27FC236}">
                <a16:creationId xmlns:a16="http://schemas.microsoft.com/office/drawing/2014/main" id="{772831B8-A602-7BD7-FA05-12100A44EB1E}"/>
              </a:ext>
            </a:extLst>
          </p:cNvPr>
          <p:cNvSpPr/>
          <p:nvPr/>
        </p:nvSpPr>
        <p:spPr>
          <a:xfrm>
            <a:off x="7093364" y="2029985"/>
            <a:ext cx="43762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Itaperuna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0" name="Google Shape;1820;p75">
            <a:extLst>
              <a:ext uri="{FF2B5EF4-FFF2-40B4-BE49-F238E27FC236}">
                <a16:creationId xmlns:a16="http://schemas.microsoft.com/office/drawing/2014/main" id="{D3050377-E2CF-C8DA-9FEE-B54C5329DFB8}"/>
              </a:ext>
            </a:extLst>
          </p:cNvPr>
          <p:cNvSpPr/>
          <p:nvPr/>
        </p:nvSpPr>
        <p:spPr>
          <a:xfrm>
            <a:off x="7792306" y="1968728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21" name="Google Shape;1821;p75">
            <a:extLst>
              <a:ext uri="{FF2B5EF4-FFF2-40B4-BE49-F238E27FC236}">
                <a16:creationId xmlns:a16="http://schemas.microsoft.com/office/drawing/2014/main" id="{6E55808F-E57E-AC47-2509-FAB4D85FB8BE}"/>
              </a:ext>
            </a:extLst>
          </p:cNvPr>
          <p:cNvSpPr/>
          <p:nvPr/>
        </p:nvSpPr>
        <p:spPr>
          <a:xfrm>
            <a:off x="7310769" y="1725230"/>
            <a:ext cx="57566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Bom Jesus de Itabapoana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2" name="Google Shape;1822;p75">
            <a:extLst>
              <a:ext uri="{FF2B5EF4-FFF2-40B4-BE49-F238E27FC236}">
                <a16:creationId xmlns:a16="http://schemas.microsoft.com/office/drawing/2014/main" id="{5EC067AE-0B5F-382D-E6D9-C6C2F83F650A}"/>
              </a:ext>
            </a:extLst>
          </p:cNvPr>
          <p:cNvSpPr/>
          <p:nvPr/>
        </p:nvSpPr>
        <p:spPr>
          <a:xfrm>
            <a:off x="6800453" y="4191869"/>
            <a:ext cx="469694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Casemiro de Abreu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3" name="Google Shape;1823;p75">
            <a:extLst>
              <a:ext uri="{FF2B5EF4-FFF2-40B4-BE49-F238E27FC236}">
                <a16:creationId xmlns:a16="http://schemas.microsoft.com/office/drawing/2014/main" id="{8284CB02-6947-1F30-9A96-E14BFD20C31B}"/>
              </a:ext>
            </a:extLst>
          </p:cNvPr>
          <p:cNvSpPr/>
          <p:nvPr/>
        </p:nvSpPr>
        <p:spPr>
          <a:xfrm>
            <a:off x="6860391" y="4114582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24" name="Google Shape;1824;p75">
            <a:extLst>
              <a:ext uri="{FF2B5EF4-FFF2-40B4-BE49-F238E27FC236}">
                <a16:creationId xmlns:a16="http://schemas.microsoft.com/office/drawing/2014/main" id="{5D3D286F-8C67-E284-0A79-5753935F6816}"/>
              </a:ext>
            </a:extLst>
          </p:cNvPr>
          <p:cNvSpPr/>
          <p:nvPr/>
        </p:nvSpPr>
        <p:spPr>
          <a:xfrm>
            <a:off x="2819657" y="4174554"/>
            <a:ext cx="72000" cy="73248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25" name="Google Shape;1825;p75">
            <a:extLst>
              <a:ext uri="{FF2B5EF4-FFF2-40B4-BE49-F238E27FC236}">
                <a16:creationId xmlns:a16="http://schemas.microsoft.com/office/drawing/2014/main" id="{9CCAF6D3-7AB6-56A0-0EF5-05CF50B29319}"/>
              </a:ext>
            </a:extLst>
          </p:cNvPr>
          <p:cNvSpPr/>
          <p:nvPr/>
        </p:nvSpPr>
        <p:spPr>
          <a:xfrm>
            <a:off x="2467903" y="4124168"/>
            <a:ext cx="304571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Itatiaia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6" name="Google Shape;1826;p75">
            <a:extLst>
              <a:ext uri="{FF2B5EF4-FFF2-40B4-BE49-F238E27FC236}">
                <a16:creationId xmlns:a16="http://schemas.microsoft.com/office/drawing/2014/main" id="{B0436869-8C78-BEE1-55B9-B2CD8BBF34A9}"/>
              </a:ext>
            </a:extLst>
          </p:cNvPr>
          <p:cNvSpPr/>
          <p:nvPr/>
        </p:nvSpPr>
        <p:spPr>
          <a:xfrm>
            <a:off x="3476358" y="4755648"/>
            <a:ext cx="573876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Mangaratiba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7" name="Google Shape;1827;p75">
            <a:extLst>
              <a:ext uri="{FF2B5EF4-FFF2-40B4-BE49-F238E27FC236}">
                <a16:creationId xmlns:a16="http://schemas.microsoft.com/office/drawing/2014/main" id="{3BBE3C42-1109-4315-A149-F8BAAC6271E9}"/>
              </a:ext>
            </a:extLst>
          </p:cNvPr>
          <p:cNvSpPr/>
          <p:nvPr/>
        </p:nvSpPr>
        <p:spPr>
          <a:xfrm>
            <a:off x="3829757" y="4864877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28" name="Google Shape;1828;p75">
            <a:extLst>
              <a:ext uri="{FF2B5EF4-FFF2-40B4-BE49-F238E27FC236}">
                <a16:creationId xmlns:a16="http://schemas.microsoft.com/office/drawing/2014/main" id="{749B2718-4291-467D-386E-F21BF3F24667}"/>
              </a:ext>
            </a:extLst>
          </p:cNvPr>
          <p:cNvSpPr/>
          <p:nvPr/>
        </p:nvSpPr>
        <p:spPr>
          <a:xfrm>
            <a:off x="3434440" y="4966417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29" name="Google Shape;1829;p75">
            <a:extLst>
              <a:ext uri="{FF2B5EF4-FFF2-40B4-BE49-F238E27FC236}">
                <a16:creationId xmlns:a16="http://schemas.microsoft.com/office/drawing/2014/main" id="{F3D419A0-A8CE-7742-95B4-4A350484AC61}"/>
              </a:ext>
            </a:extLst>
          </p:cNvPr>
          <p:cNvSpPr/>
          <p:nvPr/>
        </p:nvSpPr>
        <p:spPr>
          <a:xfrm>
            <a:off x="6555247" y="2379191"/>
            <a:ext cx="1045845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Sto. Antônio de Pádua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0" name="Google Shape;1830;p75">
            <a:extLst>
              <a:ext uri="{FF2B5EF4-FFF2-40B4-BE49-F238E27FC236}">
                <a16:creationId xmlns:a16="http://schemas.microsoft.com/office/drawing/2014/main" id="{634FAA5B-69B6-A9FF-212B-4A2A2672E49C}"/>
              </a:ext>
            </a:extLst>
          </p:cNvPr>
          <p:cNvSpPr/>
          <p:nvPr/>
        </p:nvSpPr>
        <p:spPr>
          <a:xfrm>
            <a:off x="8899334" y="2184261"/>
            <a:ext cx="356966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Canaã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1" name="Google Shape;1831;p75">
            <a:extLst>
              <a:ext uri="{FF2B5EF4-FFF2-40B4-BE49-F238E27FC236}">
                <a16:creationId xmlns:a16="http://schemas.microsoft.com/office/drawing/2014/main" id="{8FD24F69-4F6C-CD32-11E8-87E545EC0FE5}"/>
              </a:ext>
            </a:extLst>
          </p:cNvPr>
          <p:cNvSpPr/>
          <p:nvPr/>
        </p:nvSpPr>
        <p:spPr>
          <a:xfrm>
            <a:off x="8813117" y="2227646"/>
            <a:ext cx="153542" cy="121405"/>
          </a:xfrm>
          <a:prstGeom prst="triangle">
            <a:avLst>
              <a:gd name="adj" fmla="val 50000"/>
            </a:avLst>
          </a:prstGeom>
          <a:solidFill>
            <a:srgbClr val="FBE4D4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rgbClr val="07355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832" name="Google Shape;1832;p75">
            <a:extLst>
              <a:ext uri="{FF2B5EF4-FFF2-40B4-BE49-F238E27FC236}">
                <a16:creationId xmlns:a16="http://schemas.microsoft.com/office/drawing/2014/main" id="{59A64566-6E58-2032-A419-E8D540B0822A}"/>
              </a:ext>
            </a:extLst>
          </p:cNvPr>
          <p:cNvSpPr/>
          <p:nvPr/>
        </p:nvSpPr>
        <p:spPr>
          <a:xfrm>
            <a:off x="7658113" y="4862474"/>
            <a:ext cx="1566658" cy="949062"/>
          </a:xfrm>
          <a:prstGeom prst="rect">
            <a:avLst/>
          </a:prstGeom>
          <a:solidFill>
            <a:srgbClr val="FFFFFF">
              <a:alpha val="49411"/>
            </a:srgbClr>
          </a:solidFill>
          <a:ln>
            <a:noFill/>
          </a:ln>
        </p:spPr>
        <p:txBody>
          <a:bodyPr spcFirstLastPara="1" wrap="square" lIns="20625" tIns="20625" rIns="20625" bIns="206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cxnSp>
        <p:nvCxnSpPr>
          <p:cNvPr id="1833" name="Google Shape;1833;p75">
            <a:extLst>
              <a:ext uri="{FF2B5EF4-FFF2-40B4-BE49-F238E27FC236}">
                <a16:creationId xmlns:a16="http://schemas.microsoft.com/office/drawing/2014/main" id="{6C4CB827-CDDC-9375-59FB-3A11B9A6FBB5}"/>
              </a:ext>
            </a:extLst>
          </p:cNvPr>
          <p:cNvCxnSpPr/>
          <p:nvPr/>
        </p:nvCxnSpPr>
        <p:spPr>
          <a:xfrm>
            <a:off x="7802490" y="5394327"/>
            <a:ext cx="180000" cy="0"/>
          </a:xfrm>
          <a:prstGeom prst="straightConnector1">
            <a:avLst/>
          </a:pr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834" name="Google Shape;1834;p75">
            <a:extLst>
              <a:ext uri="{FF2B5EF4-FFF2-40B4-BE49-F238E27FC236}">
                <a16:creationId xmlns:a16="http://schemas.microsoft.com/office/drawing/2014/main" id="{6E4174A7-F1C1-9E47-4E15-533EBEF79ABE}"/>
              </a:ext>
            </a:extLst>
          </p:cNvPr>
          <p:cNvSpPr txBox="1"/>
          <p:nvPr/>
        </p:nvSpPr>
        <p:spPr>
          <a:xfrm>
            <a:off x="8058434" y="5306312"/>
            <a:ext cx="1166336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Roboto Condensed"/>
              <a:buNone/>
            </a:pPr>
            <a:r>
              <a:rPr lang="pt-BR" sz="9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Ferrovia bitola (1,0 m)</a:t>
            </a:r>
            <a:endParaRPr sz="900" b="0" i="0" u="none" strike="noStrike" cap="none">
              <a:solidFill>
                <a:srgbClr val="00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835" name="Google Shape;1835;p75">
            <a:extLst>
              <a:ext uri="{FF2B5EF4-FFF2-40B4-BE49-F238E27FC236}">
                <a16:creationId xmlns:a16="http://schemas.microsoft.com/office/drawing/2014/main" id="{9610C649-E95F-10EF-9AF9-B3845307D918}"/>
              </a:ext>
            </a:extLst>
          </p:cNvPr>
          <p:cNvSpPr/>
          <p:nvPr/>
        </p:nvSpPr>
        <p:spPr>
          <a:xfrm>
            <a:off x="7809913" y="5133620"/>
            <a:ext cx="153987" cy="121231"/>
          </a:xfrm>
          <a:prstGeom prst="triangle">
            <a:avLst>
              <a:gd name="adj" fmla="val 50000"/>
            </a:avLst>
          </a:prstGeom>
          <a:solidFill>
            <a:srgbClr val="0080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rgbClr val="00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836" name="Google Shape;1836;p75">
            <a:extLst>
              <a:ext uri="{FF2B5EF4-FFF2-40B4-BE49-F238E27FC236}">
                <a16:creationId xmlns:a16="http://schemas.microsoft.com/office/drawing/2014/main" id="{EE9965C9-F09C-AE3B-6995-1A05ED623A6A}"/>
              </a:ext>
            </a:extLst>
          </p:cNvPr>
          <p:cNvSpPr/>
          <p:nvPr/>
        </p:nvSpPr>
        <p:spPr>
          <a:xfrm>
            <a:off x="8058433" y="5117047"/>
            <a:ext cx="275717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Roboto Condensed"/>
              <a:buNone/>
            </a:pPr>
            <a:r>
              <a:rPr lang="pt-BR" sz="9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Porto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7" name="Google Shape;1837;p75">
            <a:extLst>
              <a:ext uri="{FF2B5EF4-FFF2-40B4-BE49-F238E27FC236}">
                <a16:creationId xmlns:a16="http://schemas.microsoft.com/office/drawing/2014/main" id="{9CD976B1-1CFA-5FE1-06A3-C65D8AF184E4}"/>
              </a:ext>
            </a:extLst>
          </p:cNvPr>
          <p:cNvSpPr/>
          <p:nvPr/>
        </p:nvSpPr>
        <p:spPr>
          <a:xfrm>
            <a:off x="7829844" y="4961400"/>
            <a:ext cx="102622" cy="1044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38" name="Google Shape;1838;p75">
            <a:extLst>
              <a:ext uri="{FF2B5EF4-FFF2-40B4-BE49-F238E27FC236}">
                <a16:creationId xmlns:a16="http://schemas.microsoft.com/office/drawing/2014/main" id="{148CA54B-4F14-843E-F3E5-30342563C360}"/>
              </a:ext>
            </a:extLst>
          </p:cNvPr>
          <p:cNvSpPr/>
          <p:nvPr/>
        </p:nvSpPr>
        <p:spPr>
          <a:xfrm>
            <a:off x="8012025" y="4951435"/>
            <a:ext cx="1083630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Roboto Condensed"/>
              <a:buNone/>
            </a:pPr>
            <a:r>
              <a:rPr lang="pt-BR" sz="9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Principais Municípios</a:t>
            </a:r>
            <a:endParaRPr sz="1050" b="0" i="0" u="none" strike="noStrike" cap="none">
              <a:solidFill>
                <a:srgbClr val="00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cxnSp>
        <p:nvCxnSpPr>
          <p:cNvPr id="1839" name="Google Shape;1839;p75">
            <a:extLst>
              <a:ext uri="{FF2B5EF4-FFF2-40B4-BE49-F238E27FC236}">
                <a16:creationId xmlns:a16="http://schemas.microsoft.com/office/drawing/2014/main" id="{23B4E28D-1072-5C9F-6296-E89534305234}"/>
              </a:ext>
            </a:extLst>
          </p:cNvPr>
          <p:cNvCxnSpPr/>
          <p:nvPr/>
        </p:nvCxnSpPr>
        <p:spPr>
          <a:xfrm>
            <a:off x="7802490" y="5559827"/>
            <a:ext cx="180000" cy="0"/>
          </a:xfrm>
          <a:prstGeom prst="straightConnector1">
            <a:avLst/>
          </a:prstGeom>
          <a:noFill/>
          <a:ln w="28575" cap="flat" cmpd="sng">
            <a:solidFill>
              <a:srgbClr val="7030A0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1840" name="Google Shape;1840;p75">
            <a:extLst>
              <a:ext uri="{FF2B5EF4-FFF2-40B4-BE49-F238E27FC236}">
                <a16:creationId xmlns:a16="http://schemas.microsoft.com/office/drawing/2014/main" id="{F5B2D384-644A-FF0D-157D-C91B5EAD9FBA}"/>
              </a:ext>
            </a:extLst>
          </p:cNvPr>
          <p:cNvSpPr txBox="1"/>
          <p:nvPr/>
        </p:nvSpPr>
        <p:spPr>
          <a:xfrm>
            <a:off x="8058434" y="5471050"/>
            <a:ext cx="1237254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Roboto Condensed"/>
              <a:buNone/>
            </a:pPr>
            <a:r>
              <a:rPr lang="pt-BR" sz="9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Ferrovia inativa (1,0m)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841" name="Google Shape;1841;p75">
            <a:extLst>
              <a:ext uri="{FF2B5EF4-FFF2-40B4-BE49-F238E27FC236}">
                <a16:creationId xmlns:a16="http://schemas.microsoft.com/office/drawing/2014/main" id="{3A79C73E-0431-0A9B-7080-55B3994A6142}"/>
              </a:ext>
            </a:extLst>
          </p:cNvPr>
          <p:cNvCxnSpPr/>
          <p:nvPr/>
        </p:nvCxnSpPr>
        <p:spPr>
          <a:xfrm>
            <a:off x="7802490" y="5717549"/>
            <a:ext cx="180000" cy="0"/>
          </a:xfrm>
          <a:prstGeom prst="straightConnector1">
            <a:avLst/>
          </a:prstGeom>
          <a:noFill/>
          <a:ln w="2857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842" name="Google Shape;1842;p75">
            <a:extLst>
              <a:ext uri="{FF2B5EF4-FFF2-40B4-BE49-F238E27FC236}">
                <a16:creationId xmlns:a16="http://schemas.microsoft.com/office/drawing/2014/main" id="{EAEE9CF4-E507-F209-30DB-1060306BFEEE}"/>
              </a:ext>
            </a:extLst>
          </p:cNvPr>
          <p:cNvSpPr txBox="1"/>
          <p:nvPr/>
        </p:nvSpPr>
        <p:spPr>
          <a:xfrm>
            <a:off x="8058434" y="5635786"/>
            <a:ext cx="1083630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Roboto Condensed"/>
              <a:buNone/>
            </a:pPr>
            <a:r>
              <a:rPr lang="pt-BR" sz="9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Ferrovia bitola 1,6m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3" name="Google Shape;1843;p75">
            <a:extLst>
              <a:ext uri="{FF2B5EF4-FFF2-40B4-BE49-F238E27FC236}">
                <a16:creationId xmlns:a16="http://schemas.microsoft.com/office/drawing/2014/main" id="{FF84A864-556B-4A15-4613-6990DDECA703}"/>
              </a:ext>
            </a:extLst>
          </p:cNvPr>
          <p:cNvSpPr/>
          <p:nvPr/>
        </p:nvSpPr>
        <p:spPr>
          <a:xfrm>
            <a:off x="7827691" y="1773966"/>
            <a:ext cx="553228" cy="246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Santo Eduardo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4" name="Google Shape;1844;p75">
            <a:extLst>
              <a:ext uri="{FF2B5EF4-FFF2-40B4-BE49-F238E27FC236}">
                <a16:creationId xmlns:a16="http://schemas.microsoft.com/office/drawing/2014/main" id="{471524D7-232E-D8AA-8FB8-B23ABCEC306A}"/>
              </a:ext>
            </a:extLst>
          </p:cNvPr>
          <p:cNvSpPr/>
          <p:nvPr/>
        </p:nvSpPr>
        <p:spPr>
          <a:xfrm>
            <a:off x="4242708" y="4233405"/>
            <a:ext cx="490729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Japeri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5" name="Google Shape;1845;p75">
            <a:extLst>
              <a:ext uri="{FF2B5EF4-FFF2-40B4-BE49-F238E27FC236}">
                <a16:creationId xmlns:a16="http://schemas.microsoft.com/office/drawing/2014/main" id="{679C0DDE-905F-2F5F-8EEB-BD68F1269603}"/>
              </a:ext>
            </a:extLst>
          </p:cNvPr>
          <p:cNvSpPr/>
          <p:nvPr/>
        </p:nvSpPr>
        <p:spPr>
          <a:xfrm>
            <a:off x="8067503" y="2085358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46" name="Google Shape;1846;p75">
            <a:extLst>
              <a:ext uri="{FF2B5EF4-FFF2-40B4-BE49-F238E27FC236}">
                <a16:creationId xmlns:a16="http://schemas.microsoft.com/office/drawing/2014/main" id="{B66D554C-192C-8676-F797-BB4892DB7C00}"/>
              </a:ext>
            </a:extLst>
          </p:cNvPr>
          <p:cNvSpPr/>
          <p:nvPr/>
        </p:nvSpPr>
        <p:spPr>
          <a:xfrm>
            <a:off x="8826864" y="2211157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47" name="Google Shape;1847;p75">
            <a:extLst>
              <a:ext uri="{FF2B5EF4-FFF2-40B4-BE49-F238E27FC236}">
                <a16:creationId xmlns:a16="http://schemas.microsoft.com/office/drawing/2014/main" id="{2F250558-2D9F-79F3-06CA-FACFB4BD17BF}"/>
              </a:ext>
            </a:extLst>
          </p:cNvPr>
          <p:cNvSpPr/>
          <p:nvPr/>
        </p:nvSpPr>
        <p:spPr>
          <a:xfrm>
            <a:off x="5171317" y="3199581"/>
            <a:ext cx="1489218" cy="680268"/>
          </a:xfrm>
          <a:custGeom>
            <a:avLst/>
            <a:gdLst/>
            <a:ahLst/>
            <a:cxnLst/>
            <a:rect l="l" t="t" r="r" b="b"/>
            <a:pathLst>
              <a:path w="1489218" h="680268" extrusionOk="0">
                <a:moveTo>
                  <a:pt x="1489218" y="0"/>
                </a:moveTo>
                <a:cubicBezTo>
                  <a:pt x="1420392" y="57764"/>
                  <a:pt x="1361399" y="105697"/>
                  <a:pt x="1297489" y="162232"/>
                </a:cubicBezTo>
                <a:cubicBezTo>
                  <a:pt x="1233579" y="218767"/>
                  <a:pt x="1159837" y="285136"/>
                  <a:pt x="1105760" y="339213"/>
                </a:cubicBezTo>
                <a:cubicBezTo>
                  <a:pt x="1051683" y="393290"/>
                  <a:pt x="1029560" y="444909"/>
                  <a:pt x="973025" y="486696"/>
                </a:cubicBezTo>
                <a:cubicBezTo>
                  <a:pt x="916490" y="528483"/>
                  <a:pt x="835374" y="560438"/>
                  <a:pt x="766548" y="589935"/>
                </a:cubicBezTo>
                <a:cubicBezTo>
                  <a:pt x="697722" y="619432"/>
                  <a:pt x="646102" y="648929"/>
                  <a:pt x="560070" y="663677"/>
                </a:cubicBezTo>
                <a:cubicBezTo>
                  <a:pt x="474038" y="678425"/>
                  <a:pt x="341302" y="683341"/>
                  <a:pt x="250354" y="678425"/>
                </a:cubicBezTo>
                <a:cubicBezTo>
                  <a:pt x="159406" y="673509"/>
                  <a:pt x="48793" y="658761"/>
                  <a:pt x="14380" y="634180"/>
                </a:cubicBezTo>
                <a:cubicBezTo>
                  <a:pt x="-20033" y="609600"/>
                  <a:pt x="14380" y="557981"/>
                  <a:pt x="43877" y="530942"/>
                </a:cubicBezTo>
                <a:cubicBezTo>
                  <a:pt x="73374" y="503903"/>
                  <a:pt x="144657" y="491613"/>
                  <a:pt x="191360" y="471948"/>
                </a:cubicBezTo>
                <a:cubicBezTo>
                  <a:pt x="238063" y="452283"/>
                  <a:pt x="257728" y="430160"/>
                  <a:pt x="324096" y="412954"/>
                </a:cubicBezTo>
                <a:cubicBezTo>
                  <a:pt x="390464" y="395748"/>
                  <a:pt x="513367" y="388373"/>
                  <a:pt x="589567" y="368709"/>
                </a:cubicBezTo>
                <a:cubicBezTo>
                  <a:pt x="665767" y="349045"/>
                  <a:pt x="729677" y="324464"/>
                  <a:pt x="781296" y="294967"/>
                </a:cubicBezTo>
                <a:cubicBezTo>
                  <a:pt x="832915" y="265470"/>
                  <a:pt x="847664" y="213851"/>
                  <a:pt x="899283" y="191729"/>
                </a:cubicBezTo>
              </a:path>
            </a:pathLst>
          </a:cu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8" name="Google Shape;1848;p75">
            <a:extLst>
              <a:ext uri="{FF2B5EF4-FFF2-40B4-BE49-F238E27FC236}">
                <a16:creationId xmlns:a16="http://schemas.microsoft.com/office/drawing/2014/main" id="{1795CC86-CB0F-EC95-C8FC-A609AE0554E7}"/>
              </a:ext>
            </a:extLst>
          </p:cNvPr>
          <p:cNvSpPr/>
          <p:nvPr/>
        </p:nvSpPr>
        <p:spPr>
          <a:xfrm>
            <a:off x="5007585" y="1243735"/>
            <a:ext cx="325023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None/>
            </a:pPr>
            <a:r>
              <a:rPr lang="pt-BR" sz="14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MG</a:t>
            </a:r>
            <a:endParaRPr sz="1800" b="1" i="0" u="none" strike="noStrike" cap="non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9" name="Google Shape;1849;p75">
            <a:extLst>
              <a:ext uri="{FF2B5EF4-FFF2-40B4-BE49-F238E27FC236}">
                <a16:creationId xmlns:a16="http://schemas.microsoft.com/office/drawing/2014/main" id="{0B0A37C9-C56F-80EF-64F9-68734D1F1833}"/>
              </a:ext>
            </a:extLst>
          </p:cNvPr>
          <p:cNvSpPr/>
          <p:nvPr/>
        </p:nvSpPr>
        <p:spPr>
          <a:xfrm>
            <a:off x="2216965" y="1918123"/>
            <a:ext cx="1489964" cy="1781068"/>
          </a:xfrm>
          <a:custGeom>
            <a:avLst/>
            <a:gdLst/>
            <a:ahLst/>
            <a:cxnLst/>
            <a:rect l="l" t="t" r="r" b="b"/>
            <a:pathLst>
              <a:path w="1489964" h="1781068" extrusionOk="0">
                <a:moveTo>
                  <a:pt x="0" y="0"/>
                </a:moveTo>
                <a:cubicBezTo>
                  <a:pt x="22154" y="4625"/>
                  <a:pt x="44308" y="9251"/>
                  <a:pt x="52585" y="23371"/>
                </a:cubicBezTo>
                <a:cubicBezTo>
                  <a:pt x="60862" y="37491"/>
                  <a:pt x="48202" y="65244"/>
                  <a:pt x="49663" y="84720"/>
                </a:cubicBezTo>
                <a:cubicBezTo>
                  <a:pt x="51124" y="104196"/>
                  <a:pt x="55993" y="125133"/>
                  <a:pt x="61349" y="140227"/>
                </a:cubicBezTo>
                <a:cubicBezTo>
                  <a:pt x="66705" y="155321"/>
                  <a:pt x="78391" y="165546"/>
                  <a:pt x="81799" y="175284"/>
                </a:cubicBezTo>
                <a:cubicBezTo>
                  <a:pt x="85207" y="185022"/>
                  <a:pt x="73035" y="192325"/>
                  <a:pt x="81799" y="198655"/>
                </a:cubicBezTo>
                <a:cubicBezTo>
                  <a:pt x="90563" y="204985"/>
                  <a:pt x="117343" y="205472"/>
                  <a:pt x="134384" y="213262"/>
                </a:cubicBezTo>
                <a:cubicBezTo>
                  <a:pt x="151425" y="221052"/>
                  <a:pt x="172362" y="236147"/>
                  <a:pt x="184048" y="245398"/>
                </a:cubicBezTo>
                <a:cubicBezTo>
                  <a:pt x="195734" y="254649"/>
                  <a:pt x="193786" y="268769"/>
                  <a:pt x="204498" y="268769"/>
                </a:cubicBezTo>
                <a:cubicBezTo>
                  <a:pt x="215210" y="268769"/>
                  <a:pt x="243450" y="233712"/>
                  <a:pt x="248319" y="245398"/>
                </a:cubicBezTo>
                <a:cubicBezTo>
                  <a:pt x="253188" y="257084"/>
                  <a:pt x="226895" y="320868"/>
                  <a:pt x="233712" y="338883"/>
                </a:cubicBezTo>
                <a:cubicBezTo>
                  <a:pt x="240529" y="356898"/>
                  <a:pt x="271691" y="353003"/>
                  <a:pt x="289219" y="353490"/>
                </a:cubicBezTo>
                <a:cubicBezTo>
                  <a:pt x="306747" y="353977"/>
                  <a:pt x="332066" y="327684"/>
                  <a:pt x="338883" y="341804"/>
                </a:cubicBezTo>
                <a:cubicBezTo>
                  <a:pt x="345700" y="355924"/>
                  <a:pt x="318919" y="419708"/>
                  <a:pt x="330118" y="438210"/>
                </a:cubicBezTo>
                <a:cubicBezTo>
                  <a:pt x="341317" y="456712"/>
                  <a:pt x="390494" y="436263"/>
                  <a:pt x="406075" y="452818"/>
                </a:cubicBezTo>
                <a:cubicBezTo>
                  <a:pt x="421656" y="469373"/>
                  <a:pt x="422142" y="511732"/>
                  <a:pt x="423603" y="537538"/>
                </a:cubicBezTo>
                <a:cubicBezTo>
                  <a:pt x="425064" y="563344"/>
                  <a:pt x="396824" y="592071"/>
                  <a:pt x="414839" y="607652"/>
                </a:cubicBezTo>
                <a:cubicBezTo>
                  <a:pt x="432854" y="623233"/>
                  <a:pt x="499073" y="583794"/>
                  <a:pt x="531695" y="631023"/>
                </a:cubicBezTo>
                <a:cubicBezTo>
                  <a:pt x="564317" y="678252"/>
                  <a:pt x="579411" y="840877"/>
                  <a:pt x="610573" y="891028"/>
                </a:cubicBezTo>
                <a:cubicBezTo>
                  <a:pt x="641735" y="941179"/>
                  <a:pt x="683608" y="923651"/>
                  <a:pt x="718665" y="931928"/>
                </a:cubicBezTo>
                <a:cubicBezTo>
                  <a:pt x="753722" y="940205"/>
                  <a:pt x="799004" y="932415"/>
                  <a:pt x="820915" y="940692"/>
                </a:cubicBezTo>
                <a:cubicBezTo>
                  <a:pt x="842826" y="948969"/>
                  <a:pt x="826758" y="971854"/>
                  <a:pt x="850129" y="981592"/>
                </a:cubicBezTo>
                <a:cubicBezTo>
                  <a:pt x="873500" y="991330"/>
                  <a:pt x="937771" y="1001554"/>
                  <a:pt x="961142" y="999120"/>
                </a:cubicBezTo>
                <a:cubicBezTo>
                  <a:pt x="984513" y="996686"/>
                  <a:pt x="976723" y="973315"/>
                  <a:pt x="990356" y="966985"/>
                </a:cubicBezTo>
                <a:cubicBezTo>
                  <a:pt x="1003989" y="960655"/>
                  <a:pt x="1033203" y="958708"/>
                  <a:pt x="1042941" y="961142"/>
                </a:cubicBezTo>
                <a:cubicBezTo>
                  <a:pt x="1052679" y="963576"/>
                  <a:pt x="1041967" y="976236"/>
                  <a:pt x="1048784" y="981592"/>
                </a:cubicBezTo>
                <a:cubicBezTo>
                  <a:pt x="1055601" y="986948"/>
                  <a:pt x="1073616" y="989383"/>
                  <a:pt x="1083841" y="993278"/>
                </a:cubicBezTo>
                <a:cubicBezTo>
                  <a:pt x="1094066" y="997173"/>
                  <a:pt x="1098935" y="1001555"/>
                  <a:pt x="1110134" y="1004963"/>
                </a:cubicBezTo>
                <a:cubicBezTo>
                  <a:pt x="1121333" y="1008371"/>
                  <a:pt x="1139348" y="1008858"/>
                  <a:pt x="1151033" y="1013727"/>
                </a:cubicBezTo>
                <a:cubicBezTo>
                  <a:pt x="1162719" y="1018596"/>
                  <a:pt x="1169535" y="1029308"/>
                  <a:pt x="1180247" y="1034177"/>
                </a:cubicBezTo>
                <a:cubicBezTo>
                  <a:pt x="1190959" y="1039046"/>
                  <a:pt x="1207027" y="1033203"/>
                  <a:pt x="1215304" y="1042941"/>
                </a:cubicBezTo>
                <a:cubicBezTo>
                  <a:pt x="1223581" y="1052679"/>
                  <a:pt x="1215791" y="1092118"/>
                  <a:pt x="1229911" y="1092605"/>
                </a:cubicBezTo>
                <a:cubicBezTo>
                  <a:pt x="1244031" y="1093092"/>
                  <a:pt x="1290774" y="1041481"/>
                  <a:pt x="1300025" y="1045863"/>
                </a:cubicBezTo>
                <a:cubicBezTo>
                  <a:pt x="1309276" y="1050245"/>
                  <a:pt x="1284931" y="1098448"/>
                  <a:pt x="1285418" y="1118898"/>
                </a:cubicBezTo>
                <a:cubicBezTo>
                  <a:pt x="1285905" y="1139348"/>
                  <a:pt x="1298078" y="1147625"/>
                  <a:pt x="1302947" y="1168562"/>
                </a:cubicBezTo>
                <a:cubicBezTo>
                  <a:pt x="1307816" y="1189499"/>
                  <a:pt x="1304894" y="1225042"/>
                  <a:pt x="1314632" y="1244518"/>
                </a:cubicBezTo>
                <a:cubicBezTo>
                  <a:pt x="1324370" y="1263994"/>
                  <a:pt x="1343847" y="1267403"/>
                  <a:pt x="1361375" y="1285418"/>
                </a:cubicBezTo>
                <a:cubicBezTo>
                  <a:pt x="1378904" y="1303433"/>
                  <a:pt x="1402762" y="1319501"/>
                  <a:pt x="1419803" y="1352610"/>
                </a:cubicBezTo>
                <a:cubicBezTo>
                  <a:pt x="1436845" y="1385719"/>
                  <a:pt x="1451938" y="1454373"/>
                  <a:pt x="1463624" y="1484074"/>
                </a:cubicBezTo>
                <a:cubicBezTo>
                  <a:pt x="1475310" y="1513775"/>
                  <a:pt x="1488943" y="1507932"/>
                  <a:pt x="1489917" y="1530816"/>
                </a:cubicBezTo>
                <a:cubicBezTo>
                  <a:pt x="1490891" y="1553700"/>
                  <a:pt x="1476771" y="1597035"/>
                  <a:pt x="1469467" y="1621380"/>
                </a:cubicBezTo>
                <a:cubicBezTo>
                  <a:pt x="1462163" y="1645725"/>
                  <a:pt x="1460215" y="1666175"/>
                  <a:pt x="1446095" y="1676887"/>
                </a:cubicBezTo>
                <a:cubicBezTo>
                  <a:pt x="1431975" y="1687599"/>
                  <a:pt x="1394971" y="1681269"/>
                  <a:pt x="1384746" y="1685651"/>
                </a:cubicBezTo>
                <a:cubicBezTo>
                  <a:pt x="1374521" y="1690033"/>
                  <a:pt x="1397892" y="1688572"/>
                  <a:pt x="1384746" y="1703179"/>
                </a:cubicBezTo>
                <a:cubicBezTo>
                  <a:pt x="1371600" y="1717786"/>
                  <a:pt x="1305868" y="1773293"/>
                  <a:pt x="1305868" y="1773293"/>
                </a:cubicBezTo>
                <a:cubicBezTo>
                  <a:pt x="1290774" y="1785465"/>
                  <a:pt x="1292478" y="1780839"/>
                  <a:pt x="1294182" y="1776214"/>
                </a:cubicBezTo>
              </a:path>
            </a:pathLst>
          </a:cu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254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0" name="Google Shape;1850;p75">
            <a:extLst>
              <a:ext uri="{FF2B5EF4-FFF2-40B4-BE49-F238E27FC236}">
                <a16:creationId xmlns:a16="http://schemas.microsoft.com/office/drawing/2014/main" id="{D6522FB2-031C-2B60-9BB4-76082BC05CF4}"/>
              </a:ext>
            </a:extLst>
          </p:cNvPr>
          <p:cNvSpPr/>
          <p:nvPr/>
        </p:nvSpPr>
        <p:spPr>
          <a:xfrm>
            <a:off x="3442755" y="3714974"/>
            <a:ext cx="250300" cy="479111"/>
          </a:xfrm>
          <a:custGeom>
            <a:avLst/>
            <a:gdLst/>
            <a:ahLst/>
            <a:cxnLst/>
            <a:rect l="l" t="t" r="r" b="b"/>
            <a:pathLst>
              <a:path w="250300" h="479111" extrusionOk="0">
                <a:moveTo>
                  <a:pt x="102290" y="0"/>
                </a:moveTo>
                <a:cubicBezTo>
                  <a:pt x="84518" y="9738"/>
                  <a:pt x="66746" y="19476"/>
                  <a:pt x="49704" y="32136"/>
                </a:cubicBezTo>
                <a:cubicBezTo>
                  <a:pt x="32662" y="44796"/>
                  <a:pt x="1502" y="61837"/>
                  <a:pt x="41" y="75957"/>
                </a:cubicBezTo>
                <a:cubicBezTo>
                  <a:pt x="-1420" y="90077"/>
                  <a:pt x="36071" y="102249"/>
                  <a:pt x="40940" y="116856"/>
                </a:cubicBezTo>
                <a:cubicBezTo>
                  <a:pt x="45809" y="131463"/>
                  <a:pt x="28281" y="148505"/>
                  <a:pt x="29255" y="163599"/>
                </a:cubicBezTo>
                <a:cubicBezTo>
                  <a:pt x="30229" y="178693"/>
                  <a:pt x="30715" y="206933"/>
                  <a:pt x="46783" y="207420"/>
                </a:cubicBezTo>
                <a:cubicBezTo>
                  <a:pt x="62851" y="207907"/>
                  <a:pt x="107646" y="167007"/>
                  <a:pt x="125661" y="166520"/>
                </a:cubicBezTo>
                <a:cubicBezTo>
                  <a:pt x="143676" y="166033"/>
                  <a:pt x="137347" y="200604"/>
                  <a:pt x="154875" y="204499"/>
                </a:cubicBezTo>
                <a:cubicBezTo>
                  <a:pt x="172403" y="208394"/>
                  <a:pt x="215251" y="182588"/>
                  <a:pt x="230832" y="189892"/>
                </a:cubicBezTo>
                <a:cubicBezTo>
                  <a:pt x="246413" y="197196"/>
                  <a:pt x="254203" y="231765"/>
                  <a:pt x="248360" y="248320"/>
                </a:cubicBezTo>
                <a:cubicBezTo>
                  <a:pt x="242517" y="264875"/>
                  <a:pt x="203079" y="269743"/>
                  <a:pt x="195775" y="289219"/>
                </a:cubicBezTo>
                <a:cubicBezTo>
                  <a:pt x="188472" y="308695"/>
                  <a:pt x="195775" y="348621"/>
                  <a:pt x="204539" y="365176"/>
                </a:cubicBezTo>
                <a:cubicBezTo>
                  <a:pt x="213303" y="381731"/>
                  <a:pt x="249334" y="376861"/>
                  <a:pt x="248360" y="388547"/>
                </a:cubicBezTo>
                <a:cubicBezTo>
                  <a:pt x="247386" y="400233"/>
                  <a:pt x="208921" y="420196"/>
                  <a:pt x="198696" y="435290"/>
                </a:cubicBezTo>
                <a:cubicBezTo>
                  <a:pt x="188471" y="450384"/>
                  <a:pt x="187740" y="464747"/>
                  <a:pt x="187010" y="479111"/>
                </a:cubicBezTo>
              </a:path>
            </a:pathLst>
          </a:cu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254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1" name="Google Shape;1851;p75">
            <a:extLst>
              <a:ext uri="{FF2B5EF4-FFF2-40B4-BE49-F238E27FC236}">
                <a16:creationId xmlns:a16="http://schemas.microsoft.com/office/drawing/2014/main" id="{B7D7A07D-109E-E33A-9D84-EC7DBAD7C418}"/>
              </a:ext>
            </a:extLst>
          </p:cNvPr>
          <p:cNvSpPr/>
          <p:nvPr/>
        </p:nvSpPr>
        <p:spPr>
          <a:xfrm>
            <a:off x="3214278" y="1225212"/>
            <a:ext cx="803643" cy="1852526"/>
          </a:xfrm>
          <a:custGeom>
            <a:avLst/>
            <a:gdLst/>
            <a:ahLst/>
            <a:cxnLst/>
            <a:rect l="l" t="t" r="r" b="b"/>
            <a:pathLst>
              <a:path w="803643" h="1852526" extrusionOk="0">
                <a:moveTo>
                  <a:pt x="803643" y="355"/>
                </a:moveTo>
                <a:cubicBezTo>
                  <a:pt x="789766" y="-619"/>
                  <a:pt x="775890" y="-1593"/>
                  <a:pt x="751058" y="26647"/>
                </a:cubicBezTo>
                <a:cubicBezTo>
                  <a:pt x="726226" y="54887"/>
                  <a:pt x="675102" y="136687"/>
                  <a:pt x="654652" y="169796"/>
                </a:cubicBezTo>
                <a:cubicBezTo>
                  <a:pt x="634202" y="202905"/>
                  <a:pt x="638584" y="210696"/>
                  <a:pt x="628359" y="225303"/>
                </a:cubicBezTo>
                <a:cubicBezTo>
                  <a:pt x="618134" y="239910"/>
                  <a:pt x="597684" y="230172"/>
                  <a:pt x="593302" y="257438"/>
                </a:cubicBezTo>
                <a:cubicBezTo>
                  <a:pt x="588920" y="284705"/>
                  <a:pt x="603527" y="359201"/>
                  <a:pt x="602066" y="388902"/>
                </a:cubicBezTo>
                <a:cubicBezTo>
                  <a:pt x="600605" y="418603"/>
                  <a:pt x="593302" y="415681"/>
                  <a:pt x="584538" y="435644"/>
                </a:cubicBezTo>
                <a:cubicBezTo>
                  <a:pt x="575774" y="455607"/>
                  <a:pt x="567983" y="493098"/>
                  <a:pt x="549481" y="508679"/>
                </a:cubicBezTo>
                <a:cubicBezTo>
                  <a:pt x="530979" y="524260"/>
                  <a:pt x="493487" y="513548"/>
                  <a:pt x="473524" y="529129"/>
                </a:cubicBezTo>
                <a:cubicBezTo>
                  <a:pt x="453561" y="544710"/>
                  <a:pt x="449666" y="583175"/>
                  <a:pt x="429703" y="602164"/>
                </a:cubicBezTo>
                <a:cubicBezTo>
                  <a:pt x="409740" y="621153"/>
                  <a:pt x="379553" y="625049"/>
                  <a:pt x="353747" y="643064"/>
                </a:cubicBezTo>
                <a:cubicBezTo>
                  <a:pt x="327941" y="661079"/>
                  <a:pt x="296780" y="671304"/>
                  <a:pt x="274869" y="710256"/>
                </a:cubicBezTo>
                <a:cubicBezTo>
                  <a:pt x="252958" y="749208"/>
                  <a:pt x="247115" y="848537"/>
                  <a:pt x="222283" y="876777"/>
                </a:cubicBezTo>
                <a:cubicBezTo>
                  <a:pt x="197451" y="905017"/>
                  <a:pt x="155091" y="873368"/>
                  <a:pt x="125877" y="879698"/>
                </a:cubicBezTo>
                <a:cubicBezTo>
                  <a:pt x="96663" y="886028"/>
                  <a:pt x="64527" y="895279"/>
                  <a:pt x="46999" y="914755"/>
                </a:cubicBezTo>
                <a:cubicBezTo>
                  <a:pt x="29471" y="934231"/>
                  <a:pt x="28010" y="970748"/>
                  <a:pt x="20707" y="996554"/>
                </a:cubicBezTo>
                <a:cubicBezTo>
                  <a:pt x="13404" y="1022360"/>
                  <a:pt x="-8021" y="1047192"/>
                  <a:pt x="3178" y="1069589"/>
                </a:cubicBezTo>
                <a:cubicBezTo>
                  <a:pt x="14377" y="1091986"/>
                  <a:pt x="64041" y="1113898"/>
                  <a:pt x="87899" y="1130939"/>
                </a:cubicBezTo>
                <a:cubicBezTo>
                  <a:pt x="111757" y="1147980"/>
                  <a:pt x="133181" y="1147006"/>
                  <a:pt x="146327" y="1171838"/>
                </a:cubicBezTo>
                <a:cubicBezTo>
                  <a:pt x="159473" y="1196670"/>
                  <a:pt x="165316" y="1252665"/>
                  <a:pt x="166777" y="1279931"/>
                </a:cubicBezTo>
                <a:cubicBezTo>
                  <a:pt x="168238" y="1307197"/>
                  <a:pt x="155578" y="1320830"/>
                  <a:pt x="155091" y="1335437"/>
                </a:cubicBezTo>
                <a:cubicBezTo>
                  <a:pt x="154604" y="1350044"/>
                  <a:pt x="169211" y="1355401"/>
                  <a:pt x="163855" y="1367573"/>
                </a:cubicBezTo>
                <a:cubicBezTo>
                  <a:pt x="158499" y="1379746"/>
                  <a:pt x="131720" y="1394352"/>
                  <a:pt x="122956" y="1408472"/>
                </a:cubicBezTo>
                <a:cubicBezTo>
                  <a:pt x="114192" y="1422592"/>
                  <a:pt x="107375" y="1438173"/>
                  <a:pt x="111270" y="1452293"/>
                </a:cubicBezTo>
                <a:cubicBezTo>
                  <a:pt x="115165" y="1466413"/>
                  <a:pt x="135615" y="1481507"/>
                  <a:pt x="146327" y="1493193"/>
                </a:cubicBezTo>
                <a:cubicBezTo>
                  <a:pt x="157039" y="1504879"/>
                  <a:pt x="172620" y="1509261"/>
                  <a:pt x="175541" y="1522407"/>
                </a:cubicBezTo>
                <a:cubicBezTo>
                  <a:pt x="178462" y="1535553"/>
                  <a:pt x="158499" y="1555030"/>
                  <a:pt x="163855" y="1572071"/>
                </a:cubicBezTo>
                <a:cubicBezTo>
                  <a:pt x="169211" y="1589112"/>
                  <a:pt x="201346" y="1608588"/>
                  <a:pt x="207676" y="1624656"/>
                </a:cubicBezTo>
                <a:cubicBezTo>
                  <a:pt x="214006" y="1640724"/>
                  <a:pt x="194530" y="1653383"/>
                  <a:pt x="201834" y="1668477"/>
                </a:cubicBezTo>
                <a:cubicBezTo>
                  <a:pt x="209138" y="1683571"/>
                  <a:pt x="234456" y="1704021"/>
                  <a:pt x="251498" y="1715220"/>
                </a:cubicBezTo>
                <a:cubicBezTo>
                  <a:pt x="268539" y="1726419"/>
                  <a:pt x="288989" y="1727880"/>
                  <a:pt x="304083" y="1735670"/>
                </a:cubicBezTo>
                <a:cubicBezTo>
                  <a:pt x="319177" y="1743460"/>
                  <a:pt x="333297" y="1747842"/>
                  <a:pt x="342061" y="1761962"/>
                </a:cubicBezTo>
                <a:cubicBezTo>
                  <a:pt x="350825" y="1776082"/>
                  <a:pt x="353260" y="1805297"/>
                  <a:pt x="356668" y="1820391"/>
                </a:cubicBezTo>
                <a:cubicBezTo>
                  <a:pt x="360076" y="1835485"/>
                  <a:pt x="361293" y="1844005"/>
                  <a:pt x="362511" y="1852526"/>
                </a:cubicBezTo>
              </a:path>
            </a:pathLst>
          </a:custGeom>
          <a:noFill/>
          <a:ln w="2857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254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2" name="Google Shape;1852;p75">
            <a:extLst>
              <a:ext uri="{FF2B5EF4-FFF2-40B4-BE49-F238E27FC236}">
                <a16:creationId xmlns:a16="http://schemas.microsoft.com/office/drawing/2014/main" id="{7B7641D1-4AA5-3D8E-1ABA-C3CA09859599}"/>
              </a:ext>
            </a:extLst>
          </p:cNvPr>
          <p:cNvSpPr/>
          <p:nvPr/>
        </p:nvSpPr>
        <p:spPr>
          <a:xfrm>
            <a:off x="3525616" y="3079066"/>
            <a:ext cx="110582" cy="1139349"/>
          </a:xfrm>
          <a:custGeom>
            <a:avLst/>
            <a:gdLst/>
            <a:ahLst/>
            <a:cxnLst/>
            <a:rect l="l" t="t" r="r" b="b"/>
            <a:pathLst>
              <a:path w="110582" h="1139349" extrusionOk="0">
                <a:moveTo>
                  <a:pt x="56070" y="0"/>
                </a:moveTo>
                <a:cubicBezTo>
                  <a:pt x="58748" y="62323"/>
                  <a:pt x="61427" y="124647"/>
                  <a:pt x="64835" y="163599"/>
                </a:cubicBezTo>
                <a:cubicBezTo>
                  <a:pt x="68243" y="202551"/>
                  <a:pt x="70677" y="216672"/>
                  <a:pt x="76520" y="233713"/>
                </a:cubicBezTo>
                <a:cubicBezTo>
                  <a:pt x="82363" y="250755"/>
                  <a:pt x="100378" y="257571"/>
                  <a:pt x="99891" y="265848"/>
                </a:cubicBezTo>
                <a:cubicBezTo>
                  <a:pt x="99404" y="274125"/>
                  <a:pt x="73599" y="267309"/>
                  <a:pt x="73599" y="283377"/>
                </a:cubicBezTo>
                <a:cubicBezTo>
                  <a:pt x="73599" y="299445"/>
                  <a:pt x="94048" y="340344"/>
                  <a:pt x="99891" y="362255"/>
                </a:cubicBezTo>
                <a:cubicBezTo>
                  <a:pt x="105734" y="384166"/>
                  <a:pt x="114499" y="398285"/>
                  <a:pt x="108656" y="414840"/>
                </a:cubicBezTo>
                <a:cubicBezTo>
                  <a:pt x="102813" y="431395"/>
                  <a:pt x="74573" y="447950"/>
                  <a:pt x="64835" y="461583"/>
                </a:cubicBezTo>
                <a:cubicBezTo>
                  <a:pt x="55097" y="475216"/>
                  <a:pt x="60940" y="486414"/>
                  <a:pt x="50228" y="496639"/>
                </a:cubicBezTo>
                <a:cubicBezTo>
                  <a:pt x="39516" y="506864"/>
                  <a:pt x="4946" y="507351"/>
                  <a:pt x="564" y="522932"/>
                </a:cubicBezTo>
                <a:cubicBezTo>
                  <a:pt x="-3818" y="538513"/>
                  <a:pt x="18579" y="570648"/>
                  <a:pt x="23935" y="590124"/>
                </a:cubicBezTo>
                <a:cubicBezTo>
                  <a:pt x="29291" y="609600"/>
                  <a:pt x="25882" y="624694"/>
                  <a:pt x="32699" y="639788"/>
                </a:cubicBezTo>
                <a:cubicBezTo>
                  <a:pt x="39516" y="654882"/>
                  <a:pt x="52662" y="673871"/>
                  <a:pt x="64835" y="680688"/>
                </a:cubicBezTo>
                <a:cubicBezTo>
                  <a:pt x="77008" y="687505"/>
                  <a:pt x="102813" y="672898"/>
                  <a:pt x="105734" y="680688"/>
                </a:cubicBezTo>
                <a:cubicBezTo>
                  <a:pt x="108655" y="688478"/>
                  <a:pt x="90153" y="708441"/>
                  <a:pt x="82363" y="727430"/>
                </a:cubicBezTo>
                <a:cubicBezTo>
                  <a:pt x="74573" y="746419"/>
                  <a:pt x="61913" y="776608"/>
                  <a:pt x="58992" y="794623"/>
                </a:cubicBezTo>
                <a:cubicBezTo>
                  <a:pt x="56071" y="812638"/>
                  <a:pt x="58505" y="810690"/>
                  <a:pt x="64835" y="835522"/>
                </a:cubicBezTo>
                <a:cubicBezTo>
                  <a:pt x="71165" y="860354"/>
                  <a:pt x="91614" y="921217"/>
                  <a:pt x="96970" y="943614"/>
                </a:cubicBezTo>
                <a:cubicBezTo>
                  <a:pt x="102326" y="966011"/>
                  <a:pt x="101839" y="959195"/>
                  <a:pt x="96970" y="969907"/>
                </a:cubicBezTo>
                <a:cubicBezTo>
                  <a:pt x="92101" y="980619"/>
                  <a:pt x="66295" y="979645"/>
                  <a:pt x="67756" y="1007885"/>
                </a:cubicBezTo>
                <a:cubicBezTo>
                  <a:pt x="69217" y="1036125"/>
                  <a:pt x="87475" y="1087737"/>
                  <a:pt x="105734" y="1139349"/>
                </a:cubicBezTo>
              </a:path>
            </a:pathLst>
          </a:custGeom>
          <a:noFill/>
          <a:ln w="2857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254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3" name="Google Shape;1853;p75">
            <a:extLst>
              <a:ext uri="{FF2B5EF4-FFF2-40B4-BE49-F238E27FC236}">
                <a16:creationId xmlns:a16="http://schemas.microsoft.com/office/drawing/2014/main" id="{49BCBCAC-2895-7550-8D94-BA7CF7B74DD9}"/>
              </a:ext>
            </a:extLst>
          </p:cNvPr>
          <p:cNvSpPr/>
          <p:nvPr/>
        </p:nvSpPr>
        <p:spPr>
          <a:xfrm>
            <a:off x="4276383" y="1187958"/>
            <a:ext cx="871171" cy="2199819"/>
          </a:xfrm>
          <a:custGeom>
            <a:avLst/>
            <a:gdLst/>
            <a:ahLst/>
            <a:cxnLst/>
            <a:rect l="l" t="t" r="r" b="b"/>
            <a:pathLst>
              <a:path w="871171" h="2199819" extrusionOk="0">
                <a:moveTo>
                  <a:pt x="39914" y="0"/>
                </a:moveTo>
                <a:cubicBezTo>
                  <a:pt x="62798" y="76444"/>
                  <a:pt x="85682" y="152888"/>
                  <a:pt x="92499" y="204499"/>
                </a:cubicBezTo>
                <a:cubicBezTo>
                  <a:pt x="99316" y="256110"/>
                  <a:pt x="77406" y="287272"/>
                  <a:pt x="80814" y="309669"/>
                </a:cubicBezTo>
                <a:cubicBezTo>
                  <a:pt x="84222" y="332066"/>
                  <a:pt x="113923" y="330606"/>
                  <a:pt x="112949" y="338883"/>
                </a:cubicBezTo>
                <a:cubicBezTo>
                  <a:pt x="111975" y="347160"/>
                  <a:pt x="85196" y="349595"/>
                  <a:pt x="74971" y="359333"/>
                </a:cubicBezTo>
                <a:cubicBezTo>
                  <a:pt x="64746" y="369071"/>
                  <a:pt x="63285" y="386599"/>
                  <a:pt x="51599" y="397311"/>
                </a:cubicBezTo>
                <a:cubicBezTo>
                  <a:pt x="39913" y="408023"/>
                  <a:pt x="11673" y="407536"/>
                  <a:pt x="4857" y="423604"/>
                </a:cubicBezTo>
                <a:cubicBezTo>
                  <a:pt x="-1959" y="439672"/>
                  <a:pt x="-2933" y="482032"/>
                  <a:pt x="10700" y="493718"/>
                </a:cubicBezTo>
                <a:cubicBezTo>
                  <a:pt x="24333" y="505404"/>
                  <a:pt x="65719" y="487875"/>
                  <a:pt x="86656" y="493718"/>
                </a:cubicBezTo>
                <a:cubicBezTo>
                  <a:pt x="107593" y="499561"/>
                  <a:pt x="129503" y="519524"/>
                  <a:pt x="136320" y="528775"/>
                </a:cubicBezTo>
                <a:cubicBezTo>
                  <a:pt x="143137" y="538026"/>
                  <a:pt x="108567" y="529748"/>
                  <a:pt x="127556" y="549224"/>
                </a:cubicBezTo>
                <a:cubicBezTo>
                  <a:pt x="146545" y="568700"/>
                  <a:pt x="224936" y="628589"/>
                  <a:pt x="250255" y="645631"/>
                </a:cubicBezTo>
                <a:cubicBezTo>
                  <a:pt x="275574" y="662673"/>
                  <a:pt x="267783" y="633946"/>
                  <a:pt x="279469" y="651474"/>
                </a:cubicBezTo>
                <a:cubicBezTo>
                  <a:pt x="291155" y="669002"/>
                  <a:pt x="326699" y="724995"/>
                  <a:pt x="320369" y="750801"/>
                </a:cubicBezTo>
                <a:cubicBezTo>
                  <a:pt x="314039" y="776607"/>
                  <a:pt x="263402" y="796570"/>
                  <a:pt x="241491" y="806308"/>
                </a:cubicBezTo>
                <a:cubicBezTo>
                  <a:pt x="219581" y="816046"/>
                  <a:pt x="201565" y="802413"/>
                  <a:pt x="188906" y="809230"/>
                </a:cubicBezTo>
                <a:cubicBezTo>
                  <a:pt x="176247" y="816047"/>
                  <a:pt x="164560" y="836496"/>
                  <a:pt x="165534" y="847208"/>
                </a:cubicBezTo>
                <a:cubicBezTo>
                  <a:pt x="166508" y="857920"/>
                  <a:pt x="201078" y="860355"/>
                  <a:pt x="194748" y="873501"/>
                </a:cubicBezTo>
                <a:cubicBezTo>
                  <a:pt x="188418" y="886647"/>
                  <a:pt x="140215" y="906123"/>
                  <a:pt x="127556" y="926086"/>
                </a:cubicBezTo>
                <a:cubicBezTo>
                  <a:pt x="114897" y="946049"/>
                  <a:pt x="116844" y="975750"/>
                  <a:pt x="118792" y="993278"/>
                </a:cubicBezTo>
                <a:cubicBezTo>
                  <a:pt x="120740" y="1010806"/>
                  <a:pt x="140216" y="1021518"/>
                  <a:pt x="139242" y="1031256"/>
                </a:cubicBezTo>
                <a:cubicBezTo>
                  <a:pt x="138268" y="1040994"/>
                  <a:pt x="112949" y="1040994"/>
                  <a:pt x="112949" y="1051706"/>
                </a:cubicBezTo>
                <a:cubicBezTo>
                  <a:pt x="112949" y="1062418"/>
                  <a:pt x="135347" y="1083841"/>
                  <a:pt x="139242" y="1095527"/>
                </a:cubicBezTo>
                <a:cubicBezTo>
                  <a:pt x="143137" y="1107213"/>
                  <a:pt x="131451" y="1107700"/>
                  <a:pt x="136320" y="1121820"/>
                </a:cubicBezTo>
                <a:cubicBezTo>
                  <a:pt x="141189" y="1135940"/>
                  <a:pt x="160666" y="1163207"/>
                  <a:pt x="168456" y="1180248"/>
                </a:cubicBezTo>
                <a:cubicBezTo>
                  <a:pt x="176246" y="1197289"/>
                  <a:pt x="167482" y="1208488"/>
                  <a:pt x="183063" y="1224069"/>
                </a:cubicBezTo>
                <a:cubicBezTo>
                  <a:pt x="198644" y="1239650"/>
                  <a:pt x="233214" y="1263508"/>
                  <a:pt x="261941" y="1273733"/>
                </a:cubicBezTo>
                <a:cubicBezTo>
                  <a:pt x="290668" y="1283958"/>
                  <a:pt x="326699" y="1276168"/>
                  <a:pt x="355426" y="1285419"/>
                </a:cubicBezTo>
                <a:cubicBezTo>
                  <a:pt x="384153" y="1294670"/>
                  <a:pt x="416776" y="1325832"/>
                  <a:pt x="434304" y="1329240"/>
                </a:cubicBezTo>
                <a:cubicBezTo>
                  <a:pt x="451832" y="1332648"/>
                  <a:pt x="454266" y="1301487"/>
                  <a:pt x="460596" y="1305869"/>
                </a:cubicBezTo>
                <a:cubicBezTo>
                  <a:pt x="466926" y="1310251"/>
                  <a:pt x="464492" y="1344333"/>
                  <a:pt x="472282" y="1355532"/>
                </a:cubicBezTo>
                <a:cubicBezTo>
                  <a:pt x="480072" y="1366731"/>
                  <a:pt x="503444" y="1363323"/>
                  <a:pt x="507339" y="1373061"/>
                </a:cubicBezTo>
                <a:cubicBezTo>
                  <a:pt x="511234" y="1382799"/>
                  <a:pt x="493706" y="1401302"/>
                  <a:pt x="495653" y="1413961"/>
                </a:cubicBezTo>
                <a:cubicBezTo>
                  <a:pt x="497601" y="1426620"/>
                  <a:pt x="515129" y="1438305"/>
                  <a:pt x="519024" y="1449017"/>
                </a:cubicBezTo>
                <a:cubicBezTo>
                  <a:pt x="522919" y="1459729"/>
                  <a:pt x="524380" y="1470441"/>
                  <a:pt x="519024" y="1478231"/>
                </a:cubicBezTo>
                <a:cubicBezTo>
                  <a:pt x="513668" y="1486022"/>
                  <a:pt x="486889" y="1486022"/>
                  <a:pt x="486889" y="1495760"/>
                </a:cubicBezTo>
                <a:cubicBezTo>
                  <a:pt x="486889" y="1505498"/>
                  <a:pt x="511721" y="1523514"/>
                  <a:pt x="519024" y="1536660"/>
                </a:cubicBezTo>
                <a:cubicBezTo>
                  <a:pt x="526327" y="1549806"/>
                  <a:pt x="516590" y="1561005"/>
                  <a:pt x="530710" y="1574638"/>
                </a:cubicBezTo>
                <a:cubicBezTo>
                  <a:pt x="544830" y="1588271"/>
                  <a:pt x="584756" y="1599957"/>
                  <a:pt x="603745" y="1618459"/>
                </a:cubicBezTo>
                <a:cubicBezTo>
                  <a:pt x="622734" y="1636961"/>
                  <a:pt x="630038" y="1669096"/>
                  <a:pt x="644645" y="1685651"/>
                </a:cubicBezTo>
                <a:cubicBezTo>
                  <a:pt x="659252" y="1702206"/>
                  <a:pt x="678241" y="1702206"/>
                  <a:pt x="691387" y="1717787"/>
                </a:cubicBezTo>
                <a:cubicBezTo>
                  <a:pt x="704533" y="1733368"/>
                  <a:pt x="713298" y="1769885"/>
                  <a:pt x="723523" y="1779136"/>
                </a:cubicBezTo>
                <a:cubicBezTo>
                  <a:pt x="733748" y="1788387"/>
                  <a:pt x="728392" y="1761121"/>
                  <a:pt x="752737" y="1773293"/>
                </a:cubicBezTo>
                <a:cubicBezTo>
                  <a:pt x="777082" y="1785466"/>
                  <a:pt x="857907" y="1824418"/>
                  <a:pt x="869593" y="1852171"/>
                </a:cubicBezTo>
                <a:cubicBezTo>
                  <a:pt x="881279" y="1879924"/>
                  <a:pt x="824312" y="1919851"/>
                  <a:pt x="822851" y="1939814"/>
                </a:cubicBezTo>
                <a:cubicBezTo>
                  <a:pt x="821390" y="1959777"/>
                  <a:pt x="862777" y="1958316"/>
                  <a:pt x="860829" y="1971949"/>
                </a:cubicBezTo>
                <a:cubicBezTo>
                  <a:pt x="858881" y="1985582"/>
                  <a:pt x="830641" y="1993373"/>
                  <a:pt x="811165" y="2021613"/>
                </a:cubicBezTo>
                <a:cubicBezTo>
                  <a:pt x="791689" y="2049853"/>
                  <a:pt x="744947" y="2111690"/>
                  <a:pt x="743973" y="2141391"/>
                </a:cubicBezTo>
                <a:cubicBezTo>
                  <a:pt x="742999" y="2171092"/>
                  <a:pt x="774160" y="2185455"/>
                  <a:pt x="805322" y="2199819"/>
                </a:cubicBezTo>
              </a:path>
            </a:pathLst>
          </a:custGeom>
          <a:noFill/>
          <a:ln w="2857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254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4" name="Google Shape;1854;p75">
            <a:extLst>
              <a:ext uri="{FF2B5EF4-FFF2-40B4-BE49-F238E27FC236}">
                <a16:creationId xmlns:a16="http://schemas.microsoft.com/office/drawing/2014/main" id="{640FADE8-7CF5-86D7-FEF0-E5BA87AADAEA}"/>
              </a:ext>
            </a:extLst>
          </p:cNvPr>
          <p:cNvSpPr/>
          <p:nvPr/>
        </p:nvSpPr>
        <p:spPr>
          <a:xfrm>
            <a:off x="4829072" y="2802429"/>
            <a:ext cx="72000" cy="73248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chemeClr val="lt2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55" name="Google Shape;1855;p75">
            <a:extLst>
              <a:ext uri="{FF2B5EF4-FFF2-40B4-BE49-F238E27FC236}">
                <a16:creationId xmlns:a16="http://schemas.microsoft.com/office/drawing/2014/main" id="{D9A33810-217F-A863-BFD0-8AE7B169D517}"/>
              </a:ext>
            </a:extLst>
          </p:cNvPr>
          <p:cNvSpPr/>
          <p:nvPr/>
        </p:nvSpPr>
        <p:spPr>
          <a:xfrm>
            <a:off x="3624627" y="4194918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chemeClr val="lt2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56" name="Google Shape;1856;p75">
            <a:extLst>
              <a:ext uri="{FF2B5EF4-FFF2-40B4-BE49-F238E27FC236}">
                <a16:creationId xmlns:a16="http://schemas.microsoft.com/office/drawing/2014/main" id="{AB11FF95-1946-2C67-3C5D-47F60D309790}"/>
              </a:ext>
            </a:extLst>
          </p:cNvPr>
          <p:cNvSpPr/>
          <p:nvPr/>
        </p:nvSpPr>
        <p:spPr>
          <a:xfrm>
            <a:off x="2855754" y="3020564"/>
            <a:ext cx="551433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Andrelândia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7" name="Google Shape;1857;p75">
            <a:extLst>
              <a:ext uri="{FF2B5EF4-FFF2-40B4-BE49-F238E27FC236}">
                <a16:creationId xmlns:a16="http://schemas.microsoft.com/office/drawing/2014/main" id="{416944D7-7950-3835-7D62-CF473985CD2A}"/>
              </a:ext>
            </a:extLst>
          </p:cNvPr>
          <p:cNvSpPr/>
          <p:nvPr/>
        </p:nvSpPr>
        <p:spPr>
          <a:xfrm>
            <a:off x="2215782" y="1172182"/>
            <a:ext cx="494708" cy="1130357"/>
          </a:xfrm>
          <a:custGeom>
            <a:avLst/>
            <a:gdLst/>
            <a:ahLst/>
            <a:cxnLst/>
            <a:rect l="l" t="t" r="r" b="b"/>
            <a:pathLst>
              <a:path w="494708" h="1130357" extrusionOk="0">
                <a:moveTo>
                  <a:pt x="337278" y="6095"/>
                </a:moveTo>
                <a:cubicBezTo>
                  <a:pt x="370381" y="-151"/>
                  <a:pt x="403485" y="-6397"/>
                  <a:pt x="412229" y="13590"/>
                </a:cubicBezTo>
                <a:cubicBezTo>
                  <a:pt x="420973" y="33577"/>
                  <a:pt x="400987" y="94787"/>
                  <a:pt x="389744" y="126016"/>
                </a:cubicBezTo>
                <a:cubicBezTo>
                  <a:pt x="378501" y="157245"/>
                  <a:pt x="362261" y="192223"/>
                  <a:pt x="344773" y="200967"/>
                </a:cubicBezTo>
                <a:cubicBezTo>
                  <a:pt x="327285" y="209711"/>
                  <a:pt x="289810" y="165990"/>
                  <a:pt x="284813" y="178482"/>
                </a:cubicBezTo>
                <a:cubicBezTo>
                  <a:pt x="279816" y="190974"/>
                  <a:pt x="298554" y="242190"/>
                  <a:pt x="314793" y="275918"/>
                </a:cubicBezTo>
                <a:cubicBezTo>
                  <a:pt x="331032" y="309646"/>
                  <a:pt x="362262" y="364610"/>
                  <a:pt x="382249" y="380849"/>
                </a:cubicBezTo>
                <a:cubicBezTo>
                  <a:pt x="402236" y="397088"/>
                  <a:pt x="428468" y="364610"/>
                  <a:pt x="434714" y="373354"/>
                </a:cubicBezTo>
                <a:cubicBezTo>
                  <a:pt x="440960" y="382098"/>
                  <a:pt x="417226" y="390843"/>
                  <a:pt x="419724" y="433315"/>
                </a:cubicBezTo>
                <a:cubicBezTo>
                  <a:pt x="422222" y="475787"/>
                  <a:pt x="437212" y="595708"/>
                  <a:pt x="449704" y="628187"/>
                </a:cubicBezTo>
                <a:cubicBezTo>
                  <a:pt x="462196" y="660666"/>
                  <a:pt x="495924" y="605702"/>
                  <a:pt x="494675" y="628187"/>
                </a:cubicBezTo>
                <a:cubicBezTo>
                  <a:pt x="493426" y="650672"/>
                  <a:pt x="472189" y="733118"/>
                  <a:pt x="442209" y="763098"/>
                </a:cubicBezTo>
                <a:cubicBezTo>
                  <a:pt x="412229" y="793078"/>
                  <a:pt x="314793" y="808069"/>
                  <a:pt x="314793" y="808069"/>
                </a:cubicBezTo>
                <a:cubicBezTo>
                  <a:pt x="276069" y="821810"/>
                  <a:pt x="237344" y="820560"/>
                  <a:pt x="209862" y="845544"/>
                </a:cubicBezTo>
                <a:cubicBezTo>
                  <a:pt x="182380" y="870528"/>
                  <a:pt x="177383" y="922993"/>
                  <a:pt x="149901" y="957970"/>
                </a:cubicBezTo>
                <a:cubicBezTo>
                  <a:pt x="122419" y="992947"/>
                  <a:pt x="69954" y="1026676"/>
                  <a:pt x="44970" y="1055407"/>
                </a:cubicBezTo>
                <a:cubicBezTo>
                  <a:pt x="19986" y="1084138"/>
                  <a:pt x="9993" y="1107247"/>
                  <a:pt x="0" y="1130357"/>
                </a:cubicBezTo>
              </a:path>
            </a:pathLst>
          </a:cu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254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8" name="Google Shape;1858;p75">
            <a:extLst>
              <a:ext uri="{FF2B5EF4-FFF2-40B4-BE49-F238E27FC236}">
                <a16:creationId xmlns:a16="http://schemas.microsoft.com/office/drawing/2014/main" id="{A1AE8F0D-D228-029D-A5D7-8B074D33BB5D}"/>
              </a:ext>
            </a:extLst>
          </p:cNvPr>
          <p:cNvSpPr/>
          <p:nvPr/>
        </p:nvSpPr>
        <p:spPr>
          <a:xfrm>
            <a:off x="2342293" y="2084734"/>
            <a:ext cx="72000" cy="73248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chemeClr val="lt2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59" name="Google Shape;1859;p75">
            <a:extLst>
              <a:ext uri="{FF2B5EF4-FFF2-40B4-BE49-F238E27FC236}">
                <a16:creationId xmlns:a16="http://schemas.microsoft.com/office/drawing/2014/main" id="{00FFCFF5-2F4F-BE5E-F6DB-93FA153C17B2}"/>
              </a:ext>
            </a:extLst>
          </p:cNvPr>
          <p:cNvSpPr/>
          <p:nvPr/>
        </p:nvSpPr>
        <p:spPr>
          <a:xfrm>
            <a:off x="3174333" y="2881048"/>
            <a:ext cx="72000" cy="73248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chemeClr val="lt2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62" name="Google Shape;1862;p75">
            <a:extLst>
              <a:ext uri="{FF2B5EF4-FFF2-40B4-BE49-F238E27FC236}">
                <a16:creationId xmlns:a16="http://schemas.microsoft.com/office/drawing/2014/main" id="{9F1EC770-1676-9AE2-7A4B-38FBC713D670}"/>
              </a:ext>
            </a:extLst>
          </p:cNvPr>
          <p:cNvSpPr/>
          <p:nvPr/>
        </p:nvSpPr>
        <p:spPr>
          <a:xfrm>
            <a:off x="9148347" y="1167990"/>
            <a:ext cx="2912701" cy="1213513"/>
          </a:xfrm>
          <a:prstGeom prst="roundRect">
            <a:avLst>
              <a:gd name="adj" fmla="val 0"/>
            </a:avLst>
          </a:prstGeom>
          <a:solidFill>
            <a:srgbClr val="009242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pt-BR" sz="12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EFVM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marR="0" lvl="0" indent="-1714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</a:pPr>
            <a:r>
              <a:rPr lang="pt-BR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Vale: Compromisso de estudar um ramal, ligando Santa Leopoldina a Anchieta (2020).</a:t>
            </a:r>
            <a:endParaRPr/>
          </a:p>
          <a:p>
            <a:pPr marL="171450" marR="0" lvl="0" indent="-1714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</a:pPr>
            <a:r>
              <a:rPr lang="pt-BR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Vale: promessa de concluir a obra até 2030 (2023).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7" name="Google Shape;1867;p75">
            <a:extLst>
              <a:ext uri="{FF2B5EF4-FFF2-40B4-BE49-F238E27FC236}">
                <a16:creationId xmlns:a16="http://schemas.microsoft.com/office/drawing/2014/main" id="{BE5AE932-0775-C972-055E-EEDA82E193A6}"/>
              </a:ext>
            </a:extLst>
          </p:cNvPr>
          <p:cNvSpPr txBox="1"/>
          <p:nvPr/>
        </p:nvSpPr>
        <p:spPr>
          <a:xfrm>
            <a:off x="2298682" y="54652"/>
            <a:ext cx="7798777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3600" b="1" i="0" u="none" strike="noStrike" cap="none">
                <a:solidFill>
                  <a:srgbClr val="13435E"/>
                </a:solidFill>
                <a:latin typeface="Arial"/>
                <a:ea typeface="Arial"/>
                <a:cs typeface="Arial"/>
                <a:sym typeface="Arial"/>
              </a:rPr>
              <a:t>Retrospecto: Setor Ferroviário</a:t>
            </a:r>
            <a:endParaRPr sz="3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0" name="Google Shape;1870;p75">
            <a:extLst>
              <a:ext uri="{FF2B5EF4-FFF2-40B4-BE49-F238E27FC236}">
                <a16:creationId xmlns:a16="http://schemas.microsoft.com/office/drawing/2014/main" id="{16AE2354-C919-D669-5973-88363F8DEDC5}"/>
              </a:ext>
            </a:extLst>
          </p:cNvPr>
          <p:cNvSpPr/>
          <p:nvPr/>
        </p:nvSpPr>
        <p:spPr>
          <a:xfrm>
            <a:off x="3389602" y="4959175"/>
            <a:ext cx="153542" cy="121405"/>
          </a:xfrm>
          <a:prstGeom prst="triangle">
            <a:avLst>
              <a:gd name="adj" fmla="val 50000"/>
            </a:avLst>
          </a:prstGeom>
          <a:solidFill>
            <a:srgbClr val="0099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rgbClr val="07355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871" name="Google Shape;1871;p75">
            <a:extLst>
              <a:ext uri="{FF2B5EF4-FFF2-40B4-BE49-F238E27FC236}">
                <a16:creationId xmlns:a16="http://schemas.microsoft.com/office/drawing/2014/main" id="{A84C5F28-5650-90FD-8115-9A69EB6ADC3D}"/>
              </a:ext>
            </a:extLst>
          </p:cNvPr>
          <p:cNvSpPr/>
          <p:nvPr/>
        </p:nvSpPr>
        <p:spPr>
          <a:xfrm>
            <a:off x="4118876" y="4762089"/>
            <a:ext cx="153542" cy="121405"/>
          </a:xfrm>
          <a:prstGeom prst="triangle">
            <a:avLst>
              <a:gd name="adj" fmla="val 50000"/>
            </a:avLst>
          </a:prstGeom>
          <a:solidFill>
            <a:srgbClr val="0099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rgbClr val="07355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872" name="Google Shape;1872;p75">
            <a:extLst>
              <a:ext uri="{FF2B5EF4-FFF2-40B4-BE49-F238E27FC236}">
                <a16:creationId xmlns:a16="http://schemas.microsoft.com/office/drawing/2014/main" id="{4EE3CC68-2CA0-8CC8-82DA-8F49A56C3A99}"/>
              </a:ext>
            </a:extLst>
          </p:cNvPr>
          <p:cNvSpPr/>
          <p:nvPr/>
        </p:nvSpPr>
        <p:spPr>
          <a:xfrm>
            <a:off x="5371135" y="4697947"/>
            <a:ext cx="153542" cy="121405"/>
          </a:xfrm>
          <a:prstGeom prst="triangle">
            <a:avLst>
              <a:gd name="adj" fmla="val 50000"/>
            </a:avLst>
          </a:prstGeom>
          <a:solidFill>
            <a:srgbClr val="0099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rgbClr val="07355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873" name="Google Shape;1873;p75">
            <a:extLst>
              <a:ext uri="{FF2B5EF4-FFF2-40B4-BE49-F238E27FC236}">
                <a16:creationId xmlns:a16="http://schemas.microsoft.com/office/drawing/2014/main" id="{06223C1D-FE9A-6B07-A9A9-AF2ED0930EE4}"/>
              </a:ext>
            </a:extLst>
          </p:cNvPr>
          <p:cNvSpPr/>
          <p:nvPr/>
        </p:nvSpPr>
        <p:spPr>
          <a:xfrm>
            <a:off x="7451282" y="3917466"/>
            <a:ext cx="153542" cy="121405"/>
          </a:xfrm>
          <a:prstGeom prst="triangle">
            <a:avLst>
              <a:gd name="adj" fmla="val 50000"/>
            </a:avLst>
          </a:prstGeom>
          <a:solidFill>
            <a:srgbClr val="0099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rgbClr val="07355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874" name="Google Shape;1874;p75">
            <a:extLst>
              <a:ext uri="{FF2B5EF4-FFF2-40B4-BE49-F238E27FC236}">
                <a16:creationId xmlns:a16="http://schemas.microsoft.com/office/drawing/2014/main" id="{890792BC-5CF7-FAE0-6284-44723CB98F36}"/>
              </a:ext>
            </a:extLst>
          </p:cNvPr>
          <p:cNvSpPr/>
          <p:nvPr/>
        </p:nvSpPr>
        <p:spPr>
          <a:xfrm>
            <a:off x="8747367" y="2998748"/>
            <a:ext cx="153542" cy="121405"/>
          </a:xfrm>
          <a:prstGeom prst="triangle">
            <a:avLst>
              <a:gd name="adj" fmla="val 50000"/>
            </a:avLst>
          </a:prstGeom>
          <a:solidFill>
            <a:srgbClr val="0099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rgbClr val="07355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875" name="Google Shape;1875;p75">
            <a:extLst>
              <a:ext uri="{FF2B5EF4-FFF2-40B4-BE49-F238E27FC236}">
                <a16:creationId xmlns:a16="http://schemas.microsoft.com/office/drawing/2014/main" id="{FBEA46DA-D5E2-1853-D0CE-BC0975201F95}"/>
              </a:ext>
            </a:extLst>
          </p:cNvPr>
          <p:cNvSpPr/>
          <p:nvPr/>
        </p:nvSpPr>
        <p:spPr>
          <a:xfrm>
            <a:off x="4874163" y="3953037"/>
            <a:ext cx="492121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800"/>
              <a:buFont typeface="Roboto Condensed"/>
              <a:buNone/>
            </a:pPr>
            <a:r>
              <a:rPr lang="pt-BR" sz="800" b="1" i="0" u="none" strike="noStrike" cap="none">
                <a:solidFill>
                  <a:srgbClr val="7030A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Trecho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800"/>
              <a:buFont typeface="Roboto Condensed"/>
              <a:buNone/>
            </a:pPr>
            <a:r>
              <a:rPr lang="pt-BR" sz="800" b="1" i="0" u="none" strike="noStrike" cap="none">
                <a:solidFill>
                  <a:srgbClr val="7030A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Devolvido</a:t>
            </a:r>
            <a:endParaRPr sz="800" b="1" i="0" u="none" strike="noStrike" cap="none">
              <a:solidFill>
                <a:srgbClr val="7030A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876" name="Google Shape;1876;p75">
            <a:extLst>
              <a:ext uri="{FF2B5EF4-FFF2-40B4-BE49-F238E27FC236}">
                <a16:creationId xmlns:a16="http://schemas.microsoft.com/office/drawing/2014/main" id="{C02CE4E0-7731-8CC6-4A79-56375D15A21B}"/>
              </a:ext>
            </a:extLst>
          </p:cNvPr>
          <p:cNvSpPr/>
          <p:nvPr/>
        </p:nvSpPr>
        <p:spPr>
          <a:xfrm>
            <a:off x="6814520" y="2790420"/>
            <a:ext cx="525785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800"/>
              <a:buFont typeface="Roboto Condensed"/>
              <a:buNone/>
            </a:pPr>
            <a:r>
              <a:rPr lang="pt-BR" sz="800" b="1" i="0" u="none" strike="noStrike" cap="none">
                <a:solidFill>
                  <a:srgbClr val="7030A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Trecho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800"/>
              <a:buFont typeface="Roboto Condensed"/>
              <a:buNone/>
            </a:pPr>
            <a:r>
              <a:rPr lang="pt-BR" sz="800" b="1" i="0" u="none" strike="noStrike" cap="none">
                <a:solidFill>
                  <a:srgbClr val="7030A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Inoperante</a:t>
            </a:r>
            <a:endParaRPr sz="800" b="1" i="0" u="none" strike="noStrike" cap="none">
              <a:solidFill>
                <a:srgbClr val="7030A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pic>
        <p:nvPicPr>
          <p:cNvPr id="3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BA74CD1C-A110-6A29-DD6A-76BD88C25556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10699530" y="6148552"/>
            <a:ext cx="1492469" cy="709448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3344027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8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2">
          <a:extLst>
            <a:ext uri="{FF2B5EF4-FFF2-40B4-BE49-F238E27FC236}">
              <a16:creationId xmlns:a16="http://schemas.microsoft.com/office/drawing/2014/main" id="{AAADE496-3B2E-FADD-EC18-3EE2259FF7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3" name="Google Shape;1753;p75">
            <a:extLst>
              <a:ext uri="{FF2B5EF4-FFF2-40B4-BE49-F238E27FC236}">
                <a16:creationId xmlns:a16="http://schemas.microsoft.com/office/drawing/2014/main" id="{0B57E681-6565-0307-87CD-6DE5EAB4D455}"/>
              </a:ext>
            </a:extLst>
          </p:cNvPr>
          <p:cNvSpPr/>
          <p:nvPr/>
        </p:nvSpPr>
        <p:spPr>
          <a:xfrm>
            <a:off x="7080385" y="4805738"/>
            <a:ext cx="153542" cy="121405"/>
          </a:xfrm>
          <a:prstGeom prst="triangle">
            <a:avLst>
              <a:gd name="adj" fmla="val 50000"/>
            </a:avLst>
          </a:prstGeom>
          <a:solidFill>
            <a:srgbClr val="0099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rgbClr val="07355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pic>
        <p:nvPicPr>
          <p:cNvPr id="1754" name="Google Shape;1754;p75" descr="Mapa&#10;&#10;Descrição gerada automaticamente">
            <a:extLst>
              <a:ext uri="{FF2B5EF4-FFF2-40B4-BE49-F238E27FC236}">
                <a16:creationId xmlns:a16="http://schemas.microsoft.com/office/drawing/2014/main" id="{23317E16-62BA-021F-1BF4-4BB8B995DC3B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27109" y="1187877"/>
            <a:ext cx="7032185" cy="4687021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grpSp>
        <p:nvGrpSpPr>
          <p:cNvPr id="1755" name="Google Shape;1755;p75">
            <a:extLst>
              <a:ext uri="{FF2B5EF4-FFF2-40B4-BE49-F238E27FC236}">
                <a16:creationId xmlns:a16="http://schemas.microsoft.com/office/drawing/2014/main" id="{C07F40CD-6038-8B99-8ED0-B8B522964125}"/>
              </a:ext>
            </a:extLst>
          </p:cNvPr>
          <p:cNvGrpSpPr/>
          <p:nvPr/>
        </p:nvGrpSpPr>
        <p:grpSpPr>
          <a:xfrm>
            <a:off x="2814215" y="1179189"/>
            <a:ext cx="6081298" cy="3849492"/>
            <a:chOff x="1411972" y="2374212"/>
            <a:chExt cx="4424120" cy="2820072"/>
          </a:xfrm>
        </p:grpSpPr>
        <p:sp>
          <p:nvSpPr>
            <p:cNvPr id="1756" name="Google Shape;1756;p75">
              <a:extLst>
                <a:ext uri="{FF2B5EF4-FFF2-40B4-BE49-F238E27FC236}">
                  <a16:creationId xmlns:a16="http://schemas.microsoft.com/office/drawing/2014/main" id="{0F6BDC64-8386-653B-9EF3-9DAEBB10EA2F}"/>
                </a:ext>
              </a:extLst>
            </p:cNvPr>
            <p:cNvSpPr/>
            <p:nvPr/>
          </p:nvSpPr>
          <p:spPr>
            <a:xfrm>
              <a:off x="3461931" y="3688009"/>
              <a:ext cx="1929963" cy="1184543"/>
            </a:xfrm>
            <a:custGeom>
              <a:avLst/>
              <a:gdLst/>
              <a:ahLst/>
              <a:cxnLst/>
              <a:rect l="l" t="t" r="r" b="b"/>
              <a:pathLst>
                <a:path w="2489200" h="1514955" extrusionOk="0">
                  <a:moveTo>
                    <a:pt x="0" y="1428750"/>
                  </a:moveTo>
                  <a:cubicBezTo>
                    <a:pt x="33867" y="1438804"/>
                    <a:pt x="67734" y="1448858"/>
                    <a:pt x="88900" y="1454150"/>
                  </a:cubicBezTo>
                  <a:cubicBezTo>
                    <a:pt x="110066" y="1459442"/>
                    <a:pt x="115358" y="1453621"/>
                    <a:pt x="127000" y="1460500"/>
                  </a:cubicBezTo>
                  <a:cubicBezTo>
                    <a:pt x="138642" y="1467379"/>
                    <a:pt x="144992" y="1488017"/>
                    <a:pt x="158750" y="1495425"/>
                  </a:cubicBezTo>
                  <a:cubicBezTo>
                    <a:pt x="172508" y="1502833"/>
                    <a:pt x="187325" y="1501775"/>
                    <a:pt x="209550" y="1504950"/>
                  </a:cubicBezTo>
                  <a:cubicBezTo>
                    <a:pt x="231775" y="1508125"/>
                    <a:pt x="260879" y="1517121"/>
                    <a:pt x="292100" y="1514475"/>
                  </a:cubicBezTo>
                  <a:cubicBezTo>
                    <a:pt x="323321" y="1511829"/>
                    <a:pt x="365654" y="1498600"/>
                    <a:pt x="396875" y="1489075"/>
                  </a:cubicBezTo>
                  <a:cubicBezTo>
                    <a:pt x="428096" y="1479550"/>
                    <a:pt x="455613" y="1462087"/>
                    <a:pt x="479425" y="1457325"/>
                  </a:cubicBezTo>
                  <a:cubicBezTo>
                    <a:pt x="503237" y="1452563"/>
                    <a:pt x="513292" y="1462617"/>
                    <a:pt x="539750" y="1460500"/>
                  </a:cubicBezTo>
                  <a:cubicBezTo>
                    <a:pt x="566208" y="1458383"/>
                    <a:pt x="604838" y="1456796"/>
                    <a:pt x="638175" y="1444625"/>
                  </a:cubicBezTo>
                  <a:cubicBezTo>
                    <a:pt x="671512" y="1432454"/>
                    <a:pt x="718608" y="1396471"/>
                    <a:pt x="739775" y="1387475"/>
                  </a:cubicBezTo>
                  <a:cubicBezTo>
                    <a:pt x="760942" y="1378479"/>
                    <a:pt x="753004" y="1393825"/>
                    <a:pt x="765175" y="1390650"/>
                  </a:cubicBezTo>
                  <a:cubicBezTo>
                    <a:pt x="777346" y="1387475"/>
                    <a:pt x="799042" y="1372129"/>
                    <a:pt x="812800" y="1368425"/>
                  </a:cubicBezTo>
                  <a:cubicBezTo>
                    <a:pt x="826558" y="1364721"/>
                    <a:pt x="836613" y="1367896"/>
                    <a:pt x="847725" y="1368425"/>
                  </a:cubicBezTo>
                  <a:cubicBezTo>
                    <a:pt x="858837" y="1368954"/>
                    <a:pt x="864129" y="1373717"/>
                    <a:pt x="879475" y="1371600"/>
                  </a:cubicBezTo>
                  <a:cubicBezTo>
                    <a:pt x="894821" y="1369483"/>
                    <a:pt x="926571" y="1362604"/>
                    <a:pt x="939800" y="1355725"/>
                  </a:cubicBezTo>
                  <a:cubicBezTo>
                    <a:pt x="953029" y="1348846"/>
                    <a:pt x="950383" y="1336675"/>
                    <a:pt x="958850" y="1330325"/>
                  </a:cubicBezTo>
                  <a:cubicBezTo>
                    <a:pt x="967317" y="1323975"/>
                    <a:pt x="984779" y="1327150"/>
                    <a:pt x="990600" y="1317625"/>
                  </a:cubicBezTo>
                  <a:cubicBezTo>
                    <a:pt x="996421" y="1308100"/>
                    <a:pt x="989012" y="1282700"/>
                    <a:pt x="993775" y="1273175"/>
                  </a:cubicBezTo>
                  <a:cubicBezTo>
                    <a:pt x="998538" y="1263650"/>
                    <a:pt x="1014413" y="1265237"/>
                    <a:pt x="1019175" y="1260475"/>
                  </a:cubicBezTo>
                  <a:cubicBezTo>
                    <a:pt x="1023937" y="1255713"/>
                    <a:pt x="1014413" y="1249892"/>
                    <a:pt x="1022350" y="1244600"/>
                  </a:cubicBezTo>
                  <a:cubicBezTo>
                    <a:pt x="1030287" y="1239308"/>
                    <a:pt x="1058333" y="1236662"/>
                    <a:pt x="1066800" y="1228725"/>
                  </a:cubicBezTo>
                  <a:cubicBezTo>
                    <a:pt x="1075267" y="1220787"/>
                    <a:pt x="1071563" y="1208617"/>
                    <a:pt x="1073150" y="1196975"/>
                  </a:cubicBezTo>
                  <a:cubicBezTo>
                    <a:pt x="1074737" y="1185333"/>
                    <a:pt x="1071033" y="1172104"/>
                    <a:pt x="1076325" y="1158875"/>
                  </a:cubicBezTo>
                  <a:cubicBezTo>
                    <a:pt x="1081617" y="1145646"/>
                    <a:pt x="1091671" y="1124479"/>
                    <a:pt x="1104900" y="1117600"/>
                  </a:cubicBezTo>
                  <a:cubicBezTo>
                    <a:pt x="1118129" y="1110721"/>
                    <a:pt x="1136121" y="1116013"/>
                    <a:pt x="1155700" y="1117600"/>
                  </a:cubicBezTo>
                  <a:cubicBezTo>
                    <a:pt x="1175279" y="1119187"/>
                    <a:pt x="1204383" y="1125537"/>
                    <a:pt x="1222375" y="1127125"/>
                  </a:cubicBezTo>
                  <a:cubicBezTo>
                    <a:pt x="1240367" y="1128712"/>
                    <a:pt x="1248833" y="1126596"/>
                    <a:pt x="1263650" y="1127125"/>
                  </a:cubicBezTo>
                  <a:cubicBezTo>
                    <a:pt x="1278467" y="1127654"/>
                    <a:pt x="1291167" y="1136121"/>
                    <a:pt x="1311275" y="1130300"/>
                  </a:cubicBezTo>
                  <a:cubicBezTo>
                    <a:pt x="1331383" y="1124479"/>
                    <a:pt x="1366838" y="1108075"/>
                    <a:pt x="1384300" y="1092200"/>
                  </a:cubicBezTo>
                  <a:cubicBezTo>
                    <a:pt x="1401762" y="1076325"/>
                    <a:pt x="1401763" y="1050396"/>
                    <a:pt x="1416050" y="1035050"/>
                  </a:cubicBezTo>
                  <a:cubicBezTo>
                    <a:pt x="1430338" y="1019704"/>
                    <a:pt x="1451504" y="1005417"/>
                    <a:pt x="1470025" y="1000125"/>
                  </a:cubicBezTo>
                  <a:cubicBezTo>
                    <a:pt x="1488546" y="994833"/>
                    <a:pt x="1509712" y="1005946"/>
                    <a:pt x="1527175" y="1003300"/>
                  </a:cubicBezTo>
                  <a:cubicBezTo>
                    <a:pt x="1544638" y="1000654"/>
                    <a:pt x="1562100" y="987954"/>
                    <a:pt x="1574800" y="984250"/>
                  </a:cubicBezTo>
                  <a:cubicBezTo>
                    <a:pt x="1587500" y="980546"/>
                    <a:pt x="1589617" y="978958"/>
                    <a:pt x="1603375" y="981075"/>
                  </a:cubicBezTo>
                  <a:cubicBezTo>
                    <a:pt x="1617133" y="983192"/>
                    <a:pt x="1640946" y="994304"/>
                    <a:pt x="1657350" y="996950"/>
                  </a:cubicBezTo>
                  <a:cubicBezTo>
                    <a:pt x="1673754" y="999596"/>
                    <a:pt x="1685396" y="997479"/>
                    <a:pt x="1701800" y="996950"/>
                  </a:cubicBezTo>
                  <a:cubicBezTo>
                    <a:pt x="1718204" y="996421"/>
                    <a:pt x="1742546" y="1003829"/>
                    <a:pt x="1755775" y="993775"/>
                  </a:cubicBezTo>
                  <a:cubicBezTo>
                    <a:pt x="1769004" y="983721"/>
                    <a:pt x="1768475" y="953558"/>
                    <a:pt x="1781175" y="936625"/>
                  </a:cubicBezTo>
                  <a:cubicBezTo>
                    <a:pt x="1793875" y="919692"/>
                    <a:pt x="1816629" y="902758"/>
                    <a:pt x="1831975" y="892175"/>
                  </a:cubicBezTo>
                  <a:cubicBezTo>
                    <a:pt x="1847321" y="881592"/>
                    <a:pt x="1857904" y="884767"/>
                    <a:pt x="1873250" y="873125"/>
                  </a:cubicBezTo>
                  <a:cubicBezTo>
                    <a:pt x="1888596" y="861483"/>
                    <a:pt x="1909233" y="837671"/>
                    <a:pt x="1924050" y="822325"/>
                  </a:cubicBezTo>
                  <a:cubicBezTo>
                    <a:pt x="1938867" y="806979"/>
                    <a:pt x="1951567" y="793221"/>
                    <a:pt x="1962150" y="781050"/>
                  </a:cubicBezTo>
                  <a:cubicBezTo>
                    <a:pt x="1972733" y="768879"/>
                    <a:pt x="1984375" y="763058"/>
                    <a:pt x="1987550" y="749300"/>
                  </a:cubicBezTo>
                  <a:cubicBezTo>
                    <a:pt x="1990725" y="735542"/>
                    <a:pt x="1982258" y="712258"/>
                    <a:pt x="1981200" y="698500"/>
                  </a:cubicBezTo>
                  <a:cubicBezTo>
                    <a:pt x="1980142" y="684742"/>
                    <a:pt x="1974850" y="675217"/>
                    <a:pt x="1981200" y="666750"/>
                  </a:cubicBezTo>
                  <a:cubicBezTo>
                    <a:pt x="1987550" y="658283"/>
                    <a:pt x="2007129" y="662517"/>
                    <a:pt x="2019300" y="647700"/>
                  </a:cubicBezTo>
                  <a:cubicBezTo>
                    <a:pt x="2031471" y="632883"/>
                    <a:pt x="2046288" y="595842"/>
                    <a:pt x="2054225" y="577850"/>
                  </a:cubicBezTo>
                  <a:cubicBezTo>
                    <a:pt x="2062163" y="559858"/>
                    <a:pt x="2066396" y="551921"/>
                    <a:pt x="2066925" y="539750"/>
                  </a:cubicBezTo>
                  <a:cubicBezTo>
                    <a:pt x="2067454" y="527579"/>
                    <a:pt x="2055283" y="516996"/>
                    <a:pt x="2057400" y="504825"/>
                  </a:cubicBezTo>
                  <a:cubicBezTo>
                    <a:pt x="2059517" y="492654"/>
                    <a:pt x="2072217" y="475192"/>
                    <a:pt x="2079625" y="466725"/>
                  </a:cubicBezTo>
                  <a:cubicBezTo>
                    <a:pt x="2087033" y="458258"/>
                    <a:pt x="2092854" y="456671"/>
                    <a:pt x="2101850" y="454025"/>
                  </a:cubicBezTo>
                  <a:cubicBezTo>
                    <a:pt x="2110846" y="451379"/>
                    <a:pt x="2124604" y="456671"/>
                    <a:pt x="2133600" y="450850"/>
                  </a:cubicBezTo>
                  <a:cubicBezTo>
                    <a:pt x="2142596" y="445029"/>
                    <a:pt x="2150004" y="429154"/>
                    <a:pt x="2155825" y="419100"/>
                  </a:cubicBezTo>
                  <a:cubicBezTo>
                    <a:pt x="2161646" y="409046"/>
                    <a:pt x="2161646" y="396875"/>
                    <a:pt x="2168525" y="390525"/>
                  </a:cubicBezTo>
                  <a:cubicBezTo>
                    <a:pt x="2175404" y="384175"/>
                    <a:pt x="2187575" y="384704"/>
                    <a:pt x="2197100" y="381000"/>
                  </a:cubicBezTo>
                  <a:cubicBezTo>
                    <a:pt x="2206625" y="377296"/>
                    <a:pt x="2219325" y="376237"/>
                    <a:pt x="2225675" y="368300"/>
                  </a:cubicBezTo>
                  <a:cubicBezTo>
                    <a:pt x="2232025" y="360363"/>
                    <a:pt x="2227263" y="342900"/>
                    <a:pt x="2235200" y="333375"/>
                  </a:cubicBezTo>
                  <a:cubicBezTo>
                    <a:pt x="2243137" y="323850"/>
                    <a:pt x="2265892" y="321733"/>
                    <a:pt x="2273300" y="311150"/>
                  </a:cubicBezTo>
                  <a:cubicBezTo>
                    <a:pt x="2280708" y="300567"/>
                    <a:pt x="2278592" y="283104"/>
                    <a:pt x="2279650" y="269875"/>
                  </a:cubicBezTo>
                  <a:cubicBezTo>
                    <a:pt x="2280708" y="256646"/>
                    <a:pt x="2276475" y="246592"/>
                    <a:pt x="2279650" y="231775"/>
                  </a:cubicBezTo>
                  <a:cubicBezTo>
                    <a:pt x="2282825" y="216958"/>
                    <a:pt x="2290233" y="193675"/>
                    <a:pt x="2298700" y="180975"/>
                  </a:cubicBezTo>
                  <a:cubicBezTo>
                    <a:pt x="2307167" y="168275"/>
                    <a:pt x="2320396" y="163512"/>
                    <a:pt x="2330450" y="155575"/>
                  </a:cubicBezTo>
                  <a:cubicBezTo>
                    <a:pt x="2340504" y="147638"/>
                    <a:pt x="2348971" y="143933"/>
                    <a:pt x="2359025" y="133350"/>
                  </a:cubicBezTo>
                  <a:cubicBezTo>
                    <a:pt x="2369079" y="122767"/>
                    <a:pt x="2382838" y="105833"/>
                    <a:pt x="2390775" y="92075"/>
                  </a:cubicBezTo>
                  <a:cubicBezTo>
                    <a:pt x="2398713" y="78317"/>
                    <a:pt x="2390246" y="66146"/>
                    <a:pt x="2406650" y="50800"/>
                  </a:cubicBezTo>
                  <a:cubicBezTo>
                    <a:pt x="2423054" y="35454"/>
                    <a:pt x="2456127" y="17727"/>
                    <a:pt x="2489200" y="0"/>
                  </a:cubicBezTo>
                </a:path>
              </a:pathLst>
            </a:custGeom>
            <a:noFill/>
            <a:ln w="28575" cap="flat" cmpd="sng">
              <a:solidFill>
                <a:srgbClr val="7030A0"/>
              </a:solidFill>
              <a:prstDash val="dot"/>
              <a:miter lim="4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1757" name="Google Shape;1757;p75">
              <a:extLst>
                <a:ext uri="{FF2B5EF4-FFF2-40B4-BE49-F238E27FC236}">
                  <a16:creationId xmlns:a16="http://schemas.microsoft.com/office/drawing/2014/main" id="{8C615580-682E-E598-48C7-100C655920FC}"/>
                </a:ext>
              </a:extLst>
            </p:cNvPr>
            <p:cNvSpPr/>
            <p:nvPr/>
          </p:nvSpPr>
          <p:spPr>
            <a:xfrm>
              <a:off x="5219515" y="2374212"/>
              <a:ext cx="616577" cy="1308834"/>
            </a:xfrm>
            <a:custGeom>
              <a:avLst/>
              <a:gdLst/>
              <a:ahLst/>
              <a:cxnLst/>
              <a:rect l="l" t="t" r="r" b="b"/>
              <a:pathLst>
                <a:path w="795239" h="1673913" extrusionOk="0">
                  <a:moveTo>
                    <a:pt x="222326" y="1673913"/>
                  </a:moveTo>
                  <a:cubicBezTo>
                    <a:pt x="240053" y="1653011"/>
                    <a:pt x="257780" y="1632109"/>
                    <a:pt x="263601" y="1604063"/>
                  </a:cubicBezTo>
                  <a:cubicBezTo>
                    <a:pt x="269422" y="1576017"/>
                    <a:pt x="259368" y="1534213"/>
                    <a:pt x="257251" y="1505638"/>
                  </a:cubicBezTo>
                  <a:cubicBezTo>
                    <a:pt x="255134" y="1477063"/>
                    <a:pt x="259897" y="1459600"/>
                    <a:pt x="250901" y="1432613"/>
                  </a:cubicBezTo>
                  <a:cubicBezTo>
                    <a:pt x="241905" y="1405626"/>
                    <a:pt x="211213" y="1365938"/>
                    <a:pt x="203276" y="1343713"/>
                  </a:cubicBezTo>
                  <a:cubicBezTo>
                    <a:pt x="195338" y="1321488"/>
                    <a:pt x="208568" y="1313021"/>
                    <a:pt x="203276" y="1299263"/>
                  </a:cubicBezTo>
                  <a:cubicBezTo>
                    <a:pt x="197984" y="1285505"/>
                    <a:pt x="182109" y="1272275"/>
                    <a:pt x="171526" y="1261163"/>
                  </a:cubicBezTo>
                  <a:cubicBezTo>
                    <a:pt x="160943" y="1250051"/>
                    <a:pt x="150359" y="1239996"/>
                    <a:pt x="139776" y="1232588"/>
                  </a:cubicBezTo>
                  <a:cubicBezTo>
                    <a:pt x="129193" y="1225180"/>
                    <a:pt x="119138" y="1227825"/>
                    <a:pt x="108026" y="1216713"/>
                  </a:cubicBezTo>
                  <a:cubicBezTo>
                    <a:pt x="96914" y="1205601"/>
                    <a:pt x="83155" y="1177025"/>
                    <a:pt x="73101" y="1165913"/>
                  </a:cubicBezTo>
                  <a:cubicBezTo>
                    <a:pt x="63047" y="1154801"/>
                    <a:pt x="58284" y="1160092"/>
                    <a:pt x="47701" y="1150038"/>
                  </a:cubicBezTo>
                  <a:cubicBezTo>
                    <a:pt x="37118" y="1139984"/>
                    <a:pt x="17538" y="1117759"/>
                    <a:pt x="9601" y="1105588"/>
                  </a:cubicBezTo>
                  <a:cubicBezTo>
                    <a:pt x="1664" y="1093417"/>
                    <a:pt x="-453" y="1090771"/>
                    <a:pt x="76" y="1077013"/>
                  </a:cubicBezTo>
                  <a:cubicBezTo>
                    <a:pt x="605" y="1063255"/>
                    <a:pt x="6955" y="1042088"/>
                    <a:pt x="12776" y="1023038"/>
                  </a:cubicBezTo>
                  <a:cubicBezTo>
                    <a:pt x="18597" y="1003988"/>
                    <a:pt x="29709" y="980705"/>
                    <a:pt x="35001" y="962713"/>
                  </a:cubicBezTo>
                  <a:cubicBezTo>
                    <a:pt x="40293" y="944721"/>
                    <a:pt x="46643" y="931492"/>
                    <a:pt x="44526" y="915088"/>
                  </a:cubicBezTo>
                  <a:cubicBezTo>
                    <a:pt x="42409" y="898684"/>
                    <a:pt x="23888" y="880692"/>
                    <a:pt x="22301" y="864288"/>
                  </a:cubicBezTo>
                  <a:cubicBezTo>
                    <a:pt x="20714" y="847884"/>
                    <a:pt x="26534" y="829892"/>
                    <a:pt x="35001" y="816663"/>
                  </a:cubicBezTo>
                  <a:cubicBezTo>
                    <a:pt x="43468" y="803434"/>
                    <a:pt x="56697" y="790734"/>
                    <a:pt x="73101" y="784913"/>
                  </a:cubicBezTo>
                  <a:cubicBezTo>
                    <a:pt x="89505" y="779092"/>
                    <a:pt x="117551" y="782267"/>
                    <a:pt x="133426" y="781738"/>
                  </a:cubicBezTo>
                  <a:cubicBezTo>
                    <a:pt x="149301" y="781209"/>
                    <a:pt x="155651" y="782267"/>
                    <a:pt x="168351" y="781738"/>
                  </a:cubicBezTo>
                  <a:cubicBezTo>
                    <a:pt x="181051" y="781209"/>
                    <a:pt x="201159" y="787030"/>
                    <a:pt x="209626" y="778563"/>
                  </a:cubicBezTo>
                  <a:cubicBezTo>
                    <a:pt x="218093" y="770096"/>
                    <a:pt x="220209" y="748400"/>
                    <a:pt x="219151" y="730938"/>
                  </a:cubicBezTo>
                  <a:cubicBezTo>
                    <a:pt x="218093" y="713476"/>
                    <a:pt x="210155" y="685430"/>
                    <a:pt x="203276" y="673788"/>
                  </a:cubicBezTo>
                  <a:cubicBezTo>
                    <a:pt x="196397" y="662146"/>
                    <a:pt x="181580" y="667438"/>
                    <a:pt x="177876" y="661088"/>
                  </a:cubicBezTo>
                  <a:cubicBezTo>
                    <a:pt x="174172" y="654738"/>
                    <a:pt x="184755" y="643096"/>
                    <a:pt x="181051" y="635688"/>
                  </a:cubicBezTo>
                  <a:cubicBezTo>
                    <a:pt x="177347" y="628280"/>
                    <a:pt x="159884" y="633042"/>
                    <a:pt x="155651" y="616638"/>
                  </a:cubicBezTo>
                  <a:cubicBezTo>
                    <a:pt x="151418" y="600234"/>
                    <a:pt x="154064" y="558430"/>
                    <a:pt x="155651" y="537263"/>
                  </a:cubicBezTo>
                  <a:cubicBezTo>
                    <a:pt x="157238" y="516096"/>
                    <a:pt x="158297" y="502338"/>
                    <a:pt x="165176" y="489638"/>
                  </a:cubicBezTo>
                  <a:cubicBezTo>
                    <a:pt x="172055" y="476938"/>
                    <a:pt x="182639" y="470588"/>
                    <a:pt x="196926" y="461063"/>
                  </a:cubicBezTo>
                  <a:cubicBezTo>
                    <a:pt x="211213" y="451538"/>
                    <a:pt x="237143" y="444130"/>
                    <a:pt x="250901" y="432488"/>
                  </a:cubicBezTo>
                  <a:cubicBezTo>
                    <a:pt x="264659" y="420846"/>
                    <a:pt x="266247" y="399680"/>
                    <a:pt x="279476" y="391213"/>
                  </a:cubicBezTo>
                  <a:cubicBezTo>
                    <a:pt x="292705" y="382746"/>
                    <a:pt x="312284" y="380100"/>
                    <a:pt x="330276" y="381688"/>
                  </a:cubicBezTo>
                  <a:cubicBezTo>
                    <a:pt x="348268" y="383275"/>
                    <a:pt x="370493" y="397034"/>
                    <a:pt x="387426" y="400738"/>
                  </a:cubicBezTo>
                  <a:cubicBezTo>
                    <a:pt x="404359" y="404442"/>
                    <a:pt x="417059" y="401267"/>
                    <a:pt x="431876" y="403913"/>
                  </a:cubicBezTo>
                  <a:cubicBezTo>
                    <a:pt x="446693" y="406559"/>
                    <a:pt x="466272" y="413967"/>
                    <a:pt x="476326" y="416613"/>
                  </a:cubicBezTo>
                  <a:cubicBezTo>
                    <a:pt x="486380" y="419259"/>
                    <a:pt x="489026" y="425609"/>
                    <a:pt x="492201" y="419788"/>
                  </a:cubicBezTo>
                  <a:cubicBezTo>
                    <a:pt x="495376" y="413967"/>
                    <a:pt x="494847" y="393330"/>
                    <a:pt x="495376" y="381688"/>
                  </a:cubicBezTo>
                  <a:cubicBezTo>
                    <a:pt x="495905" y="370046"/>
                    <a:pt x="494318" y="358405"/>
                    <a:pt x="495376" y="349938"/>
                  </a:cubicBezTo>
                  <a:cubicBezTo>
                    <a:pt x="496434" y="341471"/>
                    <a:pt x="504372" y="339355"/>
                    <a:pt x="501726" y="330888"/>
                  </a:cubicBezTo>
                  <a:cubicBezTo>
                    <a:pt x="499080" y="322421"/>
                    <a:pt x="483205" y="313425"/>
                    <a:pt x="479501" y="299138"/>
                  </a:cubicBezTo>
                  <a:cubicBezTo>
                    <a:pt x="475797" y="284851"/>
                    <a:pt x="476326" y="254159"/>
                    <a:pt x="479501" y="245163"/>
                  </a:cubicBezTo>
                  <a:cubicBezTo>
                    <a:pt x="482676" y="236167"/>
                    <a:pt x="493789" y="248867"/>
                    <a:pt x="498551" y="245163"/>
                  </a:cubicBezTo>
                  <a:cubicBezTo>
                    <a:pt x="503313" y="241459"/>
                    <a:pt x="501197" y="228759"/>
                    <a:pt x="508076" y="222938"/>
                  </a:cubicBezTo>
                  <a:cubicBezTo>
                    <a:pt x="514955" y="217117"/>
                    <a:pt x="527655" y="213413"/>
                    <a:pt x="539826" y="210238"/>
                  </a:cubicBezTo>
                  <a:cubicBezTo>
                    <a:pt x="551997" y="207063"/>
                    <a:pt x="567872" y="204417"/>
                    <a:pt x="581101" y="203888"/>
                  </a:cubicBezTo>
                  <a:cubicBezTo>
                    <a:pt x="594330" y="203359"/>
                    <a:pt x="610205" y="202301"/>
                    <a:pt x="619201" y="207063"/>
                  </a:cubicBezTo>
                  <a:cubicBezTo>
                    <a:pt x="628197" y="211825"/>
                    <a:pt x="627668" y="231934"/>
                    <a:pt x="635076" y="232463"/>
                  </a:cubicBezTo>
                  <a:cubicBezTo>
                    <a:pt x="642484" y="232992"/>
                    <a:pt x="659418" y="218175"/>
                    <a:pt x="663651" y="210238"/>
                  </a:cubicBezTo>
                  <a:cubicBezTo>
                    <a:pt x="667884" y="202301"/>
                    <a:pt x="657830" y="193834"/>
                    <a:pt x="660476" y="184838"/>
                  </a:cubicBezTo>
                  <a:cubicBezTo>
                    <a:pt x="663122" y="175842"/>
                    <a:pt x="673705" y="165788"/>
                    <a:pt x="679526" y="156263"/>
                  </a:cubicBezTo>
                  <a:cubicBezTo>
                    <a:pt x="685347" y="146738"/>
                    <a:pt x="690109" y="135096"/>
                    <a:pt x="695401" y="127688"/>
                  </a:cubicBezTo>
                  <a:cubicBezTo>
                    <a:pt x="700693" y="120280"/>
                    <a:pt x="708630" y="120280"/>
                    <a:pt x="711276" y="111813"/>
                  </a:cubicBezTo>
                  <a:cubicBezTo>
                    <a:pt x="713922" y="103346"/>
                    <a:pt x="710747" y="89059"/>
                    <a:pt x="711276" y="76888"/>
                  </a:cubicBezTo>
                  <a:cubicBezTo>
                    <a:pt x="711805" y="64717"/>
                    <a:pt x="710002" y="47569"/>
                    <a:pt x="714451" y="38788"/>
                  </a:cubicBezTo>
                  <a:cubicBezTo>
                    <a:pt x="718900" y="30007"/>
                    <a:pt x="724504" y="30666"/>
                    <a:pt x="737969" y="24201"/>
                  </a:cubicBezTo>
                  <a:cubicBezTo>
                    <a:pt x="751434" y="17736"/>
                    <a:pt x="767865" y="16733"/>
                    <a:pt x="795239" y="0"/>
                  </a:cubicBezTo>
                </a:path>
              </a:pathLst>
            </a:custGeom>
            <a:noFill/>
            <a:ln w="28575" cap="flat" cmpd="sng">
              <a:solidFill>
                <a:srgbClr val="7030A0"/>
              </a:solidFill>
              <a:prstDash val="dot"/>
              <a:miter lim="4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1758" name="Google Shape;1758;p75">
              <a:extLst>
                <a:ext uri="{FF2B5EF4-FFF2-40B4-BE49-F238E27FC236}">
                  <a16:creationId xmlns:a16="http://schemas.microsoft.com/office/drawing/2014/main" id="{F7010657-3D24-7D7A-5135-54E93054CFAF}"/>
                </a:ext>
              </a:extLst>
            </p:cNvPr>
            <p:cNvSpPr/>
            <p:nvPr/>
          </p:nvSpPr>
          <p:spPr>
            <a:xfrm>
              <a:off x="3159144" y="3440681"/>
              <a:ext cx="883746" cy="702556"/>
            </a:xfrm>
            <a:custGeom>
              <a:avLst/>
              <a:gdLst/>
              <a:ahLst/>
              <a:cxnLst/>
              <a:rect l="l" t="t" r="r" b="b"/>
              <a:pathLst>
                <a:path w="1139825" h="898525" extrusionOk="0">
                  <a:moveTo>
                    <a:pt x="0" y="898525"/>
                  </a:moveTo>
                  <a:cubicBezTo>
                    <a:pt x="29633" y="890323"/>
                    <a:pt x="59267" y="882121"/>
                    <a:pt x="79375" y="873125"/>
                  </a:cubicBezTo>
                  <a:cubicBezTo>
                    <a:pt x="99483" y="864129"/>
                    <a:pt x="100013" y="857250"/>
                    <a:pt x="120650" y="844550"/>
                  </a:cubicBezTo>
                  <a:cubicBezTo>
                    <a:pt x="141287" y="831850"/>
                    <a:pt x="182033" y="807508"/>
                    <a:pt x="203200" y="796925"/>
                  </a:cubicBezTo>
                  <a:cubicBezTo>
                    <a:pt x="224367" y="786342"/>
                    <a:pt x="232833" y="784754"/>
                    <a:pt x="247650" y="781050"/>
                  </a:cubicBezTo>
                  <a:cubicBezTo>
                    <a:pt x="262467" y="777346"/>
                    <a:pt x="276225" y="778404"/>
                    <a:pt x="292100" y="774700"/>
                  </a:cubicBezTo>
                  <a:cubicBezTo>
                    <a:pt x="307975" y="770996"/>
                    <a:pt x="324908" y="765175"/>
                    <a:pt x="342900" y="758825"/>
                  </a:cubicBezTo>
                  <a:cubicBezTo>
                    <a:pt x="360892" y="752475"/>
                    <a:pt x="379942" y="746125"/>
                    <a:pt x="400050" y="736600"/>
                  </a:cubicBezTo>
                  <a:cubicBezTo>
                    <a:pt x="420158" y="727075"/>
                    <a:pt x="446617" y="715433"/>
                    <a:pt x="463550" y="701675"/>
                  </a:cubicBezTo>
                  <a:cubicBezTo>
                    <a:pt x="480483" y="687917"/>
                    <a:pt x="481542" y="664633"/>
                    <a:pt x="501650" y="654050"/>
                  </a:cubicBezTo>
                  <a:cubicBezTo>
                    <a:pt x="521758" y="643467"/>
                    <a:pt x="563034" y="645054"/>
                    <a:pt x="584200" y="638175"/>
                  </a:cubicBezTo>
                  <a:cubicBezTo>
                    <a:pt x="605366" y="631296"/>
                    <a:pt x="605367" y="624417"/>
                    <a:pt x="628650" y="612775"/>
                  </a:cubicBezTo>
                  <a:cubicBezTo>
                    <a:pt x="651933" y="601133"/>
                    <a:pt x="691092" y="582083"/>
                    <a:pt x="723900" y="568325"/>
                  </a:cubicBezTo>
                  <a:cubicBezTo>
                    <a:pt x="756708" y="554567"/>
                    <a:pt x="825500" y="530225"/>
                    <a:pt x="825500" y="530225"/>
                  </a:cubicBezTo>
                  <a:cubicBezTo>
                    <a:pt x="854604" y="519112"/>
                    <a:pt x="880533" y="512233"/>
                    <a:pt x="898525" y="501650"/>
                  </a:cubicBezTo>
                  <a:cubicBezTo>
                    <a:pt x="916517" y="491067"/>
                    <a:pt x="922867" y="479954"/>
                    <a:pt x="933450" y="466725"/>
                  </a:cubicBezTo>
                  <a:cubicBezTo>
                    <a:pt x="944033" y="453496"/>
                    <a:pt x="950383" y="434446"/>
                    <a:pt x="962025" y="422275"/>
                  </a:cubicBezTo>
                  <a:cubicBezTo>
                    <a:pt x="973667" y="410104"/>
                    <a:pt x="993775" y="402696"/>
                    <a:pt x="1003300" y="393700"/>
                  </a:cubicBezTo>
                  <a:cubicBezTo>
                    <a:pt x="1012825" y="384704"/>
                    <a:pt x="1020233" y="383117"/>
                    <a:pt x="1019175" y="368300"/>
                  </a:cubicBezTo>
                  <a:cubicBezTo>
                    <a:pt x="1018117" y="353483"/>
                    <a:pt x="1008063" y="320675"/>
                    <a:pt x="996950" y="304800"/>
                  </a:cubicBezTo>
                  <a:cubicBezTo>
                    <a:pt x="985838" y="288925"/>
                    <a:pt x="962554" y="288396"/>
                    <a:pt x="952500" y="273050"/>
                  </a:cubicBezTo>
                  <a:cubicBezTo>
                    <a:pt x="942446" y="257704"/>
                    <a:pt x="931862" y="229129"/>
                    <a:pt x="936625" y="212725"/>
                  </a:cubicBezTo>
                  <a:cubicBezTo>
                    <a:pt x="941388" y="196321"/>
                    <a:pt x="970492" y="184679"/>
                    <a:pt x="981075" y="174625"/>
                  </a:cubicBezTo>
                  <a:cubicBezTo>
                    <a:pt x="991658" y="164571"/>
                    <a:pt x="988483" y="159279"/>
                    <a:pt x="1000125" y="152400"/>
                  </a:cubicBezTo>
                  <a:cubicBezTo>
                    <a:pt x="1011767" y="145521"/>
                    <a:pt x="1035579" y="140229"/>
                    <a:pt x="1050925" y="133350"/>
                  </a:cubicBezTo>
                  <a:cubicBezTo>
                    <a:pt x="1066271" y="126471"/>
                    <a:pt x="1082675" y="124354"/>
                    <a:pt x="1092200" y="111125"/>
                  </a:cubicBezTo>
                  <a:cubicBezTo>
                    <a:pt x="1101725" y="97896"/>
                    <a:pt x="1100138" y="72496"/>
                    <a:pt x="1108075" y="53975"/>
                  </a:cubicBezTo>
                  <a:cubicBezTo>
                    <a:pt x="1116012" y="35454"/>
                    <a:pt x="1127918" y="17727"/>
                    <a:pt x="1139825" y="0"/>
                  </a:cubicBezTo>
                </a:path>
              </a:pathLst>
            </a:custGeom>
            <a:noFill/>
            <a:ln w="28575" cap="flat" cmpd="sng">
              <a:solidFill>
                <a:srgbClr val="7030A0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1759" name="Google Shape;1759;p75">
              <a:extLst>
                <a:ext uri="{FF2B5EF4-FFF2-40B4-BE49-F238E27FC236}">
                  <a16:creationId xmlns:a16="http://schemas.microsoft.com/office/drawing/2014/main" id="{D532717E-0FFE-A7B6-BF9D-1DCD00E0D1F3}"/>
                </a:ext>
              </a:extLst>
            </p:cNvPr>
            <p:cNvSpPr/>
            <p:nvPr/>
          </p:nvSpPr>
          <p:spPr>
            <a:xfrm>
              <a:off x="3713022" y="3241154"/>
              <a:ext cx="1669025" cy="446857"/>
            </a:xfrm>
            <a:custGeom>
              <a:avLst/>
              <a:gdLst/>
              <a:ahLst/>
              <a:cxnLst/>
              <a:rect l="l" t="t" r="r" b="b"/>
              <a:pathLst>
                <a:path w="2152650" h="571500" extrusionOk="0">
                  <a:moveTo>
                    <a:pt x="2152650" y="571500"/>
                  </a:moveTo>
                  <a:cubicBezTo>
                    <a:pt x="2114021" y="560916"/>
                    <a:pt x="2075392" y="550333"/>
                    <a:pt x="2041525" y="536575"/>
                  </a:cubicBezTo>
                  <a:cubicBezTo>
                    <a:pt x="2007658" y="522817"/>
                    <a:pt x="1972204" y="505354"/>
                    <a:pt x="1949450" y="488950"/>
                  </a:cubicBezTo>
                  <a:cubicBezTo>
                    <a:pt x="1926696" y="472546"/>
                    <a:pt x="1921933" y="455612"/>
                    <a:pt x="1905000" y="438150"/>
                  </a:cubicBezTo>
                  <a:cubicBezTo>
                    <a:pt x="1888067" y="420688"/>
                    <a:pt x="1864783" y="396875"/>
                    <a:pt x="1847850" y="384175"/>
                  </a:cubicBezTo>
                  <a:cubicBezTo>
                    <a:pt x="1830917" y="371475"/>
                    <a:pt x="1819275" y="365125"/>
                    <a:pt x="1803400" y="361950"/>
                  </a:cubicBezTo>
                  <a:cubicBezTo>
                    <a:pt x="1787525" y="358775"/>
                    <a:pt x="1773766" y="359833"/>
                    <a:pt x="1752600" y="365125"/>
                  </a:cubicBezTo>
                  <a:cubicBezTo>
                    <a:pt x="1731434" y="370417"/>
                    <a:pt x="1697567" y="386292"/>
                    <a:pt x="1676400" y="393700"/>
                  </a:cubicBezTo>
                  <a:cubicBezTo>
                    <a:pt x="1655233" y="401108"/>
                    <a:pt x="1642004" y="404812"/>
                    <a:pt x="1625600" y="409575"/>
                  </a:cubicBezTo>
                  <a:cubicBezTo>
                    <a:pt x="1609196" y="414338"/>
                    <a:pt x="1594379" y="422275"/>
                    <a:pt x="1577975" y="422275"/>
                  </a:cubicBezTo>
                  <a:cubicBezTo>
                    <a:pt x="1561571" y="422275"/>
                    <a:pt x="1538287" y="416454"/>
                    <a:pt x="1527175" y="409575"/>
                  </a:cubicBezTo>
                  <a:cubicBezTo>
                    <a:pt x="1516063" y="402696"/>
                    <a:pt x="1515004" y="392642"/>
                    <a:pt x="1511300" y="381000"/>
                  </a:cubicBezTo>
                  <a:cubicBezTo>
                    <a:pt x="1507596" y="369358"/>
                    <a:pt x="1508125" y="349779"/>
                    <a:pt x="1504950" y="339725"/>
                  </a:cubicBezTo>
                  <a:cubicBezTo>
                    <a:pt x="1501775" y="329671"/>
                    <a:pt x="1501246" y="323850"/>
                    <a:pt x="1492250" y="320675"/>
                  </a:cubicBezTo>
                  <a:cubicBezTo>
                    <a:pt x="1483254" y="317500"/>
                    <a:pt x="1466321" y="316971"/>
                    <a:pt x="1450975" y="320675"/>
                  </a:cubicBezTo>
                  <a:cubicBezTo>
                    <a:pt x="1435629" y="324379"/>
                    <a:pt x="1412875" y="342371"/>
                    <a:pt x="1400175" y="342900"/>
                  </a:cubicBezTo>
                  <a:cubicBezTo>
                    <a:pt x="1387475" y="343429"/>
                    <a:pt x="1386946" y="333375"/>
                    <a:pt x="1374775" y="323850"/>
                  </a:cubicBezTo>
                  <a:cubicBezTo>
                    <a:pt x="1362604" y="314325"/>
                    <a:pt x="1342496" y="289454"/>
                    <a:pt x="1327150" y="285750"/>
                  </a:cubicBezTo>
                  <a:cubicBezTo>
                    <a:pt x="1311804" y="282046"/>
                    <a:pt x="1301221" y="292629"/>
                    <a:pt x="1282700" y="301625"/>
                  </a:cubicBezTo>
                  <a:cubicBezTo>
                    <a:pt x="1264179" y="310621"/>
                    <a:pt x="1235075" y="327025"/>
                    <a:pt x="1216025" y="339725"/>
                  </a:cubicBezTo>
                  <a:cubicBezTo>
                    <a:pt x="1196975" y="352425"/>
                    <a:pt x="1185862" y="372004"/>
                    <a:pt x="1168400" y="377825"/>
                  </a:cubicBezTo>
                  <a:cubicBezTo>
                    <a:pt x="1150938" y="383646"/>
                    <a:pt x="1130829" y="372004"/>
                    <a:pt x="1111250" y="374650"/>
                  </a:cubicBezTo>
                  <a:cubicBezTo>
                    <a:pt x="1091671" y="377296"/>
                    <a:pt x="1071562" y="392642"/>
                    <a:pt x="1050925" y="393700"/>
                  </a:cubicBezTo>
                  <a:cubicBezTo>
                    <a:pt x="1030288" y="394758"/>
                    <a:pt x="1003829" y="387350"/>
                    <a:pt x="987425" y="381000"/>
                  </a:cubicBezTo>
                  <a:cubicBezTo>
                    <a:pt x="971021" y="374650"/>
                    <a:pt x="958321" y="365654"/>
                    <a:pt x="952500" y="355600"/>
                  </a:cubicBezTo>
                  <a:cubicBezTo>
                    <a:pt x="946679" y="345546"/>
                    <a:pt x="956733" y="328083"/>
                    <a:pt x="952500" y="320675"/>
                  </a:cubicBezTo>
                  <a:cubicBezTo>
                    <a:pt x="948267" y="313267"/>
                    <a:pt x="934508" y="313796"/>
                    <a:pt x="927100" y="311150"/>
                  </a:cubicBezTo>
                  <a:cubicBezTo>
                    <a:pt x="919692" y="308504"/>
                    <a:pt x="914929" y="305858"/>
                    <a:pt x="908050" y="304800"/>
                  </a:cubicBezTo>
                  <a:cubicBezTo>
                    <a:pt x="901171" y="303742"/>
                    <a:pt x="892704" y="309033"/>
                    <a:pt x="885825" y="304800"/>
                  </a:cubicBezTo>
                  <a:cubicBezTo>
                    <a:pt x="878946" y="300567"/>
                    <a:pt x="869950" y="287867"/>
                    <a:pt x="866775" y="279400"/>
                  </a:cubicBezTo>
                  <a:cubicBezTo>
                    <a:pt x="863600" y="270933"/>
                    <a:pt x="876829" y="265112"/>
                    <a:pt x="866775" y="254000"/>
                  </a:cubicBezTo>
                  <a:cubicBezTo>
                    <a:pt x="856721" y="242888"/>
                    <a:pt x="819679" y="223837"/>
                    <a:pt x="806450" y="212725"/>
                  </a:cubicBezTo>
                  <a:cubicBezTo>
                    <a:pt x="793221" y="201613"/>
                    <a:pt x="796396" y="191029"/>
                    <a:pt x="787400" y="187325"/>
                  </a:cubicBezTo>
                  <a:cubicBezTo>
                    <a:pt x="778404" y="183621"/>
                    <a:pt x="765704" y="194204"/>
                    <a:pt x="752475" y="190500"/>
                  </a:cubicBezTo>
                  <a:cubicBezTo>
                    <a:pt x="739246" y="186796"/>
                    <a:pt x="720725" y="169863"/>
                    <a:pt x="708025" y="165100"/>
                  </a:cubicBezTo>
                  <a:cubicBezTo>
                    <a:pt x="695325" y="160337"/>
                    <a:pt x="687387" y="167746"/>
                    <a:pt x="676275" y="161925"/>
                  </a:cubicBezTo>
                  <a:cubicBezTo>
                    <a:pt x="665163" y="156104"/>
                    <a:pt x="652462" y="135467"/>
                    <a:pt x="641350" y="130175"/>
                  </a:cubicBezTo>
                  <a:cubicBezTo>
                    <a:pt x="630237" y="124883"/>
                    <a:pt x="619125" y="134938"/>
                    <a:pt x="609600" y="130175"/>
                  </a:cubicBezTo>
                  <a:cubicBezTo>
                    <a:pt x="600075" y="125412"/>
                    <a:pt x="595842" y="106362"/>
                    <a:pt x="584200" y="101600"/>
                  </a:cubicBezTo>
                  <a:cubicBezTo>
                    <a:pt x="572558" y="96838"/>
                    <a:pt x="548746" y="94721"/>
                    <a:pt x="539750" y="101600"/>
                  </a:cubicBezTo>
                  <a:cubicBezTo>
                    <a:pt x="530754" y="108479"/>
                    <a:pt x="534458" y="131762"/>
                    <a:pt x="530225" y="142875"/>
                  </a:cubicBezTo>
                  <a:cubicBezTo>
                    <a:pt x="525992" y="153987"/>
                    <a:pt x="520700" y="160338"/>
                    <a:pt x="514350" y="168275"/>
                  </a:cubicBezTo>
                  <a:cubicBezTo>
                    <a:pt x="508000" y="176212"/>
                    <a:pt x="492125" y="190500"/>
                    <a:pt x="492125" y="190500"/>
                  </a:cubicBezTo>
                  <a:cubicBezTo>
                    <a:pt x="484717" y="197908"/>
                    <a:pt x="480483" y="206375"/>
                    <a:pt x="469900" y="212725"/>
                  </a:cubicBezTo>
                  <a:cubicBezTo>
                    <a:pt x="459317" y="219075"/>
                    <a:pt x="438150" y="233363"/>
                    <a:pt x="428625" y="228600"/>
                  </a:cubicBezTo>
                  <a:cubicBezTo>
                    <a:pt x="419100" y="223837"/>
                    <a:pt x="416454" y="195262"/>
                    <a:pt x="412750" y="184150"/>
                  </a:cubicBezTo>
                  <a:cubicBezTo>
                    <a:pt x="409046" y="173038"/>
                    <a:pt x="411162" y="167746"/>
                    <a:pt x="406400" y="161925"/>
                  </a:cubicBezTo>
                  <a:cubicBezTo>
                    <a:pt x="401638" y="156104"/>
                    <a:pt x="393700" y="155575"/>
                    <a:pt x="384175" y="149225"/>
                  </a:cubicBezTo>
                  <a:cubicBezTo>
                    <a:pt x="374650" y="142875"/>
                    <a:pt x="360362" y="132292"/>
                    <a:pt x="349250" y="123825"/>
                  </a:cubicBezTo>
                  <a:cubicBezTo>
                    <a:pt x="338138" y="115358"/>
                    <a:pt x="328083" y="103187"/>
                    <a:pt x="317500" y="98425"/>
                  </a:cubicBezTo>
                  <a:cubicBezTo>
                    <a:pt x="306917" y="93662"/>
                    <a:pt x="297392" y="93663"/>
                    <a:pt x="285750" y="95250"/>
                  </a:cubicBezTo>
                  <a:cubicBezTo>
                    <a:pt x="274108" y="96837"/>
                    <a:pt x="256646" y="109008"/>
                    <a:pt x="247650" y="107950"/>
                  </a:cubicBezTo>
                  <a:cubicBezTo>
                    <a:pt x="238654" y="106892"/>
                    <a:pt x="234950" y="98954"/>
                    <a:pt x="231775" y="88900"/>
                  </a:cubicBezTo>
                  <a:cubicBezTo>
                    <a:pt x="228600" y="78846"/>
                    <a:pt x="236008" y="54504"/>
                    <a:pt x="228600" y="47625"/>
                  </a:cubicBezTo>
                  <a:cubicBezTo>
                    <a:pt x="221192" y="40746"/>
                    <a:pt x="201612" y="48154"/>
                    <a:pt x="187325" y="47625"/>
                  </a:cubicBezTo>
                  <a:cubicBezTo>
                    <a:pt x="173037" y="47096"/>
                    <a:pt x="154517" y="44979"/>
                    <a:pt x="142875" y="44450"/>
                  </a:cubicBezTo>
                  <a:cubicBezTo>
                    <a:pt x="131233" y="43921"/>
                    <a:pt x="126471" y="49742"/>
                    <a:pt x="117475" y="44450"/>
                  </a:cubicBezTo>
                  <a:cubicBezTo>
                    <a:pt x="108479" y="39158"/>
                    <a:pt x="100542" y="16404"/>
                    <a:pt x="88900" y="12700"/>
                  </a:cubicBezTo>
                  <a:cubicBezTo>
                    <a:pt x="77258" y="8996"/>
                    <a:pt x="62442" y="24342"/>
                    <a:pt x="47625" y="22225"/>
                  </a:cubicBezTo>
                  <a:cubicBezTo>
                    <a:pt x="32808" y="20108"/>
                    <a:pt x="16404" y="10054"/>
                    <a:pt x="0" y="0"/>
                  </a:cubicBezTo>
                </a:path>
              </a:pathLst>
            </a:custGeom>
            <a:noFill/>
            <a:ln w="28575" cap="flat" cmpd="sng">
              <a:solidFill>
                <a:srgbClr val="7030A0"/>
              </a:solidFill>
              <a:prstDash val="dot"/>
              <a:miter lim="4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1760" name="Google Shape;1760;p75">
              <a:extLst>
                <a:ext uri="{FF2B5EF4-FFF2-40B4-BE49-F238E27FC236}">
                  <a16:creationId xmlns:a16="http://schemas.microsoft.com/office/drawing/2014/main" id="{A0988F0F-CEB8-2571-AED9-3C8B27A19EA2}"/>
                </a:ext>
              </a:extLst>
            </p:cNvPr>
            <p:cNvSpPr/>
            <p:nvPr/>
          </p:nvSpPr>
          <p:spPr>
            <a:xfrm>
              <a:off x="1853218" y="4648759"/>
              <a:ext cx="272016" cy="541811"/>
            </a:xfrm>
            <a:custGeom>
              <a:avLst/>
              <a:gdLst/>
              <a:ahLst/>
              <a:cxnLst/>
              <a:rect l="l" t="t" r="r" b="b"/>
              <a:pathLst>
                <a:path w="350836" h="692943" extrusionOk="0">
                  <a:moveTo>
                    <a:pt x="0" y="692943"/>
                  </a:moveTo>
                  <a:cubicBezTo>
                    <a:pt x="15478" y="675282"/>
                    <a:pt x="30956" y="657621"/>
                    <a:pt x="45243" y="647699"/>
                  </a:cubicBezTo>
                  <a:cubicBezTo>
                    <a:pt x="59531" y="637777"/>
                    <a:pt x="76994" y="637381"/>
                    <a:pt x="85725" y="633412"/>
                  </a:cubicBezTo>
                  <a:cubicBezTo>
                    <a:pt x="94456" y="629443"/>
                    <a:pt x="95647" y="629046"/>
                    <a:pt x="97631" y="623887"/>
                  </a:cubicBezTo>
                  <a:cubicBezTo>
                    <a:pt x="99615" y="618727"/>
                    <a:pt x="101203" y="607615"/>
                    <a:pt x="97631" y="602455"/>
                  </a:cubicBezTo>
                  <a:cubicBezTo>
                    <a:pt x="94059" y="597296"/>
                    <a:pt x="84137" y="595311"/>
                    <a:pt x="76200" y="592930"/>
                  </a:cubicBezTo>
                  <a:cubicBezTo>
                    <a:pt x="68263" y="590549"/>
                    <a:pt x="48421" y="592929"/>
                    <a:pt x="50008" y="588167"/>
                  </a:cubicBezTo>
                  <a:cubicBezTo>
                    <a:pt x="51595" y="583405"/>
                    <a:pt x="60325" y="573483"/>
                    <a:pt x="66675" y="564355"/>
                  </a:cubicBezTo>
                  <a:cubicBezTo>
                    <a:pt x="73025" y="555227"/>
                    <a:pt x="81756" y="541733"/>
                    <a:pt x="88106" y="533399"/>
                  </a:cubicBezTo>
                  <a:cubicBezTo>
                    <a:pt x="94456" y="525065"/>
                    <a:pt x="98028" y="520302"/>
                    <a:pt x="104775" y="514349"/>
                  </a:cubicBezTo>
                  <a:cubicBezTo>
                    <a:pt x="111522" y="508396"/>
                    <a:pt x="120650" y="502046"/>
                    <a:pt x="128587" y="497680"/>
                  </a:cubicBezTo>
                  <a:cubicBezTo>
                    <a:pt x="136524" y="493314"/>
                    <a:pt x="148034" y="493314"/>
                    <a:pt x="152400" y="488155"/>
                  </a:cubicBezTo>
                  <a:cubicBezTo>
                    <a:pt x="156766" y="482996"/>
                    <a:pt x="153194" y="478233"/>
                    <a:pt x="154781" y="466724"/>
                  </a:cubicBezTo>
                  <a:cubicBezTo>
                    <a:pt x="156368" y="455215"/>
                    <a:pt x="157559" y="428624"/>
                    <a:pt x="161925" y="419099"/>
                  </a:cubicBezTo>
                  <a:cubicBezTo>
                    <a:pt x="166291" y="409574"/>
                    <a:pt x="176213" y="416321"/>
                    <a:pt x="180975" y="409574"/>
                  </a:cubicBezTo>
                  <a:cubicBezTo>
                    <a:pt x="185737" y="402827"/>
                    <a:pt x="186135" y="385762"/>
                    <a:pt x="190500" y="378618"/>
                  </a:cubicBezTo>
                  <a:cubicBezTo>
                    <a:pt x="194865" y="371474"/>
                    <a:pt x="201215" y="371474"/>
                    <a:pt x="207168" y="366712"/>
                  </a:cubicBezTo>
                  <a:cubicBezTo>
                    <a:pt x="213121" y="361950"/>
                    <a:pt x="219868" y="354012"/>
                    <a:pt x="226218" y="350043"/>
                  </a:cubicBezTo>
                  <a:cubicBezTo>
                    <a:pt x="232568" y="346074"/>
                    <a:pt x="245268" y="342899"/>
                    <a:pt x="245268" y="342899"/>
                  </a:cubicBezTo>
                  <a:cubicBezTo>
                    <a:pt x="251618" y="340518"/>
                    <a:pt x="261937" y="340517"/>
                    <a:pt x="264318" y="335755"/>
                  </a:cubicBezTo>
                  <a:cubicBezTo>
                    <a:pt x="266699" y="330993"/>
                    <a:pt x="261540" y="322261"/>
                    <a:pt x="259556" y="314324"/>
                  </a:cubicBezTo>
                  <a:cubicBezTo>
                    <a:pt x="257572" y="306387"/>
                    <a:pt x="252015" y="296067"/>
                    <a:pt x="252412" y="288130"/>
                  </a:cubicBezTo>
                  <a:cubicBezTo>
                    <a:pt x="252809" y="280193"/>
                    <a:pt x="256381" y="271461"/>
                    <a:pt x="261937" y="266699"/>
                  </a:cubicBezTo>
                  <a:cubicBezTo>
                    <a:pt x="267493" y="261936"/>
                    <a:pt x="280194" y="263524"/>
                    <a:pt x="285750" y="259555"/>
                  </a:cubicBezTo>
                  <a:cubicBezTo>
                    <a:pt x="291306" y="255586"/>
                    <a:pt x="290513" y="247252"/>
                    <a:pt x="295275" y="242887"/>
                  </a:cubicBezTo>
                  <a:cubicBezTo>
                    <a:pt x="300037" y="238522"/>
                    <a:pt x="307975" y="237728"/>
                    <a:pt x="314325" y="233362"/>
                  </a:cubicBezTo>
                  <a:cubicBezTo>
                    <a:pt x="320675" y="228996"/>
                    <a:pt x="329406" y="224630"/>
                    <a:pt x="333375" y="216693"/>
                  </a:cubicBezTo>
                  <a:cubicBezTo>
                    <a:pt x="337344" y="208756"/>
                    <a:pt x="335359" y="194865"/>
                    <a:pt x="338137" y="185737"/>
                  </a:cubicBezTo>
                  <a:cubicBezTo>
                    <a:pt x="340915" y="176609"/>
                    <a:pt x="350043" y="161924"/>
                    <a:pt x="350043" y="161924"/>
                  </a:cubicBezTo>
                  <a:cubicBezTo>
                    <a:pt x="351630" y="156368"/>
                    <a:pt x="350837" y="152399"/>
                    <a:pt x="347662" y="152399"/>
                  </a:cubicBezTo>
                  <a:cubicBezTo>
                    <a:pt x="344487" y="152399"/>
                    <a:pt x="337343" y="157955"/>
                    <a:pt x="330993" y="161924"/>
                  </a:cubicBezTo>
                  <a:cubicBezTo>
                    <a:pt x="324643" y="165893"/>
                    <a:pt x="317103" y="174228"/>
                    <a:pt x="309562" y="176212"/>
                  </a:cubicBezTo>
                  <a:cubicBezTo>
                    <a:pt x="302022" y="178196"/>
                    <a:pt x="292100" y="175814"/>
                    <a:pt x="285750" y="173830"/>
                  </a:cubicBezTo>
                  <a:cubicBezTo>
                    <a:pt x="279400" y="171845"/>
                    <a:pt x="277018" y="167480"/>
                    <a:pt x="271462" y="164305"/>
                  </a:cubicBezTo>
                  <a:cubicBezTo>
                    <a:pt x="265906" y="161130"/>
                    <a:pt x="256778" y="161130"/>
                    <a:pt x="252412" y="154780"/>
                  </a:cubicBezTo>
                  <a:cubicBezTo>
                    <a:pt x="248046" y="148430"/>
                    <a:pt x="246856" y="134936"/>
                    <a:pt x="245268" y="126205"/>
                  </a:cubicBezTo>
                  <a:cubicBezTo>
                    <a:pt x="243680" y="117474"/>
                    <a:pt x="246062" y="110727"/>
                    <a:pt x="242887" y="102393"/>
                  </a:cubicBezTo>
                  <a:cubicBezTo>
                    <a:pt x="239712" y="94059"/>
                    <a:pt x="228599" y="84930"/>
                    <a:pt x="226218" y="76199"/>
                  </a:cubicBezTo>
                  <a:cubicBezTo>
                    <a:pt x="223837" y="67468"/>
                    <a:pt x="229790" y="57942"/>
                    <a:pt x="228600" y="50005"/>
                  </a:cubicBezTo>
                  <a:cubicBezTo>
                    <a:pt x="227410" y="42068"/>
                    <a:pt x="217885" y="36908"/>
                    <a:pt x="219075" y="28574"/>
                  </a:cubicBezTo>
                  <a:cubicBezTo>
                    <a:pt x="220265" y="20240"/>
                    <a:pt x="234949" y="8730"/>
                    <a:pt x="235743" y="-1"/>
                  </a:cubicBezTo>
                </a:path>
              </a:pathLst>
            </a:custGeom>
            <a:noFill/>
            <a:ln w="28575" cap="flat" cmpd="sng">
              <a:solidFill>
                <a:srgbClr val="7030A0"/>
              </a:solidFill>
              <a:prstDash val="dot"/>
              <a:miter lim="4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1761" name="Google Shape;1761;p75">
              <a:extLst>
                <a:ext uri="{FF2B5EF4-FFF2-40B4-BE49-F238E27FC236}">
                  <a16:creationId xmlns:a16="http://schemas.microsoft.com/office/drawing/2014/main" id="{FC620A9F-17C2-98E4-7C19-445F5CA09363}"/>
                </a:ext>
              </a:extLst>
            </p:cNvPr>
            <p:cNvSpPr/>
            <p:nvPr/>
          </p:nvSpPr>
          <p:spPr>
            <a:xfrm>
              <a:off x="2693269" y="4125554"/>
              <a:ext cx="472645" cy="543674"/>
            </a:xfrm>
            <a:custGeom>
              <a:avLst/>
              <a:gdLst/>
              <a:ahLst/>
              <a:cxnLst/>
              <a:rect l="l" t="t" r="r" b="b"/>
              <a:pathLst>
                <a:path w="609600" h="695325" extrusionOk="0">
                  <a:moveTo>
                    <a:pt x="0" y="695325"/>
                  </a:moveTo>
                  <a:cubicBezTo>
                    <a:pt x="20241" y="675282"/>
                    <a:pt x="40482" y="655240"/>
                    <a:pt x="61913" y="640556"/>
                  </a:cubicBezTo>
                  <a:cubicBezTo>
                    <a:pt x="83344" y="625872"/>
                    <a:pt x="110729" y="623094"/>
                    <a:pt x="128588" y="607219"/>
                  </a:cubicBezTo>
                  <a:cubicBezTo>
                    <a:pt x="146447" y="591344"/>
                    <a:pt x="149622" y="561975"/>
                    <a:pt x="169069" y="545306"/>
                  </a:cubicBezTo>
                  <a:cubicBezTo>
                    <a:pt x="188516" y="528637"/>
                    <a:pt x="227807" y="519112"/>
                    <a:pt x="245269" y="507206"/>
                  </a:cubicBezTo>
                  <a:cubicBezTo>
                    <a:pt x="262731" y="495300"/>
                    <a:pt x="273844" y="473869"/>
                    <a:pt x="273844" y="473869"/>
                  </a:cubicBezTo>
                  <a:cubicBezTo>
                    <a:pt x="278606" y="466725"/>
                    <a:pt x="270669" y="474663"/>
                    <a:pt x="273844" y="464344"/>
                  </a:cubicBezTo>
                  <a:cubicBezTo>
                    <a:pt x="277019" y="454025"/>
                    <a:pt x="291307" y="422672"/>
                    <a:pt x="292894" y="411956"/>
                  </a:cubicBezTo>
                  <a:cubicBezTo>
                    <a:pt x="294481" y="401240"/>
                    <a:pt x="283369" y="407194"/>
                    <a:pt x="283369" y="400050"/>
                  </a:cubicBezTo>
                  <a:cubicBezTo>
                    <a:pt x="283369" y="392906"/>
                    <a:pt x="290116" y="377825"/>
                    <a:pt x="292894" y="369094"/>
                  </a:cubicBezTo>
                  <a:cubicBezTo>
                    <a:pt x="295672" y="360363"/>
                    <a:pt x="299244" y="355203"/>
                    <a:pt x="300038" y="347662"/>
                  </a:cubicBezTo>
                  <a:cubicBezTo>
                    <a:pt x="300832" y="340121"/>
                    <a:pt x="293688" y="331787"/>
                    <a:pt x="297657" y="323850"/>
                  </a:cubicBezTo>
                  <a:cubicBezTo>
                    <a:pt x="301626" y="315913"/>
                    <a:pt x="317897" y="305990"/>
                    <a:pt x="323850" y="300037"/>
                  </a:cubicBezTo>
                  <a:cubicBezTo>
                    <a:pt x="329803" y="294084"/>
                    <a:pt x="332978" y="292496"/>
                    <a:pt x="333375" y="288131"/>
                  </a:cubicBezTo>
                  <a:cubicBezTo>
                    <a:pt x="333772" y="283766"/>
                    <a:pt x="325041" y="280194"/>
                    <a:pt x="326232" y="273844"/>
                  </a:cubicBezTo>
                  <a:cubicBezTo>
                    <a:pt x="327423" y="267494"/>
                    <a:pt x="334566" y="255984"/>
                    <a:pt x="340519" y="250031"/>
                  </a:cubicBezTo>
                  <a:cubicBezTo>
                    <a:pt x="346472" y="244078"/>
                    <a:pt x="354806" y="244475"/>
                    <a:pt x="361950" y="238125"/>
                  </a:cubicBezTo>
                  <a:cubicBezTo>
                    <a:pt x="369094" y="231775"/>
                    <a:pt x="374254" y="217884"/>
                    <a:pt x="383382" y="211931"/>
                  </a:cubicBezTo>
                  <a:cubicBezTo>
                    <a:pt x="392510" y="205978"/>
                    <a:pt x="406797" y="206375"/>
                    <a:pt x="416719" y="202406"/>
                  </a:cubicBezTo>
                  <a:cubicBezTo>
                    <a:pt x="426641" y="198437"/>
                    <a:pt x="437754" y="196056"/>
                    <a:pt x="442913" y="188119"/>
                  </a:cubicBezTo>
                  <a:cubicBezTo>
                    <a:pt x="448072" y="180181"/>
                    <a:pt x="448072" y="167878"/>
                    <a:pt x="447675" y="154781"/>
                  </a:cubicBezTo>
                  <a:cubicBezTo>
                    <a:pt x="447278" y="141684"/>
                    <a:pt x="437357" y="119856"/>
                    <a:pt x="440532" y="109537"/>
                  </a:cubicBezTo>
                  <a:cubicBezTo>
                    <a:pt x="443707" y="99218"/>
                    <a:pt x="460772" y="99219"/>
                    <a:pt x="466725" y="92869"/>
                  </a:cubicBezTo>
                  <a:cubicBezTo>
                    <a:pt x="472678" y="86519"/>
                    <a:pt x="466328" y="78978"/>
                    <a:pt x="476250" y="71437"/>
                  </a:cubicBezTo>
                  <a:cubicBezTo>
                    <a:pt x="486172" y="63896"/>
                    <a:pt x="509588" y="56356"/>
                    <a:pt x="526257" y="47625"/>
                  </a:cubicBezTo>
                  <a:cubicBezTo>
                    <a:pt x="542926" y="38894"/>
                    <a:pt x="576263" y="19050"/>
                    <a:pt x="576263" y="19050"/>
                  </a:cubicBezTo>
                  <a:lnTo>
                    <a:pt x="609600" y="0"/>
                  </a:lnTo>
                </a:path>
              </a:pathLst>
            </a:custGeom>
            <a:noFill/>
            <a:ln w="28575" cap="flat" cmpd="sng">
              <a:solidFill>
                <a:srgbClr val="7030A0"/>
              </a:solidFill>
              <a:prstDash val="dot"/>
              <a:miter lim="4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grpSp>
          <p:nvGrpSpPr>
            <p:cNvPr id="1762" name="Google Shape;1762;p75">
              <a:extLst>
                <a:ext uri="{FF2B5EF4-FFF2-40B4-BE49-F238E27FC236}">
                  <a16:creationId xmlns:a16="http://schemas.microsoft.com/office/drawing/2014/main" id="{A198A64B-FC3F-C14B-F60B-E95287FF37F1}"/>
                </a:ext>
              </a:extLst>
            </p:cNvPr>
            <p:cNvGrpSpPr/>
            <p:nvPr/>
          </p:nvGrpSpPr>
          <p:grpSpPr>
            <a:xfrm>
              <a:off x="1411972" y="3993247"/>
              <a:ext cx="1763042" cy="1201037"/>
              <a:chOff x="2169334" y="3257404"/>
              <a:chExt cx="2273910" cy="1536052"/>
            </a:xfrm>
          </p:grpSpPr>
          <p:sp>
            <p:nvSpPr>
              <p:cNvPr id="1763" name="Google Shape;1763;p75">
                <a:extLst>
                  <a:ext uri="{FF2B5EF4-FFF2-40B4-BE49-F238E27FC236}">
                    <a16:creationId xmlns:a16="http://schemas.microsoft.com/office/drawing/2014/main" id="{1092DF84-7589-F3A6-AF7E-C29353537ADA}"/>
                  </a:ext>
                </a:extLst>
              </p:cNvPr>
              <p:cNvSpPr/>
              <p:nvPr/>
            </p:nvSpPr>
            <p:spPr>
              <a:xfrm>
                <a:off x="3159695" y="4611876"/>
                <a:ext cx="353171" cy="181580"/>
              </a:xfrm>
              <a:custGeom>
                <a:avLst/>
                <a:gdLst/>
                <a:ahLst/>
                <a:cxnLst/>
                <a:rect l="l" t="t" r="r" b="b"/>
                <a:pathLst>
                  <a:path w="353171" h="181580" extrusionOk="0">
                    <a:moveTo>
                      <a:pt x="2605" y="181580"/>
                    </a:moveTo>
                    <a:cubicBezTo>
                      <a:pt x="25" y="160149"/>
                      <a:pt x="-2555" y="138718"/>
                      <a:pt x="4986" y="122049"/>
                    </a:cubicBezTo>
                    <a:cubicBezTo>
                      <a:pt x="12527" y="105380"/>
                      <a:pt x="34355" y="92284"/>
                      <a:pt x="47849" y="81568"/>
                    </a:cubicBezTo>
                    <a:cubicBezTo>
                      <a:pt x="61343" y="70852"/>
                      <a:pt x="74440" y="60930"/>
                      <a:pt x="85949" y="57755"/>
                    </a:cubicBezTo>
                    <a:cubicBezTo>
                      <a:pt x="97458" y="54580"/>
                      <a:pt x="105793" y="62915"/>
                      <a:pt x="116905" y="62518"/>
                    </a:cubicBezTo>
                    <a:cubicBezTo>
                      <a:pt x="128017" y="62121"/>
                      <a:pt x="135955" y="56961"/>
                      <a:pt x="152624" y="55374"/>
                    </a:cubicBezTo>
                    <a:cubicBezTo>
                      <a:pt x="169293" y="53787"/>
                      <a:pt x="201837" y="54580"/>
                      <a:pt x="216918" y="52993"/>
                    </a:cubicBezTo>
                    <a:cubicBezTo>
                      <a:pt x="231999" y="51406"/>
                      <a:pt x="233983" y="52199"/>
                      <a:pt x="243111" y="45849"/>
                    </a:cubicBezTo>
                    <a:cubicBezTo>
                      <a:pt x="252239" y="39499"/>
                      <a:pt x="262161" y="21243"/>
                      <a:pt x="271686" y="14893"/>
                    </a:cubicBezTo>
                    <a:cubicBezTo>
                      <a:pt x="281211" y="8543"/>
                      <a:pt x="289942" y="10130"/>
                      <a:pt x="300261" y="7749"/>
                    </a:cubicBezTo>
                    <a:cubicBezTo>
                      <a:pt x="310580" y="5368"/>
                      <a:pt x="326058" y="-2173"/>
                      <a:pt x="333599" y="605"/>
                    </a:cubicBezTo>
                    <a:cubicBezTo>
                      <a:pt x="341140" y="3383"/>
                      <a:pt x="342330" y="18862"/>
                      <a:pt x="345505" y="24418"/>
                    </a:cubicBezTo>
                    <a:cubicBezTo>
                      <a:pt x="348680" y="29974"/>
                      <a:pt x="355030" y="29974"/>
                      <a:pt x="352649" y="33943"/>
                    </a:cubicBezTo>
                    <a:cubicBezTo>
                      <a:pt x="350268" y="37912"/>
                      <a:pt x="337965" y="43864"/>
                      <a:pt x="331218" y="48230"/>
                    </a:cubicBezTo>
                    <a:cubicBezTo>
                      <a:pt x="324471" y="52596"/>
                      <a:pt x="318319" y="56366"/>
                      <a:pt x="312168" y="60137"/>
                    </a:cubicBezTo>
                  </a:path>
                </a:pathLst>
              </a:custGeom>
              <a:noFill/>
              <a:ln w="28575" cap="flat" cmpd="sng">
                <a:solidFill>
                  <a:srgbClr val="00FF00"/>
                </a:solidFill>
                <a:prstDash val="solid"/>
                <a:miter lim="4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Roboto Condensed"/>
                  <a:ea typeface="Roboto Condensed"/>
                  <a:cs typeface="Roboto Condensed"/>
                  <a:sym typeface="Roboto Condensed"/>
                </a:endParaRPr>
              </a:p>
            </p:txBody>
          </p:sp>
          <p:sp>
            <p:nvSpPr>
              <p:cNvPr id="1764" name="Google Shape;1764;p75">
                <a:extLst>
                  <a:ext uri="{FF2B5EF4-FFF2-40B4-BE49-F238E27FC236}">
                    <a16:creationId xmlns:a16="http://schemas.microsoft.com/office/drawing/2014/main" id="{36F3EB85-97EA-2AE5-DDD8-290FA243DB9F}"/>
                  </a:ext>
                </a:extLst>
              </p:cNvPr>
              <p:cNvSpPr/>
              <p:nvPr/>
            </p:nvSpPr>
            <p:spPr>
              <a:xfrm>
                <a:off x="2169334" y="3926081"/>
                <a:ext cx="1581197" cy="741171"/>
              </a:xfrm>
              <a:custGeom>
                <a:avLst/>
                <a:gdLst/>
                <a:ahLst/>
                <a:cxnLst/>
                <a:rect l="l" t="t" r="r" b="b"/>
                <a:pathLst>
                  <a:path w="1581197" h="741170" extrusionOk="0">
                    <a:moveTo>
                      <a:pt x="1412080" y="741170"/>
                    </a:moveTo>
                    <a:lnTo>
                      <a:pt x="1483518" y="710214"/>
                    </a:lnTo>
                    <a:cubicBezTo>
                      <a:pt x="1493837" y="703467"/>
                      <a:pt x="1481137" y="703864"/>
                      <a:pt x="1473993" y="700689"/>
                    </a:cubicBezTo>
                    <a:cubicBezTo>
                      <a:pt x="1466849" y="697514"/>
                      <a:pt x="1449783" y="694736"/>
                      <a:pt x="1440655" y="691164"/>
                    </a:cubicBezTo>
                    <a:cubicBezTo>
                      <a:pt x="1431527" y="687592"/>
                      <a:pt x="1427162" y="684417"/>
                      <a:pt x="1419224" y="679258"/>
                    </a:cubicBezTo>
                    <a:cubicBezTo>
                      <a:pt x="1411286" y="674099"/>
                      <a:pt x="1403746" y="663780"/>
                      <a:pt x="1393030" y="660208"/>
                    </a:cubicBezTo>
                    <a:cubicBezTo>
                      <a:pt x="1382314" y="656636"/>
                      <a:pt x="1367233" y="653857"/>
                      <a:pt x="1354930" y="657826"/>
                    </a:cubicBezTo>
                    <a:cubicBezTo>
                      <a:pt x="1342627" y="661795"/>
                      <a:pt x="1321989" y="682035"/>
                      <a:pt x="1319211" y="684020"/>
                    </a:cubicBezTo>
                    <a:cubicBezTo>
                      <a:pt x="1316433" y="686004"/>
                      <a:pt x="1331514" y="675686"/>
                      <a:pt x="1338261" y="669733"/>
                    </a:cubicBezTo>
                    <a:cubicBezTo>
                      <a:pt x="1345008" y="663780"/>
                      <a:pt x="1350565" y="656239"/>
                      <a:pt x="1359693" y="648301"/>
                    </a:cubicBezTo>
                    <a:cubicBezTo>
                      <a:pt x="1368821" y="640363"/>
                      <a:pt x="1379933" y="633617"/>
                      <a:pt x="1393030" y="622108"/>
                    </a:cubicBezTo>
                    <a:cubicBezTo>
                      <a:pt x="1406127" y="610599"/>
                      <a:pt x="1425574" y="590754"/>
                      <a:pt x="1438274" y="579245"/>
                    </a:cubicBezTo>
                    <a:cubicBezTo>
                      <a:pt x="1450974" y="567736"/>
                      <a:pt x="1469230" y="553051"/>
                      <a:pt x="1469230" y="553051"/>
                    </a:cubicBezTo>
                    <a:cubicBezTo>
                      <a:pt x="1479946" y="543129"/>
                      <a:pt x="1497012" y="529239"/>
                      <a:pt x="1502568" y="519714"/>
                    </a:cubicBezTo>
                    <a:cubicBezTo>
                      <a:pt x="1508124" y="510189"/>
                      <a:pt x="1498996" y="505029"/>
                      <a:pt x="1502568" y="495901"/>
                    </a:cubicBezTo>
                    <a:cubicBezTo>
                      <a:pt x="1506140" y="486773"/>
                      <a:pt x="1516459" y="476057"/>
                      <a:pt x="1523999" y="464945"/>
                    </a:cubicBezTo>
                    <a:cubicBezTo>
                      <a:pt x="1531539" y="453833"/>
                      <a:pt x="1542652" y="441926"/>
                      <a:pt x="1547811" y="429226"/>
                    </a:cubicBezTo>
                    <a:cubicBezTo>
                      <a:pt x="1552970" y="416526"/>
                      <a:pt x="1554955" y="402239"/>
                      <a:pt x="1554955" y="388745"/>
                    </a:cubicBezTo>
                    <a:cubicBezTo>
                      <a:pt x="1554955" y="375251"/>
                      <a:pt x="1549795" y="362551"/>
                      <a:pt x="1547811" y="348264"/>
                    </a:cubicBezTo>
                    <a:cubicBezTo>
                      <a:pt x="1545827" y="333977"/>
                      <a:pt x="1544636" y="314529"/>
                      <a:pt x="1543049" y="303020"/>
                    </a:cubicBezTo>
                    <a:cubicBezTo>
                      <a:pt x="1541462" y="291511"/>
                      <a:pt x="1531936" y="289527"/>
                      <a:pt x="1538286" y="279208"/>
                    </a:cubicBezTo>
                    <a:cubicBezTo>
                      <a:pt x="1544636" y="268889"/>
                      <a:pt x="1582736" y="246267"/>
                      <a:pt x="1581149" y="241108"/>
                    </a:cubicBezTo>
                    <a:cubicBezTo>
                      <a:pt x="1579562" y="235949"/>
                      <a:pt x="1531936" y="254601"/>
                      <a:pt x="1528761" y="248251"/>
                    </a:cubicBezTo>
                    <a:cubicBezTo>
                      <a:pt x="1525586" y="241901"/>
                      <a:pt x="1560908" y="210946"/>
                      <a:pt x="1562099" y="203008"/>
                    </a:cubicBezTo>
                    <a:cubicBezTo>
                      <a:pt x="1563290" y="195070"/>
                      <a:pt x="1539874" y="206579"/>
                      <a:pt x="1535905" y="200626"/>
                    </a:cubicBezTo>
                    <a:cubicBezTo>
                      <a:pt x="1531936" y="194673"/>
                      <a:pt x="1540667" y="176417"/>
                      <a:pt x="1538286" y="167289"/>
                    </a:cubicBezTo>
                    <a:cubicBezTo>
                      <a:pt x="1535905" y="158161"/>
                      <a:pt x="1531540" y="152208"/>
                      <a:pt x="1521618" y="145858"/>
                    </a:cubicBezTo>
                    <a:cubicBezTo>
                      <a:pt x="1511696" y="139508"/>
                      <a:pt x="1488280" y="132364"/>
                      <a:pt x="1478755" y="129189"/>
                    </a:cubicBezTo>
                    <a:cubicBezTo>
                      <a:pt x="1469230" y="126014"/>
                      <a:pt x="1471612" y="125220"/>
                      <a:pt x="1464468" y="126808"/>
                    </a:cubicBezTo>
                    <a:cubicBezTo>
                      <a:pt x="1457324" y="128395"/>
                      <a:pt x="1442243" y="134745"/>
                      <a:pt x="1435893" y="138714"/>
                    </a:cubicBezTo>
                    <a:cubicBezTo>
                      <a:pt x="1429543" y="142683"/>
                      <a:pt x="1431924" y="147048"/>
                      <a:pt x="1426368" y="150620"/>
                    </a:cubicBezTo>
                    <a:cubicBezTo>
                      <a:pt x="1420812" y="154192"/>
                      <a:pt x="1408905" y="158557"/>
                      <a:pt x="1402555" y="160145"/>
                    </a:cubicBezTo>
                    <a:cubicBezTo>
                      <a:pt x="1396205" y="161732"/>
                      <a:pt x="1391840" y="164114"/>
                      <a:pt x="1388268" y="160145"/>
                    </a:cubicBezTo>
                    <a:cubicBezTo>
                      <a:pt x="1384696" y="156176"/>
                      <a:pt x="1386283" y="141492"/>
                      <a:pt x="1381124" y="136333"/>
                    </a:cubicBezTo>
                    <a:cubicBezTo>
                      <a:pt x="1375965" y="131174"/>
                      <a:pt x="1364058" y="133555"/>
                      <a:pt x="1357311" y="129189"/>
                    </a:cubicBezTo>
                    <a:cubicBezTo>
                      <a:pt x="1350564" y="124823"/>
                      <a:pt x="1343421" y="117283"/>
                      <a:pt x="1340643" y="110139"/>
                    </a:cubicBezTo>
                    <a:cubicBezTo>
                      <a:pt x="1337865" y="102995"/>
                      <a:pt x="1340643" y="86326"/>
                      <a:pt x="1340643" y="86326"/>
                    </a:cubicBezTo>
                    <a:cubicBezTo>
                      <a:pt x="1340643" y="79579"/>
                      <a:pt x="1344612" y="77992"/>
                      <a:pt x="1340643" y="69658"/>
                    </a:cubicBezTo>
                    <a:cubicBezTo>
                      <a:pt x="1336674" y="61324"/>
                      <a:pt x="1325561" y="38304"/>
                      <a:pt x="1316830" y="36320"/>
                    </a:cubicBezTo>
                    <a:cubicBezTo>
                      <a:pt x="1308099" y="34336"/>
                      <a:pt x="1297780" y="55370"/>
                      <a:pt x="1288255" y="57751"/>
                    </a:cubicBezTo>
                    <a:cubicBezTo>
                      <a:pt x="1278730" y="60132"/>
                      <a:pt x="1269205" y="52592"/>
                      <a:pt x="1259680" y="50608"/>
                    </a:cubicBezTo>
                    <a:cubicBezTo>
                      <a:pt x="1250155" y="48624"/>
                      <a:pt x="1238249" y="43861"/>
                      <a:pt x="1231105" y="45845"/>
                    </a:cubicBezTo>
                    <a:cubicBezTo>
                      <a:pt x="1223961" y="47829"/>
                      <a:pt x="1221580" y="57752"/>
                      <a:pt x="1216818" y="62514"/>
                    </a:cubicBezTo>
                    <a:cubicBezTo>
                      <a:pt x="1212056" y="67276"/>
                      <a:pt x="1210864" y="71642"/>
                      <a:pt x="1202530" y="74420"/>
                    </a:cubicBezTo>
                    <a:cubicBezTo>
                      <a:pt x="1194195" y="77198"/>
                      <a:pt x="1174749" y="77595"/>
                      <a:pt x="1166811" y="79183"/>
                    </a:cubicBezTo>
                    <a:cubicBezTo>
                      <a:pt x="1158873" y="80771"/>
                      <a:pt x="1159270" y="80373"/>
                      <a:pt x="1154905" y="83945"/>
                    </a:cubicBezTo>
                    <a:cubicBezTo>
                      <a:pt x="1150540" y="87517"/>
                      <a:pt x="1144984" y="95058"/>
                      <a:pt x="1140618" y="100614"/>
                    </a:cubicBezTo>
                    <a:cubicBezTo>
                      <a:pt x="1136252" y="106170"/>
                      <a:pt x="1135458" y="114902"/>
                      <a:pt x="1128711" y="117283"/>
                    </a:cubicBezTo>
                    <a:cubicBezTo>
                      <a:pt x="1121964" y="119664"/>
                      <a:pt x="1110455" y="114901"/>
                      <a:pt x="1100136" y="114901"/>
                    </a:cubicBezTo>
                    <a:cubicBezTo>
                      <a:pt x="1089817" y="114901"/>
                      <a:pt x="1077515" y="120855"/>
                      <a:pt x="1066799" y="117283"/>
                    </a:cubicBezTo>
                    <a:cubicBezTo>
                      <a:pt x="1056083" y="113711"/>
                      <a:pt x="1044177" y="100614"/>
                      <a:pt x="1035843" y="93470"/>
                    </a:cubicBezTo>
                    <a:cubicBezTo>
                      <a:pt x="1027509" y="86326"/>
                      <a:pt x="1022746" y="75611"/>
                      <a:pt x="1016793" y="74420"/>
                    </a:cubicBezTo>
                    <a:cubicBezTo>
                      <a:pt x="1010840" y="73229"/>
                      <a:pt x="1005283" y="87120"/>
                      <a:pt x="1000124" y="86326"/>
                    </a:cubicBezTo>
                    <a:cubicBezTo>
                      <a:pt x="994964" y="85532"/>
                      <a:pt x="991789" y="73627"/>
                      <a:pt x="985836" y="69658"/>
                    </a:cubicBezTo>
                    <a:cubicBezTo>
                      <a:pt x="979883" y="65689"/>
                      <a:pt x="971549" y="60926"/>
                      <a:pt x="964405" y="62514"/>
                    </a:cubicBezTo>
                    <a:cubicBezTo>
                      <a:pt x="957261" y="64101"/>
                      <a:pt x="948530" y="74024"/>
                      <a:pt x="942974" y="79183"/>
                    </a:cubicBezTo>
                    <a:cubicBezTo>
                      <a:pt x="937418" y="84342"/>
                      <a:pt x="937815" y="89105"/>
                      <a:pt x="931068" y="93470"/>
                    </a:cubicBezTo>
                    <a:cubicBezTo>
                      <a:pt x="924321" y="97835"/>
                      <a:pt x="911621" y="102201"/>
                      <a:pt x="902493" y="105376"/>
                    </a:cubicBezTo>
                    <a:cubicBezTo>
                      <a:pt x="893365" y="108551"/>
                      <a:pt x="876299" y="112520"/>
                      <a:pt x="876299" y="112520"/>
                    </a:cubicBezTo>
                    <a:cubicBezTo>
                      <a:pt x="867568" y="114901"/>
                      <a:pt x="856852" y="115298"/>
                      <a:pt x="850105" y="119664"/>
                    </a:cubicBezTo>
                    <a:cubicBezTo>
                      <a:pt x="843358" y="124030"/>
                      <a:pt x="840977" y="133951"/>
                      <a:pt x="835818" y="138714"/>
                    </a:cubicBezTo>
                    <a:cubicBezTo>
                      <a:pt x="830659" y="143476"/>
                      <a:pt x="826690" y="147842"/>
                      <a:pt x="819149" y="148239"/>
                    </a:cubicBezTo>
                    <a:cubicBezTo>
                      <a:pt x="811608" y="148636"/>
                      <a:pt x="801686" y="147048"/>
                      <a:pt x="790574" y="141095"/>
                    </a:cubicBezTo>
                    <a:cubicBezTo>
                      <a:pt x="779462" y="135142"/>
                      <a:pt x="767952" y="121648"/>
                      <a:pt x="752474" y="112520"/>
                    </a:cubicBezTo>
                    <a:cubicBezTo>
                      <a:pt x="736996" y="103392"/>
                      <a:pt x="713183" y="94660"/>
                      <a:pt x="697705" y="86326"/>
                    </a:cubicBezTo>
                    <a:cubicBezTo>
                      <a:pt x="682227" y="77992"/>
                      <a:pt x="675480" y="72039"/>
                      <a:pt x="659605" y="62514"/>
                    </a:cubicBezTo>
                    <a:cubicBezTo>
                      <a:pt x="643730" y="52989"/>
                      <a:pt x="618727" y="39495"/>
                      <a:pt x="602455" y="29176"/>
                    </a:cubicBezTo>
                    <a:cubicBezTo>
                      <a:pt x="586183" y="18857"/>
                      <a:pt x="571499" y="3776"/>
                      <a:pt x="561974" y="601"/>
                    </a:cubicBezTo>
                    <a:cubicBezTo>
                      <a:pt x="552449" y="-2574"/>
                      <a:pt x="554036" y="7745"/>
                      <a:pt x="545305" y="10126"/>
                    </a:cubicBezTo>
                    <a:cubicBezTo>
                      <a:pt x="536574" y="12507"/>
                      <a:pt x="526652" y="13698"/>
                      <a:pt x="509586" y="14889"/>
                    </a:cubicBezTo>
                    <a:cubicBezTo>
                      <a:pt x="492520" y="16080"/>
                      <a:pt x="461564" y="15286"/>
                      <a:pt x="442911" y="17270"/>
                    </a:cubicBezTo>
                    <a:cubicBezTo>
                      <a:pt x="424258" y="19254"/>
                      <a:pt x="413146" y="25207"/>
                      <a:pt x="397668" y="26795"/>
                    </a:cubicBezTo>
                    <a:cubicBezTo>
                      <a:pt x="382190" y="28382"/>
                      <a:pt x="367109" y="25208"/>
                      <a:pt x="350043" y="26795"/>
                    </a:cubicBezTo>
                    <a:cubicBezTo>
                      <a:pt x="332977" y="28382"/>
                      <a:pt x="310355" y="32351"/>
                      <a:pt x="295274" y="36320"/>
                    </a:cubicBezTo>
                    <a:cubicBezTo>
                      <a:pt x="280193" y="40289"/>
                      <a:pt x="269874" y="47036"/>
                      <a:pt x="259555" y="50608"/>
                    </a:cubicBezTo>
                    <a:cubicBezTo>
                      <a:pt x="249236" y="54180"/>
                      <a:pt x="241695" y="55767"/>
                      <a:pt x="233361" y="57751"/>
                    </a:cubicBezTo>
                    <a:cubicBezTo>
                      <a:pt x="225027" y="59735"/>
                      <a:pt x="217883" y="62514"/>
                      <a:pt x="209549" y="62514"/>
                    </a:cubicBezTo>
                    <a:cubicBezTo>
                      <a:pt x="201215" y="62514"/>
                      <a:pt x="191689" y="55767"/>
                      <a:pt x="183355" y="57751"/>
                    </a:cubicBezTo>
                    <a:cubicBezTo>
                      <a:pt x="175021" y="59735"/>
                      <a:pt x="167480" y="69261"/>
                      <a:pt x="159543" y="74420"/>
                    </a:cubicBezTo>
                    <a:cubicBezTo>
                      <a:pt x="151606" y="79579"/>
                      <a:pt x="135730" y="88708"/>
                      <a:pt x="135730" y="88708"/>
                    </a:cubicBezTo>
                    <a:cubicBezTo>
                      <a:pt x="129777" y="92280"/>
                      <a:pt x="128983" y="94661"/>
                      <a:pt x="123824" y="95851"/>
                    </a:cubicBezTo>
                    <a:cubicBezTo>
                      <a:pt x="118665" y="97041"/>
                      <a:pt x="112315" y="97041"/>
                      <a:pt x="104774" y="95851"/>
                    </a:cubicBezTo>
                    <a:cubicBezTo>
                      <a:pt x="97233" y="94660"/>
                      <a:pt x="86517" y="91089"/>
                      <a:pt x="78580" y="88708"/>
                    </a:cubicBezTo>
                    <a:cubicBezTo>
                      <a:pt x="70643" y="86327"/>
                      <a:pt x="62705" y="83548"/>
                      <a:pt x="57149" y="81564"/>
                    </a:cubicBezTo>
                    <a:cubicBezTo>
                      <a:pt x="51593" y="79580"/>
                      <a:pt x="50005" y="75610"/>
                      <a:pt x="45243" y="76801"/>
                    </a:cubicBezTo>
                    <a:cubicBezTo>
                      <a:pt x="40481" y="77992"/>
                      <a:pt x="36115" y="84342"/>
                      <a:pt x="28574" y="88708"/>
                    </a:cubicBezTo>
                    <a:cubicBezTo>
                      <a:pt x="21033" y="93074"/>
                      <a:pt x="-1" y="102995"/>
                      <a:pt x="-1" y="102995"/>
                    </a:cubicBezTo>
                  </a:path>
                </a:pathLst>
              </a:custGeom>
              <a:noFill/>
              <a:ln w="28575" cap="flat" cmpd="sng">
                <a:solidFill>
                  <a:srgbClr val="00FF00"/>
                </a:solidFill>
                <a:prstDash val="solid"/>
                <a:miter lim="4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Roboto Condensed"/>
                  <a:ea typeface="Roboto Condensed"/>
                  <a:cs typeface="Roboto Condensed"/>
                  <a:sym typeface="Roboto Condensed"/>
                </a:endParaRPr>
              </a:p>
            </p:txBody>
          </p:sp>
          <p:sp>
            <p:nvSpPr>
              <p:cNvPr id="1765" name="Google Shape;1765;p75">
                <a:extLst>
                  <a:ext uri="{FF2B5EF4-FFF2-40B4-BE49-F238E27FC236}">
                    <a16:creationId xmlns:a16="http://schemas.microsoft.com/office/drawing/2014/main" id="{A131E03B-7D62-15B7-FB28-BFB3DF6418B7}"/>
                  </a:ext>
                </a:extLst>
              </p:cNvPr>
              <p:cNvSpPr/>
              <p:nvPr/>
            </p:nvSpPr>
            <p:spPr>
              <a:xfrm>
                <a:off x="3653616" y="4179094"/>
                <a:ext cx="758840" cy="445294"/>
              </a:xfrm>
              <a:custGeom>
                <a:avLst/>
                <a:gdLst/>
                <a:ahLst/>
                <a:cxnLst/>
                <a:rect l="l" t="t" r="r" b="b"/>
                <a:pathLst>
                  <a:path w="758840" h="445294" extrusionOk="0">
                    <a:moveTo>
                      <a:pt x="758840" y="445294"/>
                    </a:moveTo>
                    <a:cubicBezTo>
                      <a:pt x="738401" y="436364"/>
                      <a:pt x="717962" y="427434"/>
                      <a:pt x="701690" y="421481"/>
                    </a:cubicBezTo>
                    <a:cubicBezTo>
                      <a:pt x="685418" y="415528"/>
                      <a:pt x="673909" y="415528"/>
                      <a:pt x="661209" y="409575"/>
                    </a:cubicBezTo>
                    <a:cubicBezTo>
                      <a:pt x="648509" y="403622"/>
                      <a:pt x="633427" y="392112"/>
                      <a:pt x="625490" y="385762"/>
                    </a:cubicBezTo>
                    <a:cubicBezTo>
                      <a:pt x="617553" y="379412"/>
                      <a:pt x="621918" y="377428"/>
                      <a:pt x="613584" y="371475"/>
                    </a:cubicBezTo>
                    <a:cubicBezTo>
                      <a:pt x="605250" y="365522"/>
                      <a:pt x="583818" y="357982"/>
                      <a:pt x="575484" y="350044"/>
                    </a:cubicBezTo>
                    <a:cubicBezTo>
                      <a:pt x="567150" y="342106"/>
                      <a:pt x="575087" y="330994"/>
                      <a:pt x="563578" y="323850"/>
                    </a:cubicBezTo>
                    <a:cubicBezTo>
                      <a:pt x="552069" y="316706"/>
                      <a:pt x="517937" y="313134"/>
                      <a:pt x="506428" y="307181"/>
                    </a:cubicBezTo>
                    <a:cubicBezTo>
                      <a:pt x="494919" y="301228"/>
                      <a:pt x="501666" y="297656"/>
                      <a:pt x="494522" y="288131"/>
                    </a:cubicBezTo>
                    <a:cubicBezTo>
                      <a:pt x="487378" y="278606"/>
                      <a:pt x="470709" y="262731"/>
                      <a:pt x="463565" y="250031"/>
                    </a:cubicBezTo>
                    <a:cubicBezTo>
                      <a:pt x="456421" y="237331"/>
                      <a:pt x="457215" y="225425"/>
                      <a:pt x="451659" y="211931"/>
                    </a:cubicBezTo>
                    <a:cubicBezTo>
                      <a:pt x="446103" y="198437"/>
                      <a:pt x="436578" y="180975"/>
                      <a:pt x="430228" y="169069"/>
                    </a:cubicBezTo>
                    <a:cubicBezTo>
                      <a:pt x="423878" y="157163"/>
                      <a:pt x="421893" y="147241"/>
                      <a:pt x="413559" y="140494"/>
                    </a:cubicBezTo>
                    <a:cubicBezTo>
                      <a:pt x="405225" y="133747"/>
                      <a:pt x="388953" y="131762"/>
                      <a:pt x="380222" y="128587"/>
                    </a:cubicBezTo>
                    <a:cubicBezTo>
                      <a:pt x="371491" y="125412"/>
                      <a:pt x="370697" y="122634"/>
                      <a:pt x="361172" y="121444"/>
                    </a:cubicBezTo>
                    <a:cubicBezTo>
                      <a:pt x="351647" y="120254"/>
                      <a:pt x="333788" y="120650"/>
                      <a:pt x="323072" y="121444"/>
                    </a:cubicBezTo>
                    <a:cubicBezTo>
                      <a:pt x="312356" y="122238"/>
                      <a:pt x="307197" y="128190"/>
                      <a:pt x="296878" y="126206"/>
                    </a:cubicBezTo>
                    <a:cubicBezTo>
                      <a:pt x="286559" y="124222"/>
                      <a:pt x="272271" y="114299"/>
                      <a:pt x="261159" y="109537"/>
                    </a:cubicBezTo>
                    <a:cubicBezTo>
                      <a:pt x="250047" y="104775"/>
                      <a:pt x="239728" y="100012"/>
                      <a:pt x="230203" y="97631"/>
                    </a:cubicBezTo>
                    <a:cubicBezTo>
                      <a:pt x="220678" y="95250"/>
                      <a:pt x="213931" y="94456"/>
                      <a:pt x="204009" y="95250"/>
                    </a:cubicBezTo>
                    <a:cubicBezTo>
                      <a:pt x="194087" y="96044"/>
                      <a:pt x="180594" y="101203"/>
                      <a:pt x="170672" y="102394"/>
                    </a:cubicBezTo>
                    <a:cubicBezTo>
                      <a:pt x="160750" y="103585"/>
                      <a:pt x="150828" y="105569"/>
                      <a:pt x="144478" y="102394"/>
                    </a:cubicBezTo>
                    <a:cubicBezTo>
                      <a:pt x="138128" y="99219"/>
                      <a:pt x="137334" y="90091"/>
                      <a:pt x="132572" y="83344"/>
                    </a:cubicBezTo>
                    <a:cubicBezTo>
                      <a:pt x="127810" y="76597"/>
                      <a:pt x="125031" y="67865"/>
                      <a:pt x="115903" y="61912"/>
                    </a:cubicBezTo>
                    <a:cubicBezTo>
                      <a:pt x="106775" y="55959"/>
                      <a:pt x="88519" y="51990"/>
                      <a:pt x="77803" y="47625"/>
                    </a:cubicBezTo>
                    <a:cubicBezTo>
                      <a:pt x="67087" y="43260"/>
                      <a:pt x="59150" y="40481"/>
                      <a:pt x="51609" y="35719"/>
                    </a:cubicBezTo>
                    <a:cubicBezTo>
                      <a:pt x="44068" y="30957"/>
                      <a:pt x="38115" y="21034"/>
                      <a:pt x="32559" y="19050"/>
                    </a:cubicBezTo>
                    <a:cubicBezTo>
                      <a:pt x="27003" y="17066"/>
                      <a:pt x="23431" y="24209"/>
                      <a:pt x="18272" y="23812"/>
                    </a:cubicBezTo>
                    <a:cubicBezTo>
                      <a:pt x="13113" y="23415"/>
                      <a:pt x="4381" y="20638"/>
                      <a:pt x="1603" y="16669"/>
                    </a:cubicBezTo>
                    <a:cubicBezTo>
                      <a:pt x="-1175" y="12700"/>
                      <a:pt x="214" y="6350"/>
                      <a:pt x="1603" y="0"/>
                    </a:cubicBezTo>
                  </a:path>
                </a:pathLst>
              </a:custGeom>
              <a:noFill/>
              <a:ln w="28575" cap="flat" cmpd="sng">
                <a:solidFill>
                  <a:srgbClr val="00FF00"/>
                </a:solidFill>
                <a:prstDash val="solid"/>
                <a:miter lim="4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Roboto Condensed"/>
                  <a:ea typeface="Roboto Condensed"/>
                  <a:cs typeface="Roboto Condensed"/>
                  <a:sym typeface="Roboto Condensed"/>
                </a:endParaRPr>
              </a:p>
            </p:txBody>
          </p:sp>
          <p:sp>
            <p:nvSpPr>
              <p:cNvPr id="1766" name="Google Shape;1766;p75">
                <a:extLst>
                  <a:ext uri="{FF2B5EF4-FFF2-40B4-BE49-F238E27FC236}">
                    <a16:creationId xmlns:a16="http://schemas.microsoft.com/office/drawing/2014/main" id="{C8497C36-E8D9-DF6C-59A5-1703BBA32E54}"/>
                  </a:ext>
                </a:extLst>
              </p:cNvPr>
              <p:cNvSpPr/>
              <p:nvPr/>
            </p:nvSpPr>
            <p:spPr>
              <a:xfrm>
                <a:off x="2712242" y="3633805"/>
                <a:ext cx="215373" cy="366712"/>
              </a:xfrm>
              <a:custGeom>
                <a:avLst/>
                <a:gdLst/>
                <a:ahLst/>
                <a:cxnLst/>
                <a:rect l="l" t="t" r="r" b="b"/>
                <a:pathLst>
                  <a:path w="215373" h="366713" extrusionOk="0">
                    <a:moveTo>
                      <a:pt x="147637" y="366713"/>
                    </a:moveTo>
                    <a:cubicBezTo>
                      <a:pt x="155773" y="344289"/>
                      <a:pt x="163909" y="321866"/>
                      <a:pt x="173831" y="309563"/>
                    </a:cubicBezTo>
                    <a:cubicBezTo>
                      <a:pt x="183753" y="297260"/>
                      <a:pt x="203597" y="299641"/>
                      <a:pt x="207169" y="292894"/>
                    </a:cubicBezTo>
                    <a:cubicBezTo>
                      <a:pt x="210741" y="286147"/>
                      <a:pt x="202009" y="276622"/>
                      <a:pt x="195262" y="269082"/>
                    </a:cubicBezTo>
                    <a:cubicBezTo>
                      <a:pt x="188515" y="261541"/>
                      <a:pt x="171449" y="257573"/>
                      <a:pt x="166687" y="247651"/>
                    </a:cubicBezTo>
                    <a:cubicBezTo>
                      <a:pt x="161925" y="237729"/>
                      <a:pt x="166687" y="209551"/>
                      <a:pt x="166687" y="209551"/>
                    </a:cubicBezTo>
                    <a:cubicBezTo>
                      <a:pt x="166687" y="196454"/>
                      <a:pt x="162321" y="178197"/>
                      <a:pt x="166687" y="169069"/>
                    </a:cubicBezTo>
                    <a:cubicBezTo>
                      <a:pt x="171053" y="159941"/>
                      <a:pt x="185340" y="159544"/>
                      <a:pt x="192881" y="154782"/>
                    </a:cubicBezTo>
                    <a:cubicBezTo>
                      <a:pt x="200422" y="150020"/>
                      <a:pt x="208359" y="146447"/>
                      <a:pt x="211931" y="140494"/>
                    </a:cubicBezTo>
                    <a:cubicBezTo>
                      <a:pt x="215503" y="134541"/>
                      <a:pt x="216296" y="124619"/>
                      <a:pt x="214312" y="119063"/>
                    </a:cubicBezTo>
                    <a:cubicBezTo>
                      <a:pt x="212328" y="113507"/>
                      <a:pt x="206375" y="110729"/>
                      <a:pt x="200025" y="107157"/>
                    </a:cubicBezTo>
                    <a:cubicBezTo>
                      <a:pt x="193675" y="103585"/>
                      <a:pt x="183753" y="98029"/>
                      <a:pt x="176212" y="97632"/>
                    </a:cubicBezTo>
                    <a:cubicBezTo>
                      <a:pt x="168671" y="97235"/>
                      <a:pt x="163512" y="101998"/>
                      <a:pt x="154781" y="104776"/>
                    </a:cubicBezTo>
                    <a:cubicBezTo>
                      <a:pt x="146050" y="107554"/>
                      <a:pt x="132159" y="113507"/>
                      <a:pt x="123825" y="114301"/>
                    </a:cubicBezTo>
                    <a:cubicBezTo>
                      <a:pt x="115491" y="115095"/>
                      <a:pt x="110331" y="115491"/>
                      <a:pt x="104775" y="109538"/>
                    </a:cubicBezTo>
                    <a:cubicBezTo>
                      <a:pt x="99219" y="103585"/>
                      <a:pt x="97631" y="82154"/>
                      <a:pt x="90487" y="78582"/>
                    </a:cubicBezTo>
                    <a:cubicBezTo>
                      <a:pt x="83343" y="75010"/>
                      <a:pt x="70643" y="82948"/>
                      <a:pt x="61912" y="88107"/>
                    </a:cubicBezTo>
                    <a:cubicBezTo>
                      <a:pt x="53181" y="93266"/>
                      <a:pt x="44847" y="105569"/>
                      <a:pt x="38100" y="109538"/>
                    </a:cubicBezTo>
                    <a:cubicBezTo>
                      <a:pt x="31353" y="113507"/>
                      <a:pt x="26193" y="113506"/>
                      <a:pt x="21431" y="111919"/>
                    </a:cubicBezTo>
                    <a:cubicBezTo>
                      <a:pt x="16669" y="110332"/>
                      <a:pt x="13097" y="105966"/>
                      <a:pt x="9525" y="100013"/>
                    </a:cubicBezTo>
                    <a:cubicBezTo>
                      <a:pt x="5953" y="94060"/>
                      <a:pt x="0" y="83742"/>
                      <a:pt x="0" y="76201"/>
                    </a:cubicBezTo>
                    <a:cubicBezTo>
                      <a:pt x="0" y="68660"/>
                      <a:pt x="5953" y="59531"/>
                      <a:pt x="9525" y="54769"/>
                    </a:cubicBezTo>
                    <a:cubicBezTo>
                      <a:pt x="13097" y="50007"/>
                      <a:pt x="20240" y="53579"/>
                      <a:pt x="21431" y="47626"/>
                    </a:cubicBezTo>
                    <a:cubicBezTo>
                      <a:pt x="22622" y="41673"/>
                      <a:pt x="20241" y="26988"/>
                      <a:pt x="16669" y="19051"/>
                    </a:cubicBezTo>
                    <a:cubicBezTo>
                      <a:pt x="13097" y="11114"/>
                      <a:pt x="3969" y="5954"/>
                      <a:pt x="0" y="1"/>
                    </a:cubicBezTo>
                  </a:path>
                </a:pathLst>
              </a:custGeom>
              <a:noFill/>
              <a:ln w="28575" cap="flat" cmpd="sng">
                <a:solidFill>
                  <a:srgbClr val="00FF00"/>
                </a:solidFill>
                <a:prstDash val="solid"/>
                <a:miter lim="4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Roboto Condensed"/>
                  <a:ea typeface="Roboto Condensed"/>
                  <a:cs typeface="Roboto Condensed"/>
                  <a:sym typeface="Roboto Condensed"/>
                </a:endParaRPr>
              </a:p>
            </p:txBody>
          </p:sp>
          <p:sp>
            <p:nvSpPr>
              <p:cNvPr id="1767" name="Google Shape;1767;p75">
                <a:extLst>
                  <a:ext uri="{FF2B5EF4-FFF2-40B4-BE49-F238E27FC236}">
                    <a16:creationId xmlns:a16="http://schemas.microsoft.com/office/drawing/2014/main" id="{AFEE5824-5B90-B55A-0E56-068B42177CD5}"/>
                  </a:ext>
                </a:extLst>
              </p:cNvPr>
              <p:cNvSpPr/>
              <p:nvPr/>
            </p:nvSpPr>
            <p:spPr>
              <a:xfrm>
                <a:off x="3476625" y="3419475"/>
                <a:ext cx="957263" cy="550069"/>
              </a:xfrm>
              <a:custGeom>
                <a:avLst/>
                <a:gdLst/>
                <a:ahLst/>
                <a:cxnLst/>
                <a:rect l="l" t="t" r="r" b="b"/>
                <a:pathLst>
                  <a:path w="957263" h="550069" extrusionOk="0">
                    <a:moveTo>
                      <a:pt x="957263" y="0"/>
                    </a:moveTo>
                    <a:cubicBezTo>
                      <a:pt x="932458" y="15478"/>
                      <a:pt x="907654" y="30956"/>
                      <a:pt x="883444" y="45244"/>
                    </a:cubicBezTo>
                    <a:cubicBezTo>
                      <a:pt x="859234" y="59532"/>
                      <a:pt x="837009" y="70247"/>
                      <a:pt x="812006" y="85725"/>
                    </a:cubicBezTo>
                    <a:cubicBezTo>
                      <a:pt x="787003" y="101203"/>
                      <a:pt x="756840" y="125810"/>
                      <a:pt x="733425" y="138113"/>
                    </a:cubicBezTo>
                    <a:cubicBezTo>
                      <a:pt x="710010" y="150416"/>
                      <a:pt x="686991" y="153194"/>
                      <a:pt x="671513" y="159544"/>
                    </a:cubicBezTo>
                    <a:cubicBezTo>
                      <a:pt x="656035" y="165894"/>
                      <a:pt x="648890" y="170260"/>
                      <a:pt x="640556" y="176213"/>
                    </a:cubicBezTo>
                    <a:cubicBezTo>
                      <a:pt x="632221" y="182166"/>
                      <a:pt x="633015" y="194073"/>
                      <a:pt x="621506" y="195263"/>
                    </a:cubicBezTo>
                    <a:cubicBezTo>
                      <a:pt x="609997" y="196453"/>
                      <a:pt x="583803" y="180578"/>
                      <a:pt x="571500" y="183356"/>
                    </a:cubicBezTo>
                    <a:cubicBezTo>
                      <a:pt x="559197" y="186134"/>
                      <a:pt x="558800" y="207962"/>
                      <a:pt x="547688" y="211931"/>
                    </a:cubicBezTo>
                    <a:cubicBezTo>
                      <a:pt x="536576" y="215900"/>
                      <a:pt x="517525" y="200422"/>
                      <a:pt x="504825" y="207169"/>
                    </a:cubicBezTo>
                    <a:cubicBezTo>
                      <a:pt x="492125" y="213916"/>
                      <a:pt x="488157" y="245269"/>
                      <a:pt x="471488" y="252413"/>
                    </a:cubicBezTo>
                    <a:cubicBezTo>
                      <a:pt x="454819" y="259557"/>
                      <a:pt x="419894" y="246459"/>
                      <a:pt x="404813" y="250031"/>
                    </a:cubicBezTo>
                    <a:cubicBezTo>
                      <a:pt x="389732" y="253603"/>
                      <a:pt x="391319" y="264716"/>
                      <a:pt x="381000" y="273844"/>
                    </a:cubicBezTo>
                    <a:cubicBezTo>
                      <a:pt x="370681" y="282972"/>
                      <a:pt x="353616" y="299244"/>
                      <a:pt x="342900" y="304800"/>
                    </a:cubicBezTo>
                    <a:cubicBezTo>
                      <a:pt x="332184" y="310356"/>
                      <a:pt x="325834" y="303609"/>
                      <a:pt x="316706" y="307181"/>
                    </a:cubicBezTo>
                    <a:cubicBezTo>
                      <a:pt x="307578" y="310753"/>
                      <a:pt x="296465" y="323850"/>
                      <a:pt x="288131" y="326231"/>
                    </a:cubicBezTo>
                    <a:cubicBezTo>
                      <a:pt x="279797" y="328612"/>
                      <a:pt x="275034" y="317500"/>
                      <a:pt x="266700" y="321469"/>
                    </a:cubicBezTo>
                    <a:cubicBezTo>
                      <a:pt x="258366" y="325438"/>
                      <a:pt x="246856" y="338138"/>
                      <a:pt x="238125" y="350044"/>
                    </a:cubicBezTo>
                    <a:cubicBezTo>
                      <a:pt x="229394" y="361950"/>
                      <a:pt x="220663" y="380603"/>
                      <a:pt x="214313" y="392906"/>
                    </a:cubicBezTo>
                    <a:cubicBezTo>
                      <a:pt x="207963" y="405209"/>
                      <a:pt x="209550" y="419894"/>
                      <a:pt x="200025" y="423863"/>
                    </a:cubicBezTo>
                    <a:cubicBezTo>
                      <a:pt x="190500" y="427832"/>
                      <a:pt x="167482" y="413941"/>
                      <a:pt x="157163" y="416719"/>
                    </a:cubicBezTo>
                    <a:cubicBezTo>
                      <a:pt x="146844" y="419497"/>
                      <a:pt x="143669" y="432990"/>
                      <a:pt x="138113" y="440531"/>
                    </a:cubicBezTo>
                    <a:cubicBezTo>
                      <a:pt x="132557" y="448072"/>
                      <a:pt x="128191" y="454026"/>
                      <a:pt x="123825" y="461963"/>
                    </a:cubicBezTo>
                    <a:cubicBezTo>
                      <a:pt x="119459" y="469900"/>
                      <a:pt x="121047" y="479822"/>
                      <a:pt x="111919" y="488156"/>
                    </a:cubicBezTo>
                    <a:cubicBezTo>
                      <a:pt x="102791" y="496490"/>
                      <a:pt x="84137" y="504428"/>
                      <a:pt x="69056" y="511969"/>
                    </a:cubicBezTo>
                    <a:cubicBezTo>
                      <a:pt x="53975" y="519510"/>
                      <a:pt x="32940" y="527050"/>
                      <a:pt x="21431" y="533400"/>
                    </a:cubicBezTo>
                    <a:cubicBezTo>
                      <a:pt x="9922" y="539750"/>
                      <a:pt x="4961" y="544909"/>
                      <a:pt x="0" y="550069"/>
                    </a:cubicBezTo>
                  </a:path>
                </a:pathLst>
              </a:custGeom>
              <a:noFill/>
              <a:ln w="28575" cap="flat" cmpd="sng">
                <a:solidFill>
                  <a:srgbClr val="00FF00"/>
                </a:solidFill>
                <a:prstDash val="solid"/>
                <a:miter lim="4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Roboto Condensed"/>
                  <a:ea typeface="Roboto Condensed"/>
                  <a:cs typeface="Roboto Condensed"/>
                  <a:sym typeface="Roboto Condensed"/>
                </a:endParaRPr>
              </a:p>
            </p:txBody>
          </p:sp>
          <p:sp>
            <p:nvSpPr>
              <p:cNvPr id="1768" name="Google Shape;1768;p75">
                <a:extLst>
                  <a:ext uri="{FF2B5EF4-FFF2-40B4-BE49-F238E27FC236}">
                    <a16:creationId xmlns:a16="http://schemas.microsoft.com/office/drawing/2014/main" id="{6B48CE40-EEC4-F09B-AF4C-4794AA38D160}"/>
                  </a:ext>
                </a:extLst>
              </p:cNvPr>
              <p:cNvSpPr/>
              <p:nvPr/>
            </p:nvSpPr>
            <p:spPr>
              <a:xfrm>
                <a:off x="4243389" y="3257404"/>
                <a:ext cx="199855" cy="169220"/>
              </a:xfrm>
              <a:custGeom>
                <a:avLst/>
                <a:gdLst/>
                <a:ahLst/>
                <a:cxnLst/>
                <a:rect l="l" t="t" r="r" b="b"/>
                <a:pathLst>
                  <a:path w="199856" h="169220" extrusionOk="0">
                    <a:moveTo>
                      <a:pt x="0" y="4914"/>
                    </a:moveTo>
                    <a:cubicBezTo>
                      <a:pt x="7938" y="10470"/>
                      <a:pt x="20240" y="14439"/>
                      <a:pt x="35718" y="16820"/>
                    </a:cubicBezTo>
                    <a:cubicBezTo>
                      <a:pt x="51196" y="19201"/>
                      <a:pt x="76199" y="21979"/>
                      <a:pt x="92868" y="19201"/>
                    </a:cubicBezTo>
                    <a:cubicBezTo>
                      <a:pt x="109537" y="16423"/>
                      <a:pt x="123825" y="-1833"/>
                      <a:pt x="135731" y="151"/>
                    </a:cubicBezTo>
                    <a:cubicBezTo>
                      <a:pt x="147637" y="2135"/>
                      <a:pt x="153987" y="25154"/>
                      <a:pt x="164306" y="31107"/>
                    </a:cubicBezTo>
                    <a:cubicBezTo>
                      <a:pt x="174625" y="37060"/>
                      <a:pt x="192484" y="27933"/>
                      <a:pt x="197643" y="35870"/>
                    </a:cubicBezTo>
                    <a:cubicBezTo>
                      <a:pt x="202802" y="43808"/>
                      <a:pt x="197643" y="68810"/>
                      <a:pt x="195262" y="78732"/>
                    </a:cubicBezTo>
                    <a:cubicBezTo>
                      <a:pt x="192881" y="88654"/>
                      <a:pt x="185340" y="89051"/>
                      <a:pt x="183356" y="95401"/>
                    </a:cubicBezTo>
                    <a:cubicBezTo>
                      <a:pt x="181372" y="101751"/>
                      <a:pt x="186134" y="110482"/>
                      <a:pt x="183356" y="116832"/>
                    </a:cubicBezTo>
                    <a:cubicBezTo>
                      <a:pt x="180578" y="123182"/>
                      <a:pt x="166687" y="124770"/>
                      <a:pt x="166687" y="133501"/>
                    </a:cubicBezTo>
                    <a:cubicBezTo>
                      <a:pt x="166687" y="142232"/>
                      <a:pt x="175021" y="155726"/>
                      <a:pt x="183356" y="169220"/>
                    </a:cubicBezTo>
                  </a:path>
                </a:pathLst>
              </a:custGeom>
              <a:noFill/>
              <a:ln w="28575" cap="flat" cmpd="sng">
                <a:solidFill>
                  <a:srgbClr val="00FF00"/>
                </a:solidFill>
                <a:prstDash val="solid"/>
                <a:miter lim="4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Roboto Condensed"/>
                  <a:ea typeface="Roboto Condensed"/>
                  <a:cs typeface="Roboto Condensed"/>
                  <a:sym typeface="Roboto Condensed"/>
                </a:endParaRPr>
              </a:p>
            </p:txBody>
          </p:sp>
        </p:grpSp>
        <p:sp>
          <p:nvSpPr>
            <p:cNvPr id="1769" name="Google Shape;1769;p75">
              <a:extLst>
                <a:ext uri="{FF2B5EF4-FFF2-40B4-BE49-F238E27FC236}">
                  <a16:creationId xmlns:a16="http://schemas.microsoft.com/office/drawing/2014/main" id="{8BD4640F-CF7C-9E00-F581-0F5466437D8B}"/>
                </a:ext>
              </a:extLst>
            </p:cNvPr>
            <p:cNvSpPr/>
            <p:nvPr/>
          </p:nvSpPr>
          <p:spPr>
            <a:xfrm>
              <a:off x="1914791" y="4279892"/>
              <a:ext cx="129130" cy="386684"/>
            </a:xfrm>
            <a:custGeom>
              <a:avLst/>
              <a:gdLst/>
              <a:ahLst/>
              <a:cxnLst/>
              <a:rect l="l" t="t" r="r" b="b"/>
              <a:pathLst>
                <a:path w="166247" h="493650" extrusionOk="0">
                  <a:moveTo>
                    <a:pt x="166184" y="493650"/>
                  </a:moveTo>
                  <a:cubicBezTo>
                    <a:pt x="166978" y="484919"/>
                    <a:pt x="160231" y="476188"/>
                    <a:pt x="154278" y="469838"/>
                  </a:cubicBezTo>
                  <a:cubicBezTo>
                    <a:pt x="148325" y="463488"/>
                    <a:pt x="140785" y="463487"/>
                    <a:pt x="130466" y="455550"/>
                  </a:cubicBezTo>
                  <a:cubicBezTo>
                    <a:pt x="120147" y="447613"/>
                    <a:pt x="103479" y="430547"/>
                    <a:pt x="92366" y="422213"/>
                  </a:cubicBezTo>
                  <a:cubicBezTo>
                    <a:pt x="81254" y="413879"/>
                    <a:pt x="70141" y="411100"/>
                    <a:pt x="63791" y="405544"/>
                  </a:cubicBezTo>
                  <a:cubicBezTo>
                    <a:pt x="57441" y="399988"/>
                    <a:pt x="55854" y="396019"/>
                    <a:pt x="54266" y="388875"/>
                  </a:cubicBezTo>
                  <a:cubicBezTo>
                    <a:pt x="52679" y="381731"/>
                    <a:pt x="58235" y="372206"/>
                    <a:pt x="54266" y="362681"/>
                  </a:cubicBezTo>
                  <a:cubicBezTo>
                    <a:pt x="50297" y="353156"/>
                    <a:pt x="36406" y="344822"/>
                    <a:pt x="30453" y="331725"/>
                  </a:cubicBezTo>
                  <a:cubicBezTo>
                    <a:pt x="24500" y="318628"/>
                    <a:pt x="20531" y="297197"/>
                    <a:pt x="18547" y="284100"/>
                  </a:cubicBezTo>
                  <a:cubicBezTo>
                    <a:pt x="16563" y="271003"/>
                    <a:pt x="20890" y="255038"/>
                    <a:pt x="18547" y="253144"/>
                  </a:cubicBezTo>
                  <a:cubicBezTo>
                    <a:pt x="16204" y="251250"/>
                    <a:pt x="919" y="277101"/>
                    <a:pt x="4491" y="272736"/>
                  </a:cubicBezTo>
                  <a:cubicBezTo>
                    <a:pt x="8063" y="268371"/>
                    <a:pt x="34857" y="239344"/>
                    <a:pt x="39978" y="226950"/>
                  </a:cubicBezTo>
                  <a:cubicBezTo>
                    <a:pt x="45099" y="214557"/>
                    <a:pt x="36407" y="211075"/>
                    <a:pt x="35216" y="198375"/>
                  </a:cubicBezTo>
                  <a:cubicBezTo>
                    <a:pt x="34025" y="185675"/>
                    <a:pt x="37597" y="164641"/>
                    <a:pt x="32834" y="150750"/>
                  </a:cubicBezTo>
                  <a:cubicBezTo>
                    <a:pt x="28072" y="136859"/>
                    <a:pt x="10213" y="131700"/>
                    <a:pt x="6641" y="115031"/>
                  </a:cubicBezTo>
                  <a:cubicBezTo>
                    <a:pt x="3069" y="98362"/>
                    <a:pt x="12510" y="69910"/>
                    <a:pt x="11403" y="50738"/>
                  </a:cubicBezTo>
                  <a:cubicBezTo>
                    <a:pt x="10296" y="31566"/>
                    <a:pt x="7541" y="41275"/>
                    <a:pt x="0" y="0"/>
                  </a:cubicBezTo>
                </a:path>
              </a:pathLst>
            </a:custGeom>
            <a:noFill/>
            <a:ln w="28575" cap="flat" cmpd="sng">
              <a:solidFill>
                <a:srgbClr val="7030A0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</p:grpSp>
      <p:sp>
        <p:nvSpPr>
          <p:cNvPr id="1770" name="Google Shape;1770;p75">
            <a:extLst>
              <a:ext uri="{FF2B5EF4-FFF2-40B4-BE49-F238E27FC236}">
                <a16:creationId xmlns:a16="http://schemas.microsoft.com/office/drawing/2014/main" id="{FD34F0C4-8D1A-19EE-F04C-66CF14381718}"/>
              </a:ext>
            </a:extLst>
          </p:cNvPr>
          <p:cNvSpPr/>
          <p:nvPr/>
        </p:nvSpPr>
        <p:spPr>
          <a:xfrm>
            <a:off x="2215783" y="4737024"/>
            <a:ext cx="325023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55F"/>
              </a:buClr>
              <a:buSzPts val="1400"/>
              <a:buFont typeface="Arial"/>
              <a:buNone/>
            </a:pPr>
            <a:r>
              <a:rPr lang="pt-BR" sz="1400" b="1" i="0" u="none" strike="noStrike" cap="none">
                <a:solidFill>
                  <a:srgbClr val="07355F"/>
                </a:solidFill>
                <a:latin typeface="Arial"/>
                <a:ea typeface="Arial"/>
                <a:cs typeface="Arial"/>
                <a:sym typeface="Arial"/>
              </a:rPr>
              <a:t>SP</a:t>
            </a:r>
            <a:endParaRPr sz="1800" b="1" i="0" u="none" strike="noStrike" cap="none">
              <a:solidFill>
                <a:srgbClr val="07355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1" name="Google Shape;1771;p75">
            <a:extLst>
              <a:ext uri="{FF2B5EF4-FFF2-40B4-BE49-F238E27FC236}">
                <a16:creationId xmlns:a16="http://schemas.microsoft.com/office/drawing/2014/main" id="{55256397-61FD-9696-4859-5149F4A710F6}"/>
              </a:ext>
            </a:extLst>
          </p:cNvPr>
          <p:cNvSpPr/>
          <p:nvPr/>
        </p:nvSpPr>
        <p:spPr>
          <a:xfrm>
            <a:off x="5007585" y="1243735"/>
            <a:ext cx="325023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55F"/>
              </a:buClr>
              <a:buSzPts val="1400"/>
              <a:buFont typeface="Arial"/>
              <a:buNone/>
            </a:pPr>
            <a:r>
              <a:rPr lang="pt-BR" sz="1400" b="1" i="0" u="none" strike="noStrike" cap="none">
                <a:solidFill>
                  <a:srgbClr val="07355F"/>
                </a:solidFill>
                <a:latin typeface="Arial"/>
                <a:ea typeface="Arial"/>
                <a:cs typeface="Arial"/>
                <a:sym typeface="Arial"/>
              </a:rPr>
              <a:t>MG</a:t>
            </a:r>
            <a:endParaRPr sz="1800" b="1" i="0" u="none" strike="noStrike" cap="none">
              <a:solidFill>
                <a:srgbClr val="07355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2" name="Google Shape;1772;p75">
            <a:extLst>
              <a:ext uri="{FF2B5EF4-FFF2-40B4-BE49-F238E27FC236}">
                <a16:creationId xmlns:a16="http://schemas.microsoft.com/office/drawing/2014/main" id="{CF291360-78E0-021F-0374-79BE1F379D45}"/>
              </a:ext>
            </a:extLst>
          </p:cNvPr>
          <p:cNvSpPr/>
          <p:nvPr/>
        </p:nvSpPr>
        <p:spPr>
          <a:xfrm>
            <a:off x="8123971" y="1203432"/>
            <a:ext cx="325023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55F"/>
              </a:buClr>
              <a:buSzPts val="1400"/>
              <a:buFont typeface="Arial"/>
              <a:buNone/>
            </a:pPr>
            <a:r>
              <a:rPr lang="pt-BR" sz="1400" b="1" i="0" u="none" strike="noStrike" cap="none">
                <a:solidFill>
                  <a:srgbClr val="07355F"/>
                </a:solidFill>
                <a:latin typeface="Arial"/>
                <a:ea typeface="Arial"/>
                <a:cs typeface="Arial"/>
                <a:sym typeface="Arial"/>
              </a:rPr>
              <a:t>ES</a:t>
            </a:r>
            <a:endParaRPr sz="1800" b="1" i="0" u="none" strike="noStrike" cap="none">
              <a:solidFill>
                <a:srgbClr val="07355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3" name="Google Shape;1773;p75">
            <a:extLst>
              <a:ext uri="{FF2B5EF4-FFF2-40B4-BE49-F238E27FC236}">
                <a16:creationId xmlns:a16="http://schemas.microsoft.com/office/drawing/2014/main" id="{13DF23ED-A78D-D89A-C7DA-769326828E10}"/>
              </a:ext>
            </a:extLst>
          </p:cNvPr>
          <p:cNvSpPr/>
          <p:nvPr/>
        </p:nvSpPr>
        <p:spPr>
          <a:xfrm>
            <a:off x="6552548" y="3598051"/>
            <a:ext cx="325023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55F"/>
              </a:buClr>
              <a:buSzPts val="1400"/>
              <a:buFont typeface="Arial"/>
              <a:buNone/>
            </a:pPr>
            <a:r>
              <a:rPr lang="pt-BR" sz="1400" b="1" i="0" u="none" strike="noStrike" cap="none">
                <a:solidFill>
                  <a:srgbClr val="07355F"/>
                </a:solidFill>
                <a:latin typeface="Arial"/>
                <a:ea typeface="Arial"/>
                <a:cs typeface="Arial"/>
                <a:sym typeface="Arial"/>
              </a:rPr>
              <a:t>RJ</a:t>
            </a:r>
            <a:endParaRPr sz="1800" b="1" i="0" u="none" strike="noStrike" cap="none">
              <a:solidFill>
                <a:srgbClr val="07355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4" name="Google Shape;1774;p75">
            <a:extLst>
              <a:ext uri="{FF2B5EF4-FFF2-40B4-BE49-F238E27FC236}">
                <a16:creationId xmlns:a16="http://schemas.microsoft.com/office/drawing/2014/main" id="{22FCFD0A-8A6E-C05D-AA26-2604652B2963}"/>
              </a:ext>
            </a:extLst>
          </p:cNvPr>
          <p:cNvSpPr/>
          <p:nvPr/>
        </p:nvSpPr>
        <p:spPr>
          <a:xfrm>
            <a:off x="3949159" y="4647426"/>
            <a:ext cx="317396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Itaguaí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5" name="Google Shape;1775;p75">
            <a:extLst>
              <a:ext uri="{FF2B5EF4-FFF2-40B4-BE49-F238E27FC236}">
                <a16:creationId xmlns:a16="http://schemas.microsoft.com/office/drawing/2014/main" id="{BCFF2857-6A38-4D93-5F63-75B10F3C22FE}"/>
              </a:ext>
            </a:extLst>
          </p:cNvPr>
          <p:cNvSpPr/>
          <p:nvPr/>
        </p:nvSpPr>
        <p:spPr>
          <a:xfrm>
            <a:off x="3234985" y="5476784"/>
            <a:ext cx="400752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Angra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dos Reis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6" name="Google Shape;1776;p75">
            <a:extLst>
              <a:ext uri="{FF2B5EF4-FFF2-40B4-BE49-F238E27FC236}">
                <a16:creationId xmlns:a16="http://schemas.microsoft.com/office/drawing/2014/main" id="{D168E6A7-F150-6811-9A92-014C74D815F8}"/>
              </a:ext>
            </a:extLst>
          </p:cNvPr>
          <p:cNvSpPr/>
          <p:nvPr/>
        </p:nvSpPr>
        <p:spPr>
          <a:xfrm>
            <a:off x="3937634" y="5235340"/>
            <a:ext cx="80487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Complexo portuário de Itaguaí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7" name="Google Shape;1777;p75">
            <a:extLst>
              <a:ext uri="{FF2B5EF4-FFF2-40B4-BE49-F238E27FC236}">
                <a16:creationId xmlns:a16="http://schemas.microsoft.com/office/drawing/2014/main" id="{B78C6B14-76FC-9B91-3382-867BB555A058}"/>
              </a:ext>
            </a:extLst>
          </p:cNvPr>
          <p:cNvSpPr/>
          <p:nvPr/>
        </p:nvSpPr>
        <p:spPr>
          <a:xfrm>
            <a:off x="4907174" y="5291328"/>
            <a:ext cx="66524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Rio de Janeiro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8" name="Google Shape;1778;p75">
            <a:extLst>
              <a:ext uri="{FF2B5EF4-FFF2-40B4-BE49-F238E27FC236}">
                <a16:creationId xmlns:a16="http://schemas.microsoft.com/office/drawing/2014/main" id="{BAC92B9F-972E-2219-608D-EF4C66C5A153}"/>
              </a:ext>
            </a:extLst>
          </p:cNvPr>
          <p:cNvSpPr/>
          <p:nvPr/>
        </p:nvSpPr>
        <p:spPr>
          <a:xfrm>
            <a:off x="4744204" y="3496393"/>
            <a:ext cx="439223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Três Rios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9" name="Google Shape;1779;p75">
            <a:extLst>
              <a:ext uri="{FF2B5EF4-FFF2-40B4-BE49-F238E27FC236}">
                <a16:creationId xmlns:a16="http://schemas.microsoft.com/office/drawing/2014/main" id="{D4EAA0A6-4830-5C48-540F-8FDEC673F7BD}"/>
              </a:ext>
            </a:extLst>
          </p:cNvPr>
          <p:cNvSpPr/>
          <p:nvPr/>
        </p:nvSpPr>
        <p:spPr>
          <a:xfrm>
            <a:off x="3051952" y="4218828"/>
            <a:ext cx="575399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Barra Mansa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0" name="Google Shape;1780;p75">
            <a:extLst>
              <a:ext uri="{FF2B5EF4-FFF2-40B4-BE49-F238E27FC236}">
                <a16:creationId xmlns:a16="http://schemas.microsoft.com/office/drawing/2014/main" id="{E022B738-6051-921A-EB32-2A54CC256910}"/>
              </a:ext>
            </a:extLst>
          </p:cNvPr>
          <p:cNvSpPr/>
          <p:nvPr/>
        </p:nvSpPr>
        <p:spPr>
          <a:xfrm>
            <a:off x="4882401" y="2695609"/>
            <a:ext cx="567463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Juiz de Fora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1" name="Google Shape;1781;p75">
            <a:extLst>
              <a:ext uri="{FF2B5EF4-FFF2-40B4-BE49-F238E27FC236}">
                <a16:creationId xmlns:a16="http://schemas.microsoft.com/office/drawing/2014/main" id="{5E99E202-27E2-0D62-0736-DACB170395D3}"/>
              </a:ext>
            </a:extLst>
          </p:cNvPr>
          <p:cNvSpPr/>
          <p:nvPr/>
        </p:nvSpPr>
        <p:spPr>
          <a:xfrm>
            <a:off x="4818158" y="2804821"/>
            <a:ext cx="72000" cy="73248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782" name="Google Shape;1782;p75">
            <a:extLst>
              <a:ext uri="{FF2B5EF4-FFF2-40B4-BE49-F238E27FC236}">
                <a16:creationId xmlns:a16="http://schemas.microsoft.com/office/drawing/2014/main" id="{0F12E461-4743-5138-B87E-B161E85DCB40}"/>
              </a:ext>
            </a:extLst>
          </p:cNvPr>
          <p:cNvSpPr/>
          <p:nvPr/>
        </p:nvSpPr>
        <p:spPr>
          <a:xfrm>
            <a:off x="5221160" y="4822084"/>
            <a:ext cx="72000" cy="73248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783" name="Google Shape;1783;p75">
            <a:extLst>
              <a:ext uri="{FF2B5EF4-FFF2-40B4-BE49-F238E27FC236}">
                <a16:creationId xmlns:a16="http://schemas.microsoft.com/office/drawing/2014/main" id="{58176DA5-FC61-A171-ED77-529EE610D2BC}"/>
              </a:ext>
            </a:extLst>
          </p:cNvPr>
          <p:cNvSpPr/>
          <p:nvPr/>
        </p:nvSpPr>
        <p:spPr>
          <a:xfrm>
            <a:off x="5163026" y="4719377"/>
            <a:ext cx="153542" cy="121405"/>
          </a:xfrm>
          <a:prstGeom prst="triangle">
            <a:avLst>
              <a:gd name="adj" fmla="val 50000"/>
            </a:avLst>
          </a:prstGeom>
          <a:solidFill>
            <a:srgbClr val="0099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rgbClr val="07355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784" name="Google Shape;1784;p75">
            <a:extLst>
              <a:ext uri="{FF2B5EF4-FFF2-40B4-BE49-F238E27FC236}">
                <a16:creationId xmlns:a16="http://schemas.microsoft.com/office/drawing/2014/main" id="{C16FFB59-85CF-0E30-8A7D-F52F08050D5E}"/>
              </a:ext>
            </a:extLst>
          </p:cNvPr>
          <p:cNvSpPr/>
          <p:nvPr/>
        </p:nvSpPr>
        <p:spPr>
          <a:xfrm>
            <a:off x="6276527" y="4472926"/>
            <a:ext cx="476092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Rio Bonito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5" name="Google Shape;1785;p75">
            <a:extLst>
              <a:ext uri="{FF2B5EF4-FFF2-40B4-BE49-F238E27FC236}">
                <a16:creationId xmlns:a16="http://schemas.microsoft.com/office/drawing/2014/main" id="{83EE1140-51C9-3A94-CCA9-56B3BC918815}"/>
              </a:ext>
            </a:extLst>
          </p:cNvPr>
          <p:cNvSpPr/>
          <p:nvPr/>
        </p:nvSpPr>
        <p:spPr>
          <a:xfrm>
            <a:off x="7601093" y="3900687"/>
            <a:ext cx="30938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Macaé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6" name="Google Shape;1786;p75">
            <a:extLst>
              <a:ext uri="{FF2B5EF4-FFF2-40B4-BE49-F238E27FC236}">
                <a16:creationId xmlns:a16="http://schemas.microsoft.com/office/drawing/2014/main" id="{FD7054BE-7200-4279-666A-6AF655DAD849}"/>
              </a:ext>
            </a:extLst>
          </p:cNvPr>
          <p:cNvSpPr/>
          <p:nvPr/>
        </p:nvSpPr>
        <p:spPr>
          <a:xfrm>
            <a:off x="4200868" y="4785592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787" name="Google Shape;1787;p75">
            <a:extLst>
              <a:ext uri="{FF2B5EF4-FFF2-40B4-BE49-F238E27FC236}">
                <a16:creationId xmlns:a16="http://schemas.microsoft.com/office/drawing/2014/main" id="{8F122196-8858-5E1B-1CCB-A5DFC2CB1A42}"/>
              </a:ext>
            </a:extLst>
          </p:cNvPr>
          <p:cNvSpPr/>
          <p:nvPr/>
        </p:nvSpPr>
        <p:spPr>
          <a:xfrm>
            <a:off x="7504923" y="3967390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1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788" name="Google Shape;1788;p75">
            <a:extLst>
              <a:ext uri="{FF2B5EF4-FFF2-40B4-BE49-F238E27FC236}">
                <a16:creationId xmlns:a16="http://schemas.microsoft.com/office/drawing/2014/main" id="{17524D31-D9F2-F77B-F0E0-5D1CFEEDDA65}"/>
              </a:ext>
            </a:extLst>
          </p:cNvPr>
          <p:cNvSpPr/>
          <p:nvPr/>
        </p:nvSpPr>
        <p:spPr>
          <a:xfrm>
            <a:off x="4005076" y="4540351"/>
            <a:ext cx="52258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Seropédica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9" name="Google Shape;1789;p75">
            <a:extLst>
              <a:ext uri="{FF2B5EF4-FFF2-40B4-BE49-F238E27FC236}">
                <a16:creationId xmlns:a16="http://schemas.microsoft.com/office/drawing/2014/main" id="{E0860D3E-2152-DE2F-C009-16D29553E3D5}"/>
              </a:ext>
            </a:extLst>
          </p:cNvPr>
          <p:cNvSpPr/>
          <p:nvPr/>
        </p:nvSpPr>
        <p:spPr>
          <a:xfrm>
            <a:off x="3624627" y="4194918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790" name="Google Shape;1790;p75">
            <a:extLst>
              <a:ext uri="{FF2B5EF4-FFF2-40B4-BE49-F238E27FC236}">
                <a16:creationId xmlns:a16="http://schemas.microsoft.com/office/drawing/2014/main" id="{F20BBD28-5A38-4933-27E8-6164D1E4DF52}"/>
              </a:ext>
            </a:extLst>
          </p:cNvPr>
          <p:cNvSpPr/>
          <p:nvPr/>
        </p:nvSpPr>
        <p:spPr>
          <a:xfrm>
            <a:off x="3545458" y="3873050"/>
            <a:ext cx="478630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Volta Redonda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1" name="Google Shape;1791;p75">
            <a:extLst>
              <a:ext uri="{FF2B5EF4-FFF2-40B4-BE49-F238E27FC236}">
                <a16:creationId xmlns:a16="http://schemas.microsoft.com/office/drawing/2014/main" id="{DF781907-E0D6-857E-B5C9-31551BDC733A}"/>
              </a:ext>
            </a:extLst>
          </p:cNvPr>
          <p:cNvSpPr/>
          <p:nvPr/>
        </p:nvSpPr>
        <p:spPr>
          <a:xfrm>
            <a:off x="8873443" y="2978584"/>
            <a:ext cx="177934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Açu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2" name="Google Shape;1792;p75">
            <a:extLst>
              <a:ext uri="{FF2B5EF4-FFF2-40B4-BE49-F238E27FC236}">
                <a16:creationId xmlns:a16="http://schemas.microsoft.com/office/drawing/2014/main" id="{9E0AC2FB-CD13-D1CD-8B83-27C6AC7A21B6}"/>
              </a:ext>
            </a:extLst>
          </p:cNvPr>
          <p:cNvSpPr/>
          <p:nvPr/>
        </p:nvSpPr>
        <p:spPr>
          <a:xfrm>
            <a:off x="8756474" y="2494583"/>
            <a:ext cx="42270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São João da Barra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793" name="Google Shape;1793;p75">
            <a:extLst>
              <a:ext uri="{FF2B5EF4-FFF2-40B4-BE49-F238E27FC236}">
                <a16:creationId xmlns:a16="http://schemas.microsoft.com/office/drawing/2014/main" id="{D3FFD237-3606-03F3-BFA7-20415E46A2E2}"/>
              </a:ext>
            </a:extLst>
          </p:cNvPr>
          <p:cNvCxnSpPr>
            <a:endCxn id="1794" idx="0"/>
          </p:cNvCxnSpPr>
          <p:nvPr/>
        </p:nvCxnSpPr>
        <p:spPr>
          <a:xfrm>
            <a:off x="5418456" y="4777747"/>
            <a:ext cx="5100" cy="3756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1794" name="Google Shape;1794;p75">
            <a:extLst>
              <a:ext uri="{FF2B5EF4-FFF2-40B4-BE49-F238E27FC236}">
                <a16:creationId xmlns:a16="http://schemas.microsoft.com/office/drawing/2014/main" id="{45792616-CBCC-9B14-4C55-36A956DCB70E}"/>
              </a:ext>
            </a:extLst>
          </p:cNvPr>
          <p:cNvSpPr/>
          <p:nvPr/>
        </p:nvSpPr>
        <p:spPr>
          <a:xfrm>
            <a:off x="5275278" y="5153347"/>
            <a:ext cx="296556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Niterói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795" name="Google Shape;1795;p75">
            <a:extLst>
              <a:ext uri="{FF2B5EF4-FFF2-40B4-BE49-F238E27FC236}">
                <a16:creationId xmlns:a16="http://schemas.microsoft.com/office/drawing/2014/main" id="{830CAAA1-3D75-DE18-CD3F-619BD8C05B1E}"/>
              </a:ext>
            </a:extLst>
          </p:cNvPr>
          <p:cNvCxnSpPr>
            <a:stCxn id="1783" idx="3"/>
            <a:endCxn id="1777" idx="0"/>
          </p:cNvCxnSpPr>
          <p:nvPr/>
        </p:nvCxnSpPr>
        <p:spPr>
          <a:xfrm>
            <a:off x="5239797" y="4840782"/>
            <a:ext cx="0" cy="4506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1796" name="Google Shape;1796;p75">
            <a:extLst>
              <a:ext uri="{FF2B5EF4-FFF2-40B4-BE49-F238E27FC236}">
                <a16:creationId xmlns:a16="http://schemas.microsoft.com/office/drawing/2014/main" id="{43690D76-4567-F05C-3AE1-7A638B47CEB7}"/>
              </a:ext>
            </a:extLst>
          </p:cNvPr>
          <p:cNvCxnSpPr/>
          <p:nvPr/>
        </p:nvCxnSpPr>
        <p:spPr>
          <a:xfrm>
            <a:off x="4191898" y="4922509"/>
            <a:ext cx="0" cy="222492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1797" name="Google Shape;1797;p75">
            <a:extLst>
              <a:ext uri="{FF2B5EF4-FFF2-40B4-BE49-F238E27FC236}">
                <a16:creationId xmlns:a16="http://schemas.microsoft.com/office/drawing/2014/main" id="{B05578BB-8960-677F-8ABF-37607627BFDD}"/>
              </a:ext>
            </a:extLst>
          </p:cNvPr>
          <p:cNvCxnSpPr>
            <a:endCxn id="1775" idx="0"/>
          </p:cNvCxnSpPr>
          <p:nvPr/>
        </p:nvCxnSpPr>
        <p:spPr>
          <a:xfrm>
            <a:off x="3435361" y="5098484"/>
            <a:ext cx="0" cy="3783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1798" name="Google Shape;1798;p75">
            <a:extLst>
              <a:ext uri="{FF2B5EF4-FFF2-40B4-BE49-F238E27FC236}">
                <a16:creationId xmlns:a16="http://schemas.microsoft.com/office/drawing/2014/main" id="{688DE76F-BD02-0075-0681-2CFCB2D2039C}"/>
              </a:ext>
            </a:extLst>
          </p:cNvPr>
          <p:cNvSpPr/>
          <p:nvPr/>
        </p:nvSpPr>
        <p:spPr>
          <a:xfrm>
            <a:off x="8725410" y="2723582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799" name="Google Shape;1799;p75">
            <a:extLst>
              <a:ext uri="{FF2B5EF4-FFF2-40B4-BE49-F238E27FC236}">
                <a16:creationId xmlns:a16="http://schemas.microsoft.com/office/drawing/2014/main" id="{FD9CD2F5-85DB-2F8C-1AAD-B8375934E498}"/>
              </a:ext>
            </a:extLst>
          </p:cNvPr>
          <p:cNvSpPr/>
          <p:nvPr/>
        </p:nvSpPr>
        <p:spPr>
          <a:xfrm>
            <a:off x="8240181" y="2967778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00" name="Google Shape;1800;p75">
            <a:extLst>
              <a:ext uri="{FF2B5EF4-FFF2-40B4-BE49-F238E27FC236}">
                <a16:creationId xmlns:a16="http://schemas.microsoft.com/office/drawing/2014/main" id="{0C6EA772-EA84-48F4-0C4C-CEC315D44EBA}"/>
              </a:ext>
            </a:extLst>
          </p:cNvPr>
          <p:cNvSpPr/>
          <p:nvPr/>
        </p:nvSpPr>
        <p:spPr>
          <a:xfrm>
            <a:off x="4493296" y="4625121"/>
            <a:ext cx="72000" cy="73248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01" name="Google Shape;1801;p75">
            <a:extLst>
              <a:ext uri="{FF2B5EF4-FFF2-40B4-BE49-F238E27FC236}">
                <a16:creationId xmlns:a16="http://schemas.microsoft.com/office/drawing/2014/main" id="{71669277-C847-E4FE-39BA-B1187FCA37B0}"/>
              </a:ext>
            </a:extLst>
          </p:cNvPr>
          <p:cNvSpPr/>
          <p:nvPr/>
        </p:nvSpPr>
        <p:spPr>
          <a:xfrm>
            <a:off x="6162685" y="4487552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02" name="Google Shape;1802;p75">
            <a:extLst>
              <a:ext uri="{FF2B5EF4-FFF2-40B4-BE49-F238E27FC236}">
                <a16:creationId xmlns:a16="http://schemas.microsoft.com/office/drawing/2014/main" id="{F5663A8A-2192-1114-E267-58632A063F23}"/>
              </a:ext>
            </a:extLst>
          </p:cNvPr>
          <p:cNvSpPr/>
          <p:nvPr/>
        </p:nvSpPr>
        <p:spPr>
          <a:xfrm>
            <a:off x="3862812" y="4118763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03" name="Google Shape;1803;p75">
            <a:extLst>
              <a:ext uri="{FF2B5EF4-FFF2-40B4-BE49-F238E27FC236}">
                <a16:creationId xmlns:a16="http://schemas.microsoft.com/office/drawing/2014/main" id="{27DA02C8-D575-D7DA-DF44-16EE212C49A4}"/>
              </a:ext>
            </a:extLst>
          </p:cNvPr>
          <p:cNvSpPr/>
          <p:nvPr/>
        </p:nvSpPr>
        <p:spPr>
          <a:xfrm>
            <a:off x="2456959" y="5360823"/>
            <a:ext cx="29816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Paraty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4" name="Google Shape;1804;p75">
            <a:extLst>
              <a:ext uri="{FF2B5EF4-FFF2-40B4-BE49-F238E27FC236}">
                <a16:creationId xmlns:a16="http://schemas.microsoft.com/office/drawing/2014/main" id="{24281ED2-8BD5-0B73-10AA-F992F0C32340}"/>
              </a:ext>
            </a:extLst>
          </p:cNvPr>
          <p:cNvSpPr/>
          <p:nvPr/>
        </p:nvSpPr>
        <p:spPr>
          <a:xfrm>
            <a:off x="2744081" y="5333526"/>
            <a:ext cx="72000" cy="73248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05" name="Google Shape;1805;p75">
            <a:extLst>
              <a:ext uri="{FF2B5EF4-FFF2-40B4-BE49-F238E27FC236}">
                <a16:creationId xmlns:a16="http://schemas.microsoft.com/office/drawing/2014/main" id="{AA8FAF57-1C68-2E36-B2E7-8464E2C5C0FB}"/>
              </a:ext>
            </a:extLst>
          </p:cNvPr>
          <p:cNvSpPr/>
          <p:nvPr/>
        </p:nvSpPr>
        <p:spPr>
          <a:xfrm>
            <a:off x="7125179" y="4892839"/>
            <a:ext cx="74140" cy="119449"/>
          </a:xfrm>
          <a:custGeom>
            <a:avLst/>
            <a:gdLst/>
            <a:ahLst/>
            <a:cxnLst/>
            <a:rect l="l" t="t" r="r" b="b"/>
            <a:pathLst>
              <a:path w="74140" h="119449" extrusionOk="0">
                <a:moveTo>
                  <a:pt x="0" y="0"/>
                </a:moveTo>
                <a:lnTo>
                  <a:pt x="74140" y="119449"/>
                </a:lnTo>
              </a:path>
            </a:pathLst>
          </a:custGeom>
          <a:noFill/>
          <a:ln w="19050" cap="flat" cmpd="sng">
            <a:solidFill>
              <a:srgbClr val="7030A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806" name="Google Shape;1806;p75">
            <a:extLst>
              <a:ext uri="{FF2B5EF4-FFF2-40B4-BE49-F238E27FC236}">
                <a16:creationId xmlns:a16="http://schemas.microsoft.com/office/drawing/2014/main" id="{4DCC76F2-1919-0CA8-8079-E07CF6F61B42}"/>
              </a:ext>
            </a:extLst>
          </p:cNvPr>
          <p:cNvSpPr/>
          <p:nvPr/>
        </p:nvSpPr>
        <p:spPr>
          <a:xfrm>
            <a:off x="7093175" y="4839496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07" name="Google Shape;1807;p75">
            <a:extLst>
              <a:ext uri="{FF2B5EF4-FFF2-40B4-BE49-F238E27FC236}">
                <a16:creationId xmlns:a16="http://schemas.microsoft.com/office/drawing/2014/main" id="{27368B7D-04F9-7950-911C-F9D0004E4EAE}"/>
              </a:ext>
            </a:extLst>
          </p:cNvPr>
          <p:cNvSpPr/>
          <p:nvPr/>
        </p:nvSpPr>
        <p:spPr>
          <a:xfrm>
            <a:off x="5189780" y="3553602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08" name="Google Shape;1808;p75">
            <a:extLst>
              <a:ext uri="{FF2B5EF4-FFF2-40B4-BE49-F238E27FC236}">
                <a16:creationId xmlns:a16="http://schemas.microsoft.com/office/drawing/2014/main" id="{B43E5D30-FFB3-1C67-2C4D-A5440E738615}"/>
              </a:ext>
            </a:extLst>
          </p:cNvPr>
          <p:cNvSpPr/>
          <p:nvPr/>
        </p:nvSpPr>
        <p:spPr>
          <a:xfrm>
            <a:off x="7093636" y="5066186"/>
            <a:ext cx="269304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Forno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9" name="Google Shape;1809;p75">
            <a:extLst>
              <a:ext uri="{FF2B5EF4-FFF2-40B4-BE49-F238E27FC236}">
                <a16:creationId xmlns:a16="http://schemas.microsoft.com/office/drawing/2014/main" id="{F8CFE3B5-C12D-2915-7D7D-DCB39B16454F}"/>
              </a:ext>
            </a:extLst>
          </p:cNvPr>
          <p:cNvSpPr/>
          <p:nvPr/>
        </p:nvSpPr>
        <p:spPr>
          <a:xfrm>
            <a:off x="6670015" y="4811986"/>
            <a:ext cx="45204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Cabo Frio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0" name="Google Shape;1810;p75">
            <a:extLst>
              <a:ext uri="{FF2B5EF4-FFF2-40B4-BE49-F238E27FC236}">
                <a16:creationId xmlns:a16="http://schemas.microsoft.com/office/drawing/2014/main" id="{8753C88E-DEE5-8D46-5D0F-BDA91CC17E85}"/>
              </a:ext>
            </a:extLst>
          </p:cNvPr>
          <p:cNvSpPr/>
          <p:nvPr/>
        </p:nvSpPr>
        <p:spPr>
          <a:xfrm>
            <a:off x="7172897" y="2927285"/>
            <a:ext cx="1051094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Campos dos Goytacazes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1" name="Google Shape;1811;p75">
            <a:extLst>
              <a:ext uri="{FF2B5EF4-FFF2-40B4-BE49-F238E27FC236}">
                <a16:creationId xmlns:a16="http://schemas.microsoft.com/office/drawing/2014/main" id="{25978BCD-50A4-BCEA-0ADD-C9BD4D80C144}"/>
              </a:ext>
            </a:extLst>
          </p:cNvPr>
          <p:cNvSpPr/>
          <p:nvPr/>
        </p:nvSpPr>
        <p:spPr>
          <a:xfrm>
            <a:off x="5470363" y="4402089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12" name="Google Shape;1812;p75">
            <a:extLst>
              <a:ext uri="{FF2B5EF4-FFF2-40B4-BE49-F238E27FC236}">
                <a16:creationId xmlns:a16="http://schemas.microsoft.com/office/drawing/2014/main" id="{479DBBCF-0744-FDBC-6C19-B3B875021C62}"/>
              </a:ext>
            </a:extLst>
          </p:cNvPr>
          <p:cNvSpPr/>
          <p:nvPr/>
        </p:nvSpPr>
        <p:spPr>
          <a:xfrm>
            <a:off x="5203452" y="4341739"/>
            <a:ext cx="258084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Magé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3" name="Google Shape;1813;p75">
            <a:extLst>
              <a:ext uri="{FF2B5EF4-FFF2-40B4-BE49-F238E27FC236}">
                <a16:creationId xmlns:a16="http://schemas.microsoft.com/office/drawing/2014/main" id="{558EFA18-A5E7-4EBD-2B0D-418D278FA35E}"/>
              </a:ext>
            </a:extLst>
          </p:cNvPr>
          <p:cNvSpPr/>
          <p:nvPr/>
        </p:nvSpPr>
        <p:spPr>
          <a:xfrm>
            <a:off x="5734621" y="4573499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14" name="Google Shape;1814;p75">
            <a:extLst>
              <a:ext uri="{FF2B5EF4-FFF2-40B4-BE49-F238E27FC236}">
                <a16:creationId xmlns:a16="http://schemas.microsoft.com/office/drawing/2014/main" id="{AC6C897F-E696-FCFB-2F80-99DDA45B24A9}"/>
              </a:ext>
            </a:extLst>
          </p:cNvPr>
          <p:cNvSpPr/>
          <p:nvPr/>
        </p:nvSpPr>
        <p:spPr>
          <a:xfrm>
            <a:off x="5723965" y="4623770"/>
            <a:ext cx="351058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Itaboraí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5" name="Google Shape;1815;p75">
            <a:extLst>
              <a:ext uri="{FF2B5EF4-FFF2-40B4-BE49-F238E27FC236}">
                <a16:creationId xmlns:a16="http://schemas.microsoft.com/office/drawing/2014/main" id="{9C70298F-5EA5-0378-E3C1-C26F1066D604}"/>
              </a:ext>
            </a:extLst>
          </p:cNvPr>
          <p:cNvSpPr/>
          <p:nvPr/>
        </p:nvSpPr>
        <p:spPr>
          <a:xfrm>
            <a:off x="6098479" y="3120672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16" name="Google Shape;1816;p75">
            <a:extLst>
              <a:ext uri="{FF2B5EF4-FFF2-40B4-BE49-F238E27FC236}">
                <a16:creationId xmlns:a16="http://schemas.microsoft.com/office/drawing/2014/main" id="{E406C87F-AA0A-91E3-1A59-21BCFD364841}"/>
              </a:ext>
            </a:extLst>
          </p:cNvPr>
          <p:cNvSpPr/>
          <p:nvPr/>
        </p:nvSpPr>
        <p:spPr>
          <a:xfrm>
            <a:off x="5494825" y="3076448"/>
            <a:ext cx="625171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Além Paraíba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7" name="Google Shape;1817;p75">
            <a:extLst>
              <a:ext uri="{FF2B5EF4-FFF2-40B4-BE49-F238E27FC236}">
                <a16:creationId xmlns:a16="http://schemas.microsoft.com/office/drawing/2014/main" id="{2428E99D-22CA-BDF5-6926-E296E80F0AE4}"/>
              </a:ext>
            </a:extLst>
          </p:cNvPr>
          <p:cNvSpPr/>
          <p:nvPr/>
        </p:nvSpPr>
        <p:spPr>
          <a:xfrm>
            <a:off x="6154721" y="2753128"/>
            <a:ext cx="52258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Pirapetinga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8" name="Google Shape;1818;p75">
            <a:extLst>
              <a:ext uri="{FF2B5EF4-FFF2-40B4-BE49-F238E27FC236}">
                <a16:creationId xmlns:a16="http://schemas.microsoft.com/office/drawing/2014/main" id="{3ADE499A-96E7-19A4-4206-FD08E0EBA66A}"/>
              </a:ext>
            </a:extLst>
          </p:cNvPr>
          <p:cNvSpPr/>
          <p:nvPr/>
        </p:nvSpPr>
        <p:spPr>
          <a:xfrm>
            <a:off x="7502537" y="2002599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19" name="Google Shape;1819;p75">
            <a:extLst>
              <a:ext uri="{FF2B5EF4-FFF2-40B4-BE49-F238E27FC236}">
                <a16:creationId xmlns:a16="http://schemas.microsoft.com/office/drawing/2014/main" id="{B3D86720-0DA0-1B2F-DDA1-95306A025D3B}"/>
              </a:ext>
            </a:extLst>
          </p:cNvPr>
          <p:cNvSpPr/>
          <p:nvPr/>
        </p:nvSpPr>
        <p:spPr>
          <a:xfrm>
            <a:off x="7093364" y="2029985"/>
            <a:ext cx="43762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Itaperuna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0" name="Google Shape;1820;p75">
            <a:extLst>
              <a:ext uri="{FF2B5EF4-FFF2-40B4-BE49-F238E27FC236}">
                <a16:creationId xmlns:a16="http://schemas.microsoft.com/office/drawing/2014/main" id="{86CAFE79-0373-502E-9793-86C03F01EEB9}"/>
              </a:ext>
            </a:extLst>
          </p:cNvPr>
          <p:cNvSpPr/>
          <p:nvPr/>
        </p:nvSpPr>
        <p:spPr>
          <a:xfrm>
            <a:off x="7792306" y="1968728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21" name="Google Shape;1821;p75">
            <a:extLst>
              <a:ext uri="{FF2B5EF4-FFF2-40B4-BE49-F238E27FC236}">
                <a16:creationId xmlns:a16="http://schemas.microsoft.com/office/drawing/2014/main" id="{AFCF376B-4750-214E-D99B-09CF27D400BA}"/>
              </a:ext>
            </a:extLst>
          </p:cNvPr>
          <p:cNvSpPr/>
          <p:nvPr/>
        </p:nvSpPr>
        <p:spPr>
          <a:xfrm>
            <a:off x="7310769" y="1725230"/>
            <a:ext cx="57566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Bom Jesus de Itabapoana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2" name="Google Shape;1822;p75">
            <a:extLst>
              <a:ext uri="{FF2B5EF4-FFF2-40B4-BE49-F238E27FC236}">
                <a16:creationId xmlns:a16="http://schemas.microsoft.com/office/drawing/2014/main" id="{01F9F92E-04BC-8D2C-200F-BA1686C214DF}"/>
              </a:ext>
            </a:extLst>
          </p:cNvPr>
          <p:cNvSpPr/>
          <p:nvPr/>
        </p:nvSpPr>
        <p:spPr>
          <a:xfrm>
            <a:off x="6800453" y="4191869"/>
            <a:ext cx="469694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Casemiro de Abreu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3" name="Google Shape;1823;p75">
            <a:extLst>
              <a:ext uri="{FF2B5EF4-FFF2-40B4-BE49-F238E27FC236}">
                <a16:creationId xmlns:a16="http://schemas.microsoft.com/office/drawing/2014/main" id="{833F94A2-9EF2-8CB5-4006-DE994FE77BAD}"/>
              </a:ext>
            </a:extLst>
          </p:cNvPr>
          <p:cNvSpPr/>
          <p:nvPr/>
        </p:nvSpPr>
        <p:spPr>
          <a:xfrm>
            <a:off x="6860391" y="4114582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24" name="Google Shape;1824;p75">
            <a:extLst>
              <a:ext uri="{FF2B5EF4-FFF2-40B4-BE49-F238E27FC236}">
                <a16:creationId xmlns:a16="http://schemas.microsoft.com/office/drawing/2014/main" id="{C43373E8-D808-C2CA-7D1A-81AE179C22F9}"/>
              </a:ext>
            </a:extLst>
          </p:cNvPr>
          <p:cNvSpPr/>
          <p:nvPr/>
        </p:nvSpPr>
        <p:spPr>
          <a:xfrm>
            <a:off x="2819657" y="4174554"/>
            <a:ext cx="72000" cy="73248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25" name="Google Shape;1825;p75">
            <a:extLst>
              <a:ext uri="{FF2B5EF4-FFF2-40B4-BE49-F238E27FC236}">
                <a16:creationId xmlns:a16="http://schemas.microsoft.com/office/drawing/2014/main" id="{0B0D4A28-CA07-58E5-8151-F3460BEF4423}"/>
              </a:ext>
            </a:extLst>
          </p:cNvPr>
          <p:cNvSpPr/>
          <p:nvPr/>
        </p:nvSpPr>
        <p:spPr>
          <a:xfrm>
            <a:off x="2467903" y="4124168"/>
            <a:ext cx="304571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Itatiaia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6" name="Google Shape;1826;p75">
            <a:extLst>
              <a:ext uri="{FF2B5EF4-FFF2-40B4-BE49-F238E27FC236}">
                <a16:creationId xmlns:a16="http://schemas.microsoft.com/office/drawing/2014/main" id="{39325DF6-9344-F655-C942-AEFE828A1B1F}"/>
              </a:ext>
            </a:extLst>
          </p:cNvPr>
          <p:cNvSpPr/>
          <p:nvPr/>
        </p:nvSpPr>
        <p:spPr>
          <a:xfrm>
            <a:off x="3476358" y="4755648"/>
            <a:ext cx="573876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Mangaratiba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7" name="Google Shape;1827;p75">
            <a:extLst>
              <a:ext uri="{FF2B5EF4-FFF2-40B4-BE49-F238E27FC236}">
                <a16:creationId xmlns:a16="http://schemas.microsoft.com/office/drawing/2014/main" id="{A6B96B3E-6012-2219-DE89-BBD8E18A4962}"/>
              </a:ext>
            </a:extLst>
          </p:cNvPr>
          <p:cNvSpPr/>
          <p:nvPr/>
        </p:nvSpPr>
        <p:spPr>
          <a:xfrm>
            <a:off x="3829757" y="4864877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28" name="Google Shape;1828;p75">
            <a:extLst>
              <a:ext uri="{FF2B5EF4-FFF2-40B4-BE49-F238E27FC236}">
                <a16:creationId xmlns:a16="http://schemas.microsoft.com/office/drawing/2014/main" id="{B5A9FA65-DAA0-5D34-7C9D-87C864B53333}"/>
              </a:ext>
            </a:extLst>
          </p:cNvPr>
          <p:cNvSpPr/>
          <p:nvPr/>
        </p:nvSpPr>
        <p:spPr>
          <a:xfrm>
            <a:off x="3434440" y="4966417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29" name="Google Shape;1829;p75">
            <a:extLst>
              <a:ext uri="{FF2B5EF4-FFF2-40B4-BE49-F238E27FC236}">
                <a16:creationId xmlns:a16="http://schemas.microsoft.com/office/drawing/2014/main" id="{31204F3E-C5B2-C61B-F7CA-A217DAB4F316}"/>
              </a:ext>
            </a:extLst>
          </p:cNvPr>
          <p:cNvSpPr/>
          <p:nvPr/>
        </p:nvSpPr>
        <p:spPr>
          <a:xfrm>
            <a:off x="6555247" y="2379191"/>
            <a:ext cx="1045845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Sto. Antônio de Pádua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0" name="Google Shape;1830;p75">
            <a:extLst>
              <a:ext uri="{FF2B5EF4-FFF2-40B4-BE49-F238E27FC236}">
                <a16:creationId xmlns:a16="http://schemas.microsoft.com/office/drawing/2014/main" id="{F079C167-BFD2-A150-2611-1B0CDB2C5570}"/>
              </a:ext>
            </a:extLst>
          </p:cNvPr>
          <p:cNvSpPr/>
          <p:nvPr/>
        </p:nvSpPr>
        <p:spPr>
          <a:xfrm>
            <a:off x="8899334" y="2184261"/>
            <a:ext cx="356966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Canaã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1" name="Google Shape;1831;p75">
            <a:extLst>
              <a:ext uri="{FF2B5EF4-FFF2-40B4-BE49-F238E27FC236}">
                <a16:creationId xmlns:a16="http://schemas.microsoft.com/office/drawing/2014/main" id="{5D3AEC0F-8AE9-EE3A-3D38-1C0229EA040A}"/>
              </a:ext>
            </a:extLst>
          </p:cNvPr>
          <p:cNvSpPr/>
          <p:nvPr/>
        </p:nvSpPr>
        <p:spPr>
          <a:xfrm>
            <a:off x="8813117" y="2227646"/>
            <a:ext cx="153542" cy="121405"/>
          </a:xfrm>
          <a:prstGeom prst="triangle">
            <a:avLst>
              <a:gd name="adj" fmla="val 50000"/>
            </a:avLst>
          </a:prstGeom>
          <a:solidFill>
            <a:srgbClr val="FBE4D4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rgbClr val="07355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832" name="Google Shape;1832;p75">
            <a:extLst>
              <a:ext uri="{FF2B5EF4-FFF2-40B4-BE49-F238E27FC236}">
                <a16:creationId xmlns:a16="http://schemas.microsoft.com/office/drawing/2014/main" id="{4B4E81C5-F957-350E-8290-3895A2072065}"/>
              </a:ext>
            </a:extLst>
          </p:cNvPr>
          <p:cNvSpPr/>
          <p:nvPr/>
        </p:nvSpPr>
        <p:spPr>
          <a:xfrm>
            <a:off x="7658113" y="4862474"/>
            <a:ext cx="1566658" cy="949062"/>
          </a:xfrm>
          <a:prstGeom prst="rect">
            <a:avLst/>
          </a:prstGeom>
          <a:solidFill>
            <a:srgbClr val="FFFFFF">
              <a:alpha val="49411"/>
            </a:srgbClr>
          </a:solidFill>
          <a:ln>
            <a:noFill/>
          </a:ln>
        </p:spPr>
        <p:txBody>
          <a:bodyPr spcFirstLastPara="1" wrap="square" lIns="20625" tIns="20625" rIns="20625" bIns="206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cxnSp>
        <p:nvCxnSpPr>
          <p:cNvPr id="1833" name="Google Shape;1833;p75">
            <a:extLst>
              <a:ext uri="{FF2B5EF4-FFF2-40B4-BE49-F238E27FC236}">
                <a16:creationId xmlns:a16="http://schemas.microsoft.com/office/drawing/2014/main" id="{90DF4B28-C577-3EF3-4709-27E8D11EECB5}"/>
              </a:ext>
            </a:extLst>
          </p:cNvPr>
          <p:cNvCxnSpPr/>
          <p:nvPr/>
        </p:nvCxnSpPr>
        <p:spPr>
          <a:xfrm>
            <a:off x="7802490" y="5394327"/>
            <a:ext cx="180000" cy="0"/>
          </a:xfrm>
          <a:prstGeom prst="straightConnector1">
            <a:avLst/>
          </a:pr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834" name="Google Shape;1834;p75">
            <a:extLst>
              <a:ext uri="{FF2B5EF4-FFF2-40B4-BE49-F238E27FC236}">
                <a16:creationId xmlns:a16="http://schemas.microsoft.com/office/drawing/2014/main" id="{05FAEA8F-0DE6-4093-D23D-F6552162F89C}"/>
              </a:ext>
            </a:extLst>
          </p:cNvPr>
          <p:cNvSpPr txBox="1"/>
          <p:nvPr/>
        </p:nvSpPr>
        <p:spPr>
          <a:xfrm>
            <a:off x="8058434" y="5306312"/>
            <a:ext cx="1166336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Roboto Condensed"/>
              <a:buNone/>
            </a:pPr>
            <a:r>
              <a:rPr lang="pt-BR" sz="9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Ferrovia bitola (1,0 m)</a:t>
            </a:r>
            <a:endParaRPr sz="900" b="0" i="0" u="none" strike="noStrike" cap="none">
              <a:solidFill>
                <a:srgbClr val="00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835" name="Google Shape;1835;p75">
            <a:extLst>
              <a:ext uri="{FF2B5EF4-FFF2-40B4-BE49-F238E27FC236}">
                <a16:creationId xmlns:a16="http://schemas.microsoft.com/office/drawing/2014/main" id="{13B274F0-9E8E-B742-173C-C1AC9FCC69AC}"/>
              </a:ext>
            </a:extLst>
          </p:cNvPr>
          <p:cNvSpPr/>
          <p:nvPr/>
        </p:nvSpPr>
        <p:spPr>
          <a:xfrm>
            <a:off x="7809913" y="5133620"/>
            <a:ext cx="153987" cy="121231"/>
          </a:xfrm>
          <a:prstGeom prst="triangle">
            <a:avLst>
              <a:gd name="adj" fmla="val 50000"/>
            </a:avLst>
          </a:prstGeom>
          <a:solidFill>
            <a:srgbClr val="0080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rgbClr val="00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836" name="Google Shape;1836;p75">
            <a:extLst>
              <a:ext uri="{FF2B5EF4-FFF2-40B4-BE49-F238E27FC236}">
                <a16:creationId xmlns:a16="http://schemas.microsoft.com/office/drawing/2014/main" id="{D79BC296-8B79-D539-A7D5-BA834F93B7FD}"/>
              </a:ext>
            </a:extLst>
          </p:cNvPr>
          <p:cNvSpPr/>
          <p:nvPr/>
        </p:nvSpPr>
        <p:spPr>
          <a:xfrm>
            <a:off x="8058433" y="5117047"/>
            <a:ext cx="275717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Roboto Condensed"/>
              <a:buNone/>
            </a:pPr>
            <a:r>
              <a:rPr lang="pt-BR" sz="9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Porto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7" name="Google Shape;1837;p75">
            <a:extLst>
              <a:ext uri="{FF2B5EF4-FFF2-40B4-BE49-F238E27FC236}">
                <a16:creationId xmlns:a16="http://schemas.microsoft.com/office/drawing/2014/main" id="{9E2F72EA-B0D4-9771-DF32-A1F94818BCFA}"/>
              </a:ext>
            </a:extLst>
          </p:cNvPr>
          <p:cNvSpPr/>
          <p:nvPr/>
        </p:nvSpPr>
        <p:spPr>
          <a:xfrm>
            <a:off x="7829844" y="4961400"/>
            <a:ext cx="102622" cy="1044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38" name="Google Shape;1838;p75">
            <a:extLst>
              <a:ext uri="{FF2B5EF4-FFF2-40B4-BE49-F238E27FC236}">
                <a16:creationId xmlns:a16="http://schemas.microsoft.com/office/drawing/2014/main" id="{0A4EF2FF-9888-2CD6-8200-2A3C978F948D}"/>
              </a:ext>
            </a:extLst>
          </p:cNvPr>
          <p:cNvSpPr/>
          <p:nvPr/>
        </p:nvSpPr>
        <p:spPr>
          <a:xfrm>
            <a:off x="8012025" y="4951435"/>
            <a:ext cx="1083630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Roboto Condensed"/>
              <a:buNone/>
            </a:pPr>
            <a:r>
              <a:rPr lang="pt-BR" sz="9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Principais Municípios</a:t>
            </a:r>
            <a:endParaRPr sz="1050" b="0" i="0" u="none" strike="noStrike" cap="none">
              <a:solidFill>
                <a:srgbClr val="00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cxnSp>
        <p:nvCxnSpPr>
          <p:cNvPr id="1839" name="Google Shape;1839;p75">
            <a:extLst>
              <a:ext uri="{FF2B5EF4-FFF2-40B4-BE49-F238E27FC236}">
                <a16:creationId xmlns:a16="http://schemas.microsoft.com/office/drawing/2014/main" id="{05C98FFF-E063-C273-3226-20EA6470A27D}"/>
              </a:ext>
            </a:extLst>
          </p:cNvPr>
          <p:cNvCxnSpPr/>
          <p:nvPr/>
        </p:nvCxnSpPr>
        <p:spPr>
          <a:xfrm>
            <a:off x="7802490" y="5559827"/>
            <a:ext cx="180000" cy="0"/>
          </a:xfrm>
          <a:prstGeom prst="straightConnector1">
            <a:avLst/>
          </a:prstGeom>
          <a:noFill/>
          <a:ln w="28575" cap="flat" cmpd="sng">
            <a:solidFill>
              <a:srgbClr val="7030A0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1840" name="Google Shape;1840;p75">
            <a:extLst>
              <a:ext uri="{FF2B5EF4-FFF2-40B4-BE49-F238E27FC236}">
                <a16:creationId xmlns:a16="http://schemas.microsoft.com/office/drawing/2014/main" id="{8C75BF88-4F20-ADE1-CBEE-1559D29ABB68}"/>
              </a:ext>
            </a:extLst>
          </p:cNvPr>
          <p:cNvSpPr txBox="1"/>
          <p:nvPr/>
        </p:nvSpPr>
        <p:spPr>
          <a:xfrm>
            <a:off x="8058434" y="5471050"/>
            <a:ext cx="1237254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Roboto Condensed"/>
              <a:buNone/>
            </a:pPr>
            <a:r>
              <a:rPr lang="pt-BR" sz="9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Ferrovia inativa (1,0m)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841" name="Google Shape;1841;p75">
            <a:extLst>
              <a:ext uri="{FF2B5EF4-FFF2-40B4-BE49-F238E27FC236}">
                <a16:creationId xmlns:a16="http://schemas.microsoft.com/office/drawing/2014/main" id="{FC3E9946-9AFF-888B-853D-B462045A1817}"/>
              </a:ext>
            </a:extLst>
          </p:cNvPr>
          <p:cNvCxnSpPr/>
          <p:nvPr/>
        </p:nvCxnSpPr>
        <p:spPr>
          <a:xfrm>
            <a:off x="7802490" y="5717549"/>
            <a:ext cx="180000" cy="0"/>
          </a:xfrm>
          <a:prstGeom prst="straightConnector1">
            <a:avLst/>
          </a:prstGeom>
          <a:noFill/>
          <a:ln w="2857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842" name="Google Shape;1842;p75">
            <a:extLst>
              <a:ext uri="{FF2B5EF4-FFF2-40B4-BE49-F238E27FC236}">
                <a16:creationId xmlns:a16="http://schemas.microsoft.com/office/drawing/2014/main" id="{2C654C37-77CF-9FFD-39AE-F48F3039494D}"/>
              </a:ext>
            </a:extLst>
          </p:cNvPr>
          <p:cNvSpPr txBox="1"/>
          <p:nvPr/>
        </p:nvSpPr>
        <p:spPr>
          <a:xfrm>
            <a:off x="8058434" y="5635786"/>
            <a:ext cx="1083630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Roboto Condensed"/>
              <a:buNone/>
            </a:pPr>
            <a:r>
              <a:rPr lang="pt-BR" sz="9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Ferrovia bitola 1,6m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3" name="Google Shape;1843;p75">
            <a:extLst>
              <a:ext uri="{FF2B5EF4-FFF2-40B4-BE49-F238E27FC236}">
                <a16:creationId xmlns:a16="http://schemas.microsoft.com/office/drawing/2014/main" id="{45C271F8-348A-B484-7F28-A1BDC1A5DD2D}"/>
              </a:ext>
            </a:extLst>
          </p:cNvPr>
          <p:cNvSpPr/>
          <p:nvPr/>
        </p:nvSpPr>
        <p:spPr>
          <a:xfrm>
            <a:off x="7827691" y="1773966"/>
            <a:ext cx="553228" cy="246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Santo Eduardo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4" name="Google Shape;1844;p75">
            <a:extLst>
              <a:ext uri="{FF2B5EF4-FFF2-40B4-BE49-F238E27FC236}">
                <a16:creationId xmlns:a16="http://schemas.microsoft.com/office/drawing/2014/main" id="{E7BDE4C1-66B4-30BA-839E-FBC2A63CDDAD}"/>
              </a:ext>
            </a:extLst>
          </p:cNvPr>
          <p:cNvSpPr/>
          <p:nvPr/>
        </p:nvSpPr>
        <p:spPr>
          <a:xfrm>
            <a:off x="4242708" y="4233405"/>
            <a:ext cx="490729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Roboto Condensed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Japeri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5" name="Google Shape;1845;p75">
            <a:extLst>
              <a:ext uri="{FF2B5EF4-FFF2-40B4-BE49-F238E27FC236}">
                <a16:creationId xmlns:a16="http://schemas.microsoft.com/office/drawing/2014/main" id="{9BF0F648-71AD-057A-E69C-0536239A7D24}"/>
              </a:ext>
            </a:extLst>
          </p:cNvPr>
          <p:cNvSpPr/>
          <p:nvPr/>
        </p:nvSpPr>
        <p:spPr>
          <a:xfrm>
            <a:off x="8067503" y="2085358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46" name="Google Shape;1846;p75">
            <a:extLst>
              <a:ext uri="{FF2B5EF4-FFF2-40B4-BE49-F238E27FC236}">
                <a16:creationId xmlns:a16="http://schemas.microsoft.com/office/drawing/2014/main" id="{6DD5A387-9C98-CA55-BD4D-B8EC77BF6F81}"/>
              </a:ext>
            </a:extLst>
          </p:cNvPr>
          <p:cNvSpPr/>
          <p:nvPr/>
        </p:nvSpPr>
        <p:spPr>
          <a:xfrm>
            <a:off x="8826864" y="2211157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7355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47" name="Google Shape;1847;p75">
            <a:extLst>
              <a:ext uri="{FF2B5EF4-FFF2-40B4-BE49-F238E27FC236}">
                <a16:creationId xmlns:a16="http://schemas.microsoft.com/office/drawing/2014/main" id="{88AAA1C5-42AB-37E6-3A2F-080E368DC73D}"/>
              </a:ext>
            </a:extLst>
          </p:cNvPr>
          <p:cNvSpPr/>
          <p:nvPr/>
        </p:nvSpPr>
        <p:spPr>
          <a:xfrm>
            <a:off x="5171317" y="3199581"/>
            <a:ext cx="1489218" cy="680268"/>
          </a:xfrm>
          <a:custGeom>
            <a:avLst/>
            <a:gdLst/>
            <a:ahLst/>
            <a:cxnLst/>
            <a:rect l="l" t="t" r="r" b="b"/>
            <a:pathLst>
              <a:path w="1489218" h="680268" extrusionOk="0">
                <a:moveTo>
                  <a:pt x="1489218" y="0"/>
                </a:moveTo>
                <a:cubicBezTo>
                  <a:pt x="1420392" y="57764"/>
                  <a:pt x="1361399" y="105697"/>
                  <a:pt x="1297489" y="162232"/>
                </a:cubicBezTo>
                <a:cubicBezTo>
                  <a:pt x="1233579" y="218767"/>
                  <a:pt x="1159837" y="285136"/>
                  <a:pt x="1105760" y="339213"/>
                </a:cubicBezTo>
                <a:cubicBezTo>
                  <a:pt x="1051683" y="393290"/>
                  <a:pt x="1029560" y="444909"/>
                  <a:pt x="973025" y="486696"/>
                </a:cubicBezTo>
                <a:cubicBezTo>
                  <a:pt x="916490" y="528483"/>
                  <a:pt x="835374" y="560438"/>
                  <a:pt x="766548" y="589935"/>
                </a:cubicBezTo>
                <a:cubicBezTo>
                  <a:pt x="697722" y="619432"/>
                  <a:pt x="646102" y="648929"/>
                  <a:pt x="560070" y="663677"/>
                </a:cubicBezTo>
                <a:cubicBezTo>
                  <a:pt x="474038" y="678425"/>
                  <a:pt x="341302" y="683341"/>
                  <a:pt x="250354" y="678425"/>
                </a:cubicBezTo>
                <a:cubicBezTo>
                  <a:pt x="159406" y="673509"/>
                  <a:pt x="48793" y="658761"/>
                  <a:pt x="14380" y="634180"/>
                </a:cubicBezTo>
                <a:cubicBezTo>
                  <a:pt x="-20033" y="609600"/>
                  <a:pt x="14380" y="557981"/>
                  <a:pt x="43877" y="530942"/>
                </a:cubicBezTo>
                <a:cubicBezTo>
                  <a:pt x="73374" y="503903"/>
                  <a:pt x="144657" y="491613"/>
                  <a:pt x="191360" y="471948"/>
                </a:cubicBezTo>
                <a:cubicBezTo>
                  <a:pt x="238063" y="452283"/>
                  <a:pt x="257728" y="430160"/>
                  <a:pt x="324096" y="412954"/>
                </a:cubicBezTo>
                <a:cubicBezTo>
                  <a:pt x="390464" y="395748"/>
                  <a:pt x="513367" y="388373"/>
                  <a:pt x="589567" y="368709"/>
                </a:cubicBezTo>
                <a:cubicBezTo>
                  <a:pt x="665767" y="349045"/>
                  <a:pt x="729677" y="324464"/>
                  <a:pt x="781296" y="294967"/>
                </a:cubicBezTo>
                <a:cubicBezTo>
                  <a:pt x="832915" y="265470"/>
                  <a:pt x="847664" y="213851"/>
                  <a:pt x="899283" y="191729"/>
                </a:cubicBezTo>
              </a:path>
            </a:pathLst>
          </a:cu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8" name="Google Shape;1848;p75">
            <a:extLst>
              <a:ext uri="{FF2B5EF4-FFF2-40B4-BE49-F238E27FC236}">
                <a16:creationId xmlns:a16="http://schemas.microsoft.com/office/drawing/2014/main" id="{CA21554B-EEE1-8A46-90CB-70BA836466EE}"/>
              </a:ext>
            </a:extLst>
          </p:cNvPr>
          <p:cNvSpPr/>
          <p:nvPr/>
        </p:nvSpPr>
        <p:spPr>
          <a:xfrm>
            <a:off x="5007585" y="1243735"/>
            <a:ext cx="325023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None/>
            </a:pPr>
            <a:r>
              <a:rPr lang="pt-BR" sz="14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MG</a:t>
            </a:r>
            <a:endParaRPr sz="1800" b="1" i="0" u="none" strike="noStrike" cap="non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9" name="Google Shape;1849;p75">
            <a:extLst>
              <a:ext uri="{FF2B5EF4-FFF2-40B4-BE49-F238E27FC236}">
                <a16:creationId xmlns:a16="http://schemas.microsoft.com/office/drawing/2014/main" id="{96B54236-A590-AC8E-6924-90EE2B8B8A1C}"/>
              </a:ext>
            </a:extLst>
          </p:cNvPr>
          <p:cNvSpPr/>
          <p:nvPr/>
        </p:nvSpPr>
        <p:spPr>
          <a:xfrm>
            <a:off x="2216965" y="1918123"/>
            <a:ext cx="1489964" cy="1781068"/>
          </a:xfrm>
          <a:custGeom>
            <a:avLst/>
            <a:gdLst/>
            <a:ahLst/>
            <a:cxnLst/>
            <a:rect l="l" t="t" r="r" b="b"/>
            <a:pathLst>
              <a:path w="1489964" h="1781068" extrusionOk="0">
                <a:moveTo>
                  <a:pt x="0" y="0"/>
                </a:moveTo>
                <a:cubicBezTo>
                  <a:pt x="22154" y="4625"/>
                  <a:pt x="44308" y="9251"/>
                  <a:pt x="52585" y="23371"/>
                </a:cubicBezTo>
                <a:cubicBezTo>
                  <a:pt x="60862" y="37491"/>
                  <a:pt x="48202" y="65244"/>
                  <a:pt x="49663" y="84720"/>
                </a:cubicBezTo>
                <a:cubicBezTo>
                  <a:pt x="51124" y="104196"/>
                  <a:pt x="55993" y="125133"/>
                  <a:pt x="61349" y="140227"/>
                </a:cubicBezTo>
                <a:cubicBezTo>
                  <a:pt x="66705" y="155321"/>
                  <a:pt x="78391" y="165546"/>
                  <a:pt x="81799" y="175284"/>
                </a:cubicBezTo>
                <a:cubicBezTo>
                  <a:pt x="85207" y="185022"/>
                  <a:pt x="73035" y="192325"/>
                  <a:pt x="81799" y="198655"/>
                </a:cubicBezTo>
                <a:cubicBezTo>
                  <a:pt x="90563" y="204985"/>
                  <a:pt x="117343" y="205472"/>
                  <a:pt x="134384" y="213262"/>
                </a:cubicBezTo>
                <a:cubicBezTo>
                  <a:pt x="151425" y="221052"/>
                  <a:pt x="172362" y="236147"/>
                  <a:pt x="184048" y="245398"/>
                </a:cubicBezTo>
                <a:cubicBezTo>
                  <a:pt x="195734" y="254649"/>
                  <a:pt x="193786" y="268769"/>
                  <a:pt x="204498" y="268769"/>
                </a:cubicBezTo>
                <a:cubicBezTo>
                  <a:pt x="215210" y="268769"/>
                  <a:pt x="243450" y="233712"/>
                  <a:pt x="248319" y="245398"/>
                </a:cubicBezTo>
                <a:cubicBezTo>
                  <a:pt x="253188" y="257084"/>
                  <a:pt x="226895" y="320868"/>
                  <a:pt x="233712" y="338883"/>
                </a:cubicBezTo>
                <a:cubicBezTo>
                  <a:pt x="240529" y="356898"/>
                  <a:pt x="271691" y="353003"/>
                  <a:pt x="289219" y="353490"/>
                </a:cubicBezTo>
                <a:cubicBezTo>
                  <a:pt x="306747" y="353977"/>
                  <a:pt x="332066" y="327684"/>
                  <a:pt x="338883" y="341804"/>
                </a:cubicBezTo>
                <a:cubicBezTo>
                  <a:pt x="345700" y="355924"/>
                  <a:pt x="318919" y="419708"/>
                  <a:pt x="330118" y="438210"/>
                </a:cubicBezTo>
                <a:cubicBezTo>
                  <a:pt x="341317" y="456712"/>
                  <a:pt x="390494" y="436263"/>
                  <a:pt x="406075" y="452818"/>
                </a:cubicBezTo>
                <a:cubicBezTo>
                  <a:pt x="421656" y="469373"/>
                  <a:pt x="422142" y="511732"/>
                  <a:pt x="423603" y="537538"/>
                </a:cubicBezTo>
                <a:cubicBezTo>
                  <a:pt x="425064" y="563344"/>
                  <a:pt x="396824" y="592071"/>
                  <a:pt x="414839" y="607652"/>
                </a:cubicBezTo>
                <a:cubicBezTo>
                  <a:pt x="432854" y="623233"/>
                  <a:pt x="499073" y="583794"/>
                  <a:pt x="531695" y="631023"/>
                </a:cubicBezTo>
                <a:cubicBezTo>
                  <a:pt x="564317" y="678252"/>
                  <a:pt x="579411" y="840877"/>
                  <a:pt x="610573" y="891028"/>
                </a:cubicBezTo>
                <a:cubicBezTo>
                  <a:pt x="641735" y="941179"/>
                  <a:pt x="683608" y="923651"/>
                  <a:pt x="718665" y="931928"/>
                </a:cubicBezTo>
                <a:cubicBezTo>
                  <a:pt x="753722" y="940205"/>
                  <a:pt x="799004" y="932415"/>
                  <a:pt x="820915" y="940692"/>
                </a:cubicBezTo>
                <a:cubicBezTo>
                  <a:pt x="842826" y="948969"/>
                  <a:pt x="826758" y="971854"/>
                  <a:pt x="850129" y="981592"/>
                </a:cubicBezTo>
                <a:cubicBezTo>
                  <a:pt x="873500" y="991330"/>
                  <a:pt x="937771" y="1001554"/>
                  <a:pt x="961142" y="999120"/>
                </a:cubicBezTo>
                <a:cubicBezTo>
                  <a:pt x="984513" y="996686"/>
                  <a:pt x="976723" y="973315"/>
                  <a:pt x="990356" y="966985"/>
                </a:cubicBezTo>
                <a:cubicBezTo>
                  <a:pt x="1003989" y="960655"/>
                  <a:pt x="1033203" y="958708"/>
                  <a:pt x="1042941" y="961142"/>
                </a:cubicBezTo>
                <a:cubicBezTo>
                  <a:pt x="1052679" y="963576"/>
                  <a:pt x="1041967" y="976236"/>
                  <a:pt x="1048784" y="981592"/>
                </a:cubicBezTo>
                <a:cubicBezTo>
                  <a:pt x="1055601" y="986948"/>
                  <a:pt x="1073616" y="989383"/>
                  <a:pt x="1083841" y="993278"/>
                </a:cubicBezTo>
                <a:cubicBezTo>
                  <a:pt x="1094066" y="997173"/>
                  <a:pt x="1098935" y="1001555"/>
                  <a:pt x="1110134" y="1004963"/>
                </a:cubicBezTo>
                <a:cubicBezTo>
                  <a:pt x="1121333" y="1008371"/>
                  <a:pt x="1139348" y="1008858"/>
                  <a:pt x="1151033" y="1013727"/>
                </a:cubicBezTo>
                <a:cubicBezTo>
                  <a:pt x="1162719" y="1018596"/>
                  <a:pt x="1169535" y="1029308"/>
                  <a:pt x="1180247" y="1034177"/>
                </a:cubicBezTo>
                <a:cubicBezTo>
                  <a:pt x="1190959" y="1039046"/>
                  <a:pt x="1207027" y="1033203"/>
                  <a:pt x="1215304" y="1042941"/>
                </a:cubicBezTo>
                <a:cubicBezTo>
                  <a:pt x="1223581" y="1052679"/>
                  <a:pt x="1215791" y="1092118"/>
                  <a:pt x="1229911" y="1092605"/>
                </a:cubicBezTo>
                <a:cubicBezTo>
                  <a:pt x="1244031" y="1093092"/>
                  <a:pt x="1290774" y="1041481"/>
                  <a:pt x="1300025" y="1045863"/>
                </a:cubicBezTo>
                <a:cubicBezTo>
                  <a:pt x="1309276" y="1050245"/>
                  <a:pt x="1284931" y="1098448"/>
                  <a:pt x="1285418" y="1118898"/>
                </a:cubicBezTo>
                <a:cubicBezTo>
                  <a:pt x="1285905" y="1139348"/>
                  <a:pt x="1298078" y="1147625"/>
                  <a:pt x="1302947" y="1168562"/>
                </a:cubicBezTo>
                <a:cubicBezTo>
                  <a:pt x="1307816" y="1189499"/>
                  <a:pt x="1304894" y="1225042"/>
                  <a:pt x="1314632" y="1244518"/>
                </a:cubicBezTo>
                <a:cubicBezTo>
                  <a:pt x="1324370" y="1263994"/>
                  <a:pt x="1343847" y="1267403"/>
                  <a:pt x="1361375" y="1285418"/>
                </a:cubicBezTo>
                <a:cubicBezTo>
                  <a:pt x="1378904" y="1303433"/>
                  <a:pt x="1402762" y="1319501"/>
                  <a:pt x="1419803" y="1352610"/>
                </a:cubicBezTo>
                <a:cubicBezTo>
                  <a:pt x="1436845" y="1385719"/>
                  <a:pt x="1451938" y="1454373"/>
                  <a:pt x="1463624" y="1484074"/>
                </a:cubicBezTo>
                <a:cubicBezTo>
                  <a:pt x="1475310" y="1513775"/>
                  <a:pt x="1488943" y="1507932"/>
                  <a:pt x="1489917" y="1530816"/>
                </a:cubicBezTo>
                <a:cubicBezTo>
                  <a:pt x="1490891" y="1553700"/>
                  <a:pt x="1476771" y="1597035"/>
                  <a:pt x="1469467" y="1621380"/>
                </a:cubicBezTo>
                <a:cubicBezTo>
                  <a:pt x="1462163" y="1645725"/>
                  <a:pt x="1460215" y="1666175"/>
                  <a:pt x="1446095" y="1676887"/>
                </a:cubicBezTo>
                <a:cubicBezTo>
                  <a:pt x="1431975" y="1687599"/>
                  <a:pt x="1394971" y="1681269"/>
                  <a:pt x="1384746" y="1685651"/>
                </a:cubicBezTo>
                <a:cubicBezTo>
                  <a:pt x="1374521" y="1690033"/>
                  <a:pt x="1397892" y="1688572"/>
                  <a:pt x="1384746" y="1703179"/>
                </a:cubicBezTo>
                <a:cubicBezTo>
                  <a:pt x="1371600" y="1717786"/>
                  <a:pt x="1305868" y="1773293"/>
                  <a:pt x="1305868" y="1773293"/>
                </a:cubicBezTo>
                <a:cubicBezTo>
                  <a:pt x="1290774" y="1785465"/>
                  <a:pt x="1292478" y="1780839"/>
                  <a:pt x="1294182" y="1776214"/>
                </a:cubicBezTo>
              </a:path>
            </a:pathLst>
          </a:cu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254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0" name="Google Shape;1850;p75">
            <a:extLst>
              <a:ext uri="{FF2B5EF4-FFF2-40B4-BE49-F238E27FC236}">
                <a16:creationId xmlns:a16="http://schemas.microsoft.com/office/drawing/2014/main" id="{C8F07E34-334F-9AE7-2D74-2F928FA5808F}"/>
              </a:ext>
            </a:extLst>
          </p:cNvPr>
          <p:cNvSpPr/>
          <p:nvPr/>
        </p:nvSpPr>
        <p:spPr>
          <a:xfrm>
            <a:off x="3442755" y="3714974"/>
            <a:ext cx="250300" cy="479111"/>
          </a:xfrm>
          <a:custGeom>
            <a:avLst/>
            <a:gdLst/>
            <a:ahLst/>
            <a:cxnLst/>
            <a:rect l="l" t="t" r="r" b="b"/>
            <a:pathLst>
              <a:path w="250300" h="479111" extrusionOk="0">
                <a:moveTo>
                  <a:pt x="102290" y="0"/>
                </a:moveTo>
                <a:cubicBezTo>
                  <a:pt x="84518" y="9738"/>
                  <a:pt x="66746" y="19476"/>
                  <a:pt x="49704" y="32136"/>
                </a:cubicBezTo>
                <a:cubicBezTo>
                  <a:pt x="32662" y="44796"/>
                  <a:pt x="1502" y="61837"/>
                  <a:pt x="41" y="75957"/>
                </a:cubicBezTo>
                <a:cubicBezTo>
                  <a:pt x="-1420" y="90077"/>
                  <a:pt x="36071" y="102249"/>
                  <a:pt x="40940" y="116856"/>
                </a:cubicBezTo>
                <a:cubicBezTo>
                  <a:pt x="45809" y="131463"/>
                  <a:pt x="28281" y="148505"/>
                  <a:pt x="29255" y="163599"/>
                </a:cubicBezTo>
                <a:cubicBezTo>
                  <a:pt x="30229" y="178693"/>
                  <a:pt x="30715" y="206933"/>
                  <a:pt x="46783" y="207420"/>
                </a:cubicBezTo>
                <a:cubicBezTo>
                  <a:pt x="62851" y="207907"/>
                  <a:pt x="107646" y="167007"/>
                  <a:pt x="125661" y="166520"/>
                </a:cubicBezTo>
                <a:cubicBezTo>
                  <a:pt x="143676" y="166033"/>
                  <a:pt x="137347" y="200604"/>
                  <a:pt x="154875" y="204499"/>
                </a:cubicBezTo>
                <a:cubicBezTo>
                  <a:pt x="172403" y="208394"/>
                  <a:pt x="215251" y="182588"/>
                  <a:pt x="230832" y="189892"/>
                </a:cubicBezTo>
                <a:cubicBezTo>
                  <a:pt x="246413" y="197196"/>
                  <a:pt x="254203" y="231765"/>
                  <a:pt x="248360" y="248320"/>
                </a:cubicBezTo>
                <a:cubicBezTo>
                  <a:pt x="242517" y="264875"/>
                  <a:pt x="203079" y="269743"/>
                  <a:pt x="195775" y="289219"/>
                </a:cubicBezTo>
                <a:cubicBezTo>
                  <a:pt x="188472" y="308695"/>
                  <a:pt x="195775" y="348621"/>
                  <a:pt x="204539" y="365176"/>
                </a:cubicBezTo>
                <a:cubicBezTo>
                  <a:pt x="213303" y="381731"/>
                  <a:pt x="249334" y="376861"/>
                  <a:pt x="248360" y="388547"/>
                </a:cubicBezTo>
                <a:cubicBezTo>
                  <a:pt x="247386" y="400233"/>
                  <a:pt x="208921" y="420196"/>
                  <a:pt x="198696" y="435290"/>
                </a:cubicBezTo>
                <a:cubicBezTo>
                  <a:pt x="188471" y="450384"/>
                  <a:pt x="187740" y="464747"/>
                  <a:pt x="187010" y="479111"/>
                </a:cubicBezTo>
              </a:path>
            </a:pathLst>
          </a:cu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254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1" name="Google Shape;1851;p75">
            <a:extLst>
              <a:ext uri="{FF2B5EF4-FFF2-40B4-BE49-F238E27FC236}">
                <a16:creationId xmlns:a16="http://schemas.microsoft.com/office/drawing/2014/main" id="{7DB292B2-52D7-2186-1C23-71A9252CD9B9}"/>
              </a:ext>
            </a:extLst>
          </p:cNvPr>
          <p:cNvSpPr/>
          <p:nvPr/>
        </p:nvSpPr>
        <p:spPr>
          <a:xfrm>
            <a:off x="3214278" y="1225212"/>
            <a:ext cx="803643" cy="1852526"/>
          </a:xfrm>
          <a:custGeom>
            <a:avLst/>
            <a:gdLst/>
            <a:ahLst/>
            <a:cxnLst/>
            <a:rect l="l" t="t" r="r" b="b"/>
            <a:pathLst>
              <a:path w="803643" h="1852526" extrusionOk="0">
                <a:moveTo>
                  <a:pt x="803643" y="355"/>
                </a:moveTo>
                <a:cubicBezTo>
                  <a:pt x="789766" y="-619"/>
                  <a:pt x="775890" y="-1593"/>
                  <a:pt x="751058" y="26647"/>
                </a:cubicBezTo>
                <a:cubicBezTo>
                  <a:pt x="726226" y="54887"/>
                  <a:pt x="675102" y="136687"/>
                  <a:pt x="654652" y="169796"/>
                </a:cubicBezTo>
                <a:cubicBezTo>
                  <a:pt x="634202" y="202905"/>
                  <a:pt x="638584" y="210696"/>
                  <a:pt x="628359" y="225303"/>
                </a:cubicBezTo>
                <a:cubicBezTo>
                  <a:pt x="618134" y="239910"/>
                  <a:pt x="597684" y="230172"/>
                  <a:pt x="593302" y="257438"/>
                </a:cubicBezTo>
                <a:cubicBezTo>
                  <a:pt x="588920" y="284705"/>
                  <a:pt x="603527" y="359201"/>
                  <a:pt x="602066" y="388902"/>
                </a:cubicBezTo>
                <a:cubicBezTo>
                  <a:pt x="600605" y="418603"/>
                  <a:pt x="593302" y="415681"/>
                  <a:pt x="584538" y="435644"/>
                </a:cubicBezTo>
                <a:cubicBezTo>
                  <a:pt x="575774" y="455607"/>
                  <a:pt x="567983" y="493098"/>
                  <a:pt x="549481" y="508679"/>
                </a:cubicBezTo>
                <a:cubicBezTo>
                  <a:pt x="530979" y="524260"/>
                  <a:pt x="493487" y="513548"/>
                  <a:pt x="473524" y="529129"/>
                </a:cubicBezTo>
                <a:cubicBezTo>
                  <a:pt x="453561" y="544710"/>
                  <a:pt x="449666" y="583175"/>
                  <a:pt x="429703" y="602164"/>
                </a:cubicBezTo>
                <a:cubicBezTo>
                  <a:pt x="409740" y="621153"/>
                  <a:pt x="379553" y="625049"/>
                  <a:pt x="353747" y="643064"/>
                </a:cubicBezTo>
                <a:cubicBezTo>
                  <a:pt x="327941" y="661079"/>
                  <a:pt x="296780" y="671304"/>
                  <a:pt x="274869" y="710256"/>
                </a:cubicBezTo>
                <a:cubicBezTo>
                  <a:pt x="252958" y="749208"/>
                  <a:pt x="247115" y="848537"/>
                  <a:pt x="222283" y="876777"/>
                </a:cubicBezTo>
                <a:cubicBezTo>
                  <a:pt x="197451" y="905017"/>
                  <a:pt x="155091" y="873368"/>
                  <a:pt x="125877" y="879698"/>
                </a:cubicBezTo>
                <a:cubicBezTo>
                  <a:pt x="96663" y="886028"/>
                  <a:pt x="64527" y="895279"/>
                  <a:pt x="46999" y="914755"/>
                </a:cubicBezTo>
                <a:cubicBezTo>
                  <a:pt x="29471" y="934231"/>
                  <a:pt x="28010" y="970748"/>
                  <a:pt x="20707" y="996554"/>
                </a:cubicBezTo>
                <a:cubicBezTo>
                  <a:pt x="13404" y="1022360"/>
                  <a:pt x="-8021" y="1047192"/>
                  <a:pt x="3178" y="1069589"/>
                </a:cubicBezTo>
                <a:cubicBezTo>
                  <a:pt x="14377" y="1091986"/>
                  <a:pt x="64041" y="1113898"/>
                  <a:pt x="87899" y="1130939"/>
                </a:cubicBezTo>
                <a:cubicBezTo>
                  <a:pt x="111757" y="1147980"/>
                  <a:pt x="133181" y="1147006"/>
                  <a:pt x="146327" y="1171838"/>
                </a:cubicBezTo>
                <a:cubicBezTo>
                  <a:pt x="159473" y="1196670"/>
                  <a:pt x="165316" y="1252665"/>
                  <a:pt x="166777" y="1279931"/>
                </a:cubicBezTo>
                <a:cubicBezTo>
                  <a:pt x="168238" y="1307197"/>
                  <a:pt x="155578" y="1320830"/>
                  <a:pt x="155091" y="1335437"/>
                </a:cubicBezTo>
                <a:cubicBezTo>
                  <a:pt x="154604" y="1350044"/>
                  <a:pt x="169211" y="1355401"/>
                  <a:pt x="163855" y="1367573"/>
                </a:cubicBezTo>
                <a:cubicBezTo>
                  <a:pt x="158499" y="1379746"/>
                  <a:pt x="131720" y="1394352"/>
                  <a:pt x="122956" y="1408472"/>
                </a:cubicBezTo>
                <a:cubicBezTo>
                  <a:pt x="114192" y="1422592"/>
                  <a:pt x="107375" y="1438173"/>
                  <a:pt x="111270" y="1452293"/>
                </a:cubicBezTo>
                <a:cubicBezTo>
                  <a:pt x="115165" y="1466413"/>
                  <a:pt x="135615" y="1481507"/>
                  <a:pt x="146327" y="1493193"/>
                </a:cubicBezTo>
                <a:cubicBezTo>
                  <a:pt x="157039" y="1504879"/>
                  <a:pt x="172620" y="1509261"/>
                  <a:pt x="175541" y="1522407"/>
                </a:cubicBezTo>
                <a:cubicBezTo>
                  <a:pt x="178462" y="1535553"/>
                  <a:pt x="158499" y="1555030"/>
                  <a:pt x="163855" y="1572071"/>
                </a:cubicBezTo>
                <a:cubicBezTo>
                  <a:pt x="169211" y="1589112"/>
                  <a:pt x="201346" y="1608588"/>
                  <a:pt x="207676" y="1624656"/>
                </a:cubicBezTo>
                <a:cubicBezTo>
                  <a:pt x="214006" y="1640724"/>
                  <a:pt x="194530" y="1653383"/>
                  <a:pt x="201834" y="1668477"/>
                </a:cubicBezTo>
                <a:cubicBezTo>
                  <a:pt x="209138" y="1683571"/>
                  <a:pt x="234456" y="1704021"/>
                  <a:pt x="251498" y="1715220"/>
                </a:cubicBezTo>
                <a:cubicBezTo>
                  <a:pt x="268539" y="1726419"/>
                  <a:pt x="288989" y="1727880"/>
                  <a:pt x="304083" y="1735670"/>
                </a:cubicBezTo>
                <a:cubicBezTo>
                  <a:pt x="319177" y="1743460"/>
                  <a:pt x="333297" y="1747842"/>
                  <a:pt x="342061" y="1761962"/>
                </a:cubicBezTo>
                <a:cubicBezTo>
                  <a:pt x="350825" y="1776082"/>
                  <a:pt x="353260" y="1805297"/>
                  <a:pt x="356668" y="1820391"/>
                </a:cubicBezTo>
                <a:cubicBezTo>
                  <a:pt x="360076" y="1835485"/>
                  <a:pt x="361293" y="1844005"/>
                  <a:pt x="362511" y="1852526"/>
                </a:cubicBezTo>
              </a:path>
            </a:pathLst>
          </a:custGeom>
          <a:noFill/>
          <a:ln w="2857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254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2" name="Google Shape;1852;p75">
            <a:extLst>
              <a:ext uri="{FF2B5EF4-FFF2-40B4-BE49-F238E27FC236}">
                <a16:creationId xmlns:a16="http://schemas.microsoft.com/office/drawing/2014/main" id="{7EA28510-8445-001B-8444-787ECA33A557}"/>
              </a:ext>
            </a:extLst>
          </p:cNvPr>
          <p:cNvSpPr/>
          <p:nvPr/>
        </p:nvSpPr>
        <p:spPr>
          <a:xfrm>
            <a:off x="3525616" y="3079066"/>
            <a:ext cx="110582" cy="1139349"/>
          </a:xfrm>
          <a:custGeom>
            <a:avLst/>
            <a:gdLst/>
            <a:ahLst/>
            <a:cxnLst/>
            <a:rect l="l" t="t" r="r" b="b"/>
            <a:pathLst>
              <a:path w="110582" h="1139349" extrusionOk="0">
                <a:moveTo>
                  <a:pt x="56070" y="0"/>
                </a:moveTo>
                <a:cubicBezTo>
                  <a:pt x="58748" y="62323"/>
                  <a:pt x="61427" y="124647"/>
                  <a:pt x="64835" y="163599"/>
                </a:cubicBezTo>
                <a:cubicBezTo>
                  <a:pt x="68243" y="202551"/>
                  <a:pt x="70677" y="216672"/>
                  <a:pt x="76520" y="233713"/>
                </a:cubicBezTo>
                <a:cubicBezTo>
                  <a:pt x="82363" y="250755"/>
                  <a:pt x="100378" y="257571"/>
                  <a:pt x="99891" y="265848"/>
                </a:cubicBezTo>
                <a:cubicBezTo>
                  <a:pt x="99404" y="274125"/>
                  <a:pt x="73599" y="267309"/>
                  <a:pt x="73599" y="283377"/>
                </a:cubicBezTo>
                <a:cubicBezTo>
                  <a:pt x="73599" y="299445"/>
                  <a:pt x="94048" y="340344"/>
                  <a:pt x="99891" y="362255"/>
                </a:cubicBezTo>
                <a:cubicBezTo>
                  <a:pt x="105734" y="384166"/>
                  <a:pt x="114499" y="398285"/>
                  <a:pt x="108656" y="414840"/>
                </a:cubicBezTo>
                <a:cubicBezTo>
                  <a:pt x="102813" y="431395"/>
                  <a:pt x="74573" y="447950"/>
                  <a:pt x="64835" y="461583"/>
                </a:cubicBezTo>
                <a:cubicBezTo>
                  <a:pt x="55097" y="475216"/>
                  <a:pt x="60940" y="486414"/>
                  <a:pt x="50228" y="496639"/>
                </a:cubicBezTo>
                <a:cubicBezTo>
                  <a:pt x="39516" y="506864"/>
                  <a:pt x="4946" y="507351"/>
                  <a:pt x="564" y="522932"/>
                </a:cubicBezTo>
                <a:cubicBezTo>
                  <a:pt x="-3818" y="538513"/>
                  <a:pt x="18579" y="570648"/>
                  <a:pt x="23935" y="590124"/>
                </a:cubicBezTo>
                <a:cubicBezTo>
                  <a:pt x="29291" y="609600"/>
                  <a:pt x="25882" y="624694"/>
                  <a:pt x="32699" y="639788"/>
                </a:cubicBezTo>
                <a:cubicBezTo>
                  <a:pt x="39516" y="654882"/>
                  <a:pt x="52662" y="673871"/>
                  <a:pt x="64835" y="680688"/>
                </a:cubicBezTo>
                <a:cubicBezTo>
                  <a:pt x="77008" y="687505"/>
                  <a:pt x="102813" y="672898"/>
                  <a:pt x="105734" y="680688"/>
                </a:cubicBezTo>
                <a:cubicBezTo>
                  <a:pt x="108655" y="688478"/>
                  <a:pt x="90153" y="708441"/>
                  <a:pt x="82363" y="727430"/>
                </a:cubicBezTo>
                <a:cubicBezTo>
                  <a:pt x="74573" y="746419"/>
                  <a:pt x="61913" y="776608"/>
                  <a:pt x="58992" y="794623"/>
                </a:cubicBezTo>
                <a:cubicBezTo>
                  <a:pt x="56071" y="812638"/>
                  <a:pt x="58505" y="810690"/>
                  <a:pt x="64835" y="835522"/>
                </a:cubicBezTo>
                <a:cubicBezTo>
                  <a:pt x="71165" y="860354"/>
                  <a:pt x="91614" y="921217"/>
                  <a:pt x="96970" y="943614"/>
                </a:cubicBezTo>
                <a:cubicBezTo>
                  <a:pt x="102326" y="966011"/>
                  <a:pt x="101839" y="959195"/>
                  <a:pt x="96970" y="969907"/>
                </a:cubicBezTo>
                <a:cubicBezTo>
                  <a:pt x="92101" y="980619"/>
                  <a:pt x="66295" y="979645"/>
                  <a:pt x="67756" y="1007885"/>
                </a:cubicBezTo>
                <a:cubicBezTo>
                  <a:pt x="69217" y="1036125"/>
                  <a:pt x="87475" y="1087737"/>
                  <a:pt x="105734" y="1139349"/>
                </a:cubicBezTo>
              </a:path>
            </a:pathLst>
          </a:custGeom>
          <a:noFill/>
          <a:ln w="2857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254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3" name="Google Shape;1853;p75">
            <a:extLst>
              <a:ext uri="{FF2B5EF4-FFF2-40B4-BE49-F238E27FC236}">
                <a16:creationId xmlns:a16="http://schemas.microsoft.com/office/drawing/2014/main" id="{92A942AC-8C1D-AFE1-8B0B-3C2285AE49E9}"/>
              </a:ext>
            </a:extLst>
          </p:cNvPr>
          <p:cNvSpPr/>
          <p:nvPr/>
        </p:nvSpPr>
        <p:spPr>
          <a:xfrm>
            <a:off x="4276383" y="1187958"/>
            <a:ext cx="871171" cy="2199819"/>
          </a:xfrm>
          <a:custGeom>
            <a:avLst/>
            <a:gdLst/>
            <a:ahLst/>
            <a:cxnLst/>
            <a:rect l="l" t="t" r="r" b="b"/>
            <a:pathLst>
              <a:path w="871171" h="2199819" extrusionOk="0">
                <a:moveTo>
                  <a:pt x="39914" y="0"/>
                </a:moveTo>
                <a:cubicBezTo>
                  <a:pt x="62798" y="76444"/>
                  <a:pt x="85682" y="152888"/>
                  <a:pt x="92499" y="204499"/>
                </a:cubicBezTo>
                <a:cubicBezTo>
                  <a:pt x="99316" y="256110"/>
                  <a:pt x="77406" y="287272"/>
                  <a:pt x="80814" y="309669"/>
                </a:cubicBezTo>
                <a:cubicBezTo>
                  <a:pt x="84222" y="332066"/>
                  <a:pt x="113923" y="330606"/>
                  <a:pt x="112949" y="338883"/>
                </a:cubicBezTo>
                <a:cubicBezTo>
                  <a:pt x="111975" y="347160"/>
                  <a:pt x="85196" y="349595"/>
                  <a:pt x="74971" y="359333"/>
                </a:cubicBezTo>
                <a:cubicBezTo>
                  <a:pt x="64746" y="369071"/>
                  <a:pt x="63285" y="386599"/>
                  <a:pt x="51599" y="397311"/>
                </a:cubicBezTo>
                <a:cubicBezTo>
                  <a:pt x="39913" y="408023"/>
                  <a:pt x="11673" y="407536"/>
                  <a:pt x="4857" y="423604"/>
                </a:cubicBezTo>
                <a:cubicBezTo>
                  <a:pt x="-1959" y="439672"/>
                  <a:pt x="-2933" y="482032"/>
                  <a:pt x="10700" y="493718"/>
                </a:cubicBezTo>
                <a:cubicBezTo>
                  <a:pt x="24333" y="505404"/>
                  <a:pt x="65719" y="487875"/>
                  <a:pt x="86656" y="493718"/>
                </a:cubicBezTo>
                <a:cubicBezTo>
                  <a:pt x="107593" y="499561"/>
                  <a:pt x="129503" y="519524"/>
                  <a:pt x="136320" y="528775"/>
                </a:cubicBezTo>
                <a:cubicBezTo>
                  <a:pt x="143137" y="538026"/>
                  <a:pt x="108567" y="529748"/>
                  <a:pt x="127556" y="549224"/>
                </a:cubicBezTo>
                <a:cubicBezTo>
                  <a:pt x="146545" y="568700"/>
                  <a:pt x="224936" y="628589"/>
                  <a:pt x="250255" y="645631"/>
                </a:cubicBezTo>
                <a:cubicBezTo>
                  <a:pt x="275574" y="662673"/>
                  <a:pt x="267783" y="633946"/>
                  <a:pt x="279469" y="651474"/>
                </a:cubicBezTo>
                <a:cubicBezTo>
                  <a:pt x="291155" y="669002"/>
                  <a:pt x="326699" y="724995"/>
                  <a:pt x="320369" y="750801"/>
                </a:cubicBezTo>
                <a:cubicBezTo>
                  <a:pt x="314039" y="776607"/>
                  <a:pt x="263402" y="796570"/>
                  <a:pt x="241491" y="806308"/>
                </a:cubicBezTo>
                <a:cubicBezTo>
                  <a:pt x="219581" y="816046"/>
                  <a:pt x="201565" y="802413"/>
                  <a:pt x="188906" y="809230"/>
                </a:cubicBezTo>
                <a:cubicBezTo>
                  <a:pt x="176247" y="816047"/>
                  <a:pt x="164560" y="836496"/>
                  <a:pt x="165534" y="847208"/>
                </a:cubicBezTo>
                <a:cubicBezTo>
                  <a:pt x="166508" y="857920"/>
                  <a:pt x="201078" y="860355"/>
                  <a:pt x="194748" y="873501"/>
                </a:cubicBezTo>
                <a:cubicBezTo>
                  <a:pt x="188418" y="886647"/>
                  <a:pt x="140215" y="906123"/>
                  <a:pt x="127556" y="926086"/>
                </a:cubicBezTo>
                <a:cubicBezTo>
                  <a:pt x="114897" y="946049"/>
                  <a:pt x="116844" y="975750"/>
                  <a:pt x="118792" y="993278"/>
                </a:cubicBezTo>
                <a:cubicBezTo>
                  <a:pt x="120740" y="1010806"/>
                  <a:pt x="140216" y="1021518"/>
                  <a:pt x="139242" y="1031256"/>
                </a:cubicBezTo>
                <a:cubicBezTo>
                  <a:pt x="138268" y="1040994"/>
                  <a:pt x="112949" y="1040994"/>
                  <a:pt x="112949" y="1051706"/>
                </a:cubicBezTo>
                <a:cubicBezTo>
                  <a:pt x="112949" y="1062418"/>
                  <a:pt x="135347" y="1083841"/>
                  <a:pt x="139242" y="1095527"/>
                </a:cubicBezTo>
                <a:cubicBezTo>
                  <a:pt x="143137" y="1107213"/>
                  <a:pt x="131451" y="1107700"/>
                  <a:pt x="136320" y="1121820"/>
                </a:cubicBezTo>
                <a:cubicBezTo>
                  <a:pt x="141189" y="1135940"/>
                  <a:pt x="160666" y="1163207"/>
                  <a:pt x="168456" y="1180248"/>
                </a:cubicBezTo>
                <a:cubicBezTo>
                  <a:pt x="176246" y="1197289"/>
                  <a:pt x="167482" y="1208488"/>
                  <a:pt x="183063" y="1224069"/>
                </a:cubicBezTo>
                <a:cubicBezTo>
                  <a:pt x="198644" y="1239650"/>
                  <a:pt x="233214" y="1263508"/>
                  <a:pt x="261941" y="1273733"/>
                </a:cubicBezTo>
                <a:cubicBezTo>
                  <a:pt x="290668" y="1283958"/>
                  <a:pt x="326699" y="1276168"/>
                  <a:pt x="355426" y="1285419"/>
                </a:cubicBezTo>
                <a:cubicBezTo>
                  <a:pt x="384153" y="1294670"/>
                  <a:pt x="416776" y="1325832"/>
                  <a:pt x="434304" y="1329240"/>
                </a:cubicBezTo>
                <a:cubicBezTo>
                  <a:pt x="451832" y="1332648"/>
                  <a:pt x="454266" y="1301487"/>
                  <a:pt x="460596" y="1305869"/>
                </a:cubicBezTo>
                <a:cubicBezTo>
                  <a:pt x="466926" y="1310251"/>
                  <a:pt x="464492" y="1344333"/>
                  <a:pt x="472282" y="1355532"/>
                </a:cubicBezTo>
                <a:cubicBezTo>
                  <a:pt x="480072" y="1366731"/>
                  <a:pt x="503444" y="1363323"/>
                  <a:pt x="507339" y="1373061"/>
                </a:cubicBezTo>
                <a:cubicBezTo>
                  <a:pt x="511234" y="1382799"/>
                  <a:pt x="493706" y="1401302"/>
                  <a:pt x="495653" y="1413961"/>
                </a:cubicBezTo>
                <a:cubicBezTo>
                  <a:pt x="497601" y="1426620"/>
                  <a:pt x="515129" y="1438305"/>
                  <a:pt x="519024" y="1449017"/>
                </a:cubicBezTo>
                <a:cubicBezTo>
                  <a:pt x="522919" y="1459729"/>
                  <a:pt x="524380" y="1470441"/>
                  <a:pt x="519024" y="1478231"/>
                </a:cubicBezTo>
                <a:cubicBezTo>
                  <a:pt x="513668" y="1486022"/>
                  <a:pt x="486889" y="1486022"/>
                  <a:pt x="486889" y="1495760"/>
                </a:cubicBezTo>
                <a:cubicBezTo>
                  <a:pt x="486889" y="1505498"/>
                  <a:pt x="511721" y="1523514"/>
                  <a:pt x="519024" y="1536660"/>
                </a:cubicBezTo>
                <a:cubicBezTo>
                  <a:pt x="526327" y="1549806"/>
                  <a:pt x="516590" y="1561005"/>
                  <a:pt x="530710" y="1574638"/>
                </a:cubicBezTo>
                <a:cubicBezTo>
                  <a:pt x="544830" y="1588271"/>
                  <a:pt x="584756" y="1599957"/>
                  <a:pt x="603745" y="1618459"/>
                </a:cubicBezTo>
                <a:cubicBezTo>
                  <a:pt x="622734" y="1636961"/>
                  <a:pt x="630038" y="1669096"/>
                  <a:pt x="644645" y="1685651"/>
                </a:cubicBezTo>
                <a:cubicBezTo>
                  <a:pt x="659252" y="1702206"/>
                  <a:pt x="678241" y="1702206"/>
                  <a:pt x="691387" y="1717787"/>
                </a:cubicBezTo>
                <a:cubicBezTo>
                  <a:pt x="704533" y="1733368"/>
                  <a:pt x="713298" y="1769885"/>
                  <a:pt x="723523" y="1779136"/>
                </a:cubicBezTo>
                <a:cubicBezTo>
                  <a:pt x="733748" y="1788387"/>
                  <a:pt x="728392" y="1761121"/>
                  <a:pt x="752737" y="1773293"/>
                </a:cubicBezTo>
                <a:cubicBezTo>
                  <a:pt x="777082" y="1785466"/>
                  <a:pt x="857907" y="1824418"/>
                  <a:pt x="869593" y="1852171"/>
                </a:cubicBezTo>
                <a:cubicBezTo>
                  <a:pt x="881279" y="1879924"/>
                  <a:pt x="824312" y="1919851"/>
                  <a:pt x="822851" y="1939814"/>
                </a:cubicBezTo>
                <a:cubicBezTo>
                  <a:pt x="821390" y="1959777"/>
                  <a:pt x="862777" y="1958316"/>
                  <a:pt x="860829" y="1971949"/>
                </a:cubicBezTo>
                <a:cubicBezTo>
                  <a:pt x="858881" y="1985582"/>
                  <a:pt x="830641" y="1993373"/>
                  <a:pt x="811165" y="2021613"/>
                </a:cubicBezTo>
                <a:cubicBezTo>
                  <a:pt x="791689" y="2049853"/>
                  <a:pt x="744947" y="2111690"/>
                  <a:pt x="743973" y="2141391"/>
                </a:cubicBezTo>
                <a:cubicBezTo>
                  <a:pt x="742999" y="2171092"/>
                  <a:pt x="774160" y="2185455"/>
                  <a:pt x="805322" y="2199819"/>
                </a:cubicBezTo>
              </a:path>
            </a:pathLst>
          </a:custGeom>
          <a:noFill/>
          <a:ln w="2857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254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4" name="Google Shape;1854;p75">
            <a:extLst>
              <a:ext uri="{FF2B5EF4-FFF2-40B4-BE49-F238E27FC236}">
                <a16:creationId xmlns:a16="http://schemas.microsoft.com/office/drawing/2014/main" id="{A2001378-BA5E-FDC2-102F-085DD10678AE}"/>
              </a:ext>
            </a:extLst>
          </p:cNvPr>
          <p:cNvSpPr/>
          <p:nvPr/>
        </p:nvSpPr>
        <p:spPr>
          <a:xfrm>
            <a:off x="4829072" y="2802429"/>
            <a:ext cx="72000" cy="73248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chemeClr val="lt2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55" name="Google Shape;1855;p75">
            <a:extLst>
              <a:ext uri="{FF2B5EF4-FFF2-40B4-BE49-F238E27FC236}">
                <a16:creationId xmlns:a16="http://schemas.microsoft.com/office/drawing/2014/main" id="{2CFA5EF1-F3AE-63EF-5CC1-8AB5BFF01E1D}"/>
              </a:ext>
            </a:extLst>
          </p:cNvPr>
          <p:cNvSpPr/>
          <p:nvPr/>
        </p:nvSpPr>
        <p:spPr>
          <a:xfrm>
            <a:off x="3624627" y="4194918"/>
            <a:ext cx="70773" cy="72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chemeClr val="lt2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56" name="Google Shape;1856;p75">
            <a:extLst>
              <a:ext uri="{FF2B5EF4-FFF2-40B4-BE49-F238E27FC236}">
                <a16:creationId xmlns:a16="http://schemas.microsoft.com/office/drawing/2014/main" id="{FF9F4774-E102-4A87-8C1E-7F4109D15143}"/>
              </a:ext>
            </a:extLst>
          </p:cNvPr>
          <p:cNvSpPr/>
          <p:nvPr/>
        </p:nvSpPr>
        <p:spPr>
          <a:xfrm>
            <a:off x="2855754" y="3020564"/>
            <a:ext cx="551433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pt-BR"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Andrelândia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7" name="Google Shape;1857;p75">
            <a:extLst>
              <a:ext uri="{FF2B5EF4-FFF2-40B4-BE49-F238E27FC236}">
                <a16:creationId xmlns:a16="http://schemas.microsoft.com/office/drawing/2014/main" id="{AA37DA46-00A6-A0B3-A416-1D363BA2D94A}"/>
              </a:ext>
            </a:extLst>
          </p:cNvPr>
          <p:cNvSpPr/>
          <p:nvPr/>
        </p:nvSpPr>
        <p:spPr>
          <a:xfrm>
            <a:off x="2215782" y="1172182"/>
            <a:ext cx="494708" cy="1130357"/>
          </a:xfrm>
          <a:custGeom>
            <a:avLst/>
            <a:gdLst/>
            <a:ahLst/>
            <a:cxnLst/>
            <a:rect l="l" t="t" r="r" b="b"/>
            <a:pathLst>
              <a:path w="494708" h="1130357" extrusionOk="0">
                <a:moveTo>
                  <a:pt x="337278" y="6095"/>
                </a:moveTo>
                <a:cubicBezTo>
                  <a:pt x="370381" y="-151"/>
                  <a:pt x="403485" y="-6397"/>
                  <a:pt x="412229" y="13590"/>
                </a:cubicBezTo>
                <a:cubicBezTo>
                  <a:pt x="420973" y="33577"/>
                  <a:pt x="400987" y="94787"/>
                  <a:pt x="389744" y="126016"/>
                </a:cubicBezTo>
                <a:cubicBezTo>
                  <a:pt x="378501" y="157245"/>
                  <a:pt x="362261" y="192223"/>
                  <a:pt x="344773" y="200967"/>
                </a:cubicBezTo>
                <a:cubicBezTo>
                  <a:pt x="327285" y="209711"/>
                  <a:pt x="289810" y="165990"/>
                  <a:pt x="284813" y="178482"/>
                </a:cubicBezTo>
                <a:cubicBezTo>
                  <a:pt x="279816" y="190974"/>
                  <a:pt x="298554" y="242190"/>
                  <a:pt x="314793" y="275918"/>
                </a:cubicBezTo>
                <a:cubicBezTo>
                  <a:pt x="331032" y="309646"/>
                  <a:pt x="362262" y="364610"/>
                  <a:pt x="382249" y="380849"/>
                </a:cubicBezTo>
                <a:cubicBezTo>
                  <a:pt x="402236" y="397088"/>
                  <a:pt x="428468" y="364610"/>
                  <a:pt x="434714" y="373354"/>
                </a:cubicBezTo>
                <a:cubicBezTo>
                  <a:pt x="440960" y="382098"/>
                  <a:pt x="417226" y="390843"/>
                  <a:pt x="419724" y="433315"/>
                </a:cubicBezTo>
                <a:cubicBezTo>
                  <a:pt x="422222" y="475787"/>
                  <a:pt x="437212" y="595708"/>
                  <a:pt x="449704" y="628187"/>
                </a:cubicBezTo>
                <a:cubicBezTo>
                  <a:pt x="462196" y="660666"/>
                  <a:pt x="495924" y="605702"/>
                  <a:pt x="494675" y="628187"/>
                </a:cubicBezTo>
                <a:cubicBezTo>
                  <a:pt x="493426" y="650672"/>
                  <a:pt x="472189" y="733118"/>
                  <a:pt x="442209" y="763098"/>
                </a:cubicBezTo>
                <a:cubicBezTo>
                  <a:pt x="412229" y="793078"/>
                  <a:pt x="314793" y="808069"/>
                  <a:pt x="314793" y="808069"/>
                </a:cubicBezTo>
                <a:cubicBezTo>
                  <a:pt x="276069" y="821810"/>
                  <a:pt x="237344" y="820560"/>
                  <a:pt x="209862" y="845544"/>
                </a:cubicBezTo>
                <a:cubicBezTo>
                  <a:pt x="182380" y="870528"/>
                  <a:pt x="177383" y="922993"/>
                  <a:pt x="149901" y="957970"/>
                </a:cubicBezTo>
                <a:cubicBezTo>
                  <a:pt x="122419" y="992947"/>
                  <a:pt x="69954" y="1026676"/>
                  <a:pt x="44970" y="1055407"/>
                </a:cubicBezTo>
                <a:cubicBezTo>
                  <a:pt x="19986" y="1084138"/>
                  <a:pt x="9993" y="1107247"/>
                  <a:pt x="0" y="1130357"/>
                </a:cubicBezTo>
              </a:path>
            </a:pathLst>
          </a:custGeom>
          <a:noFill/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254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8" name="Google Shape;1858;p75">
            <a:extLst>
              <a:ext uri="{FF2B5EF4-FFF2-40B4-BE49-F238E27FC236}">
                <a16:creationId xmlns:a16="http://schemas.microsoft.com/office/drawing/2014/main" id="{EC707B49-66EB-634C-95F1-2C6CE932F994}"/>
              </a:ext>
            </a:extLst>
          </p:cNvPr>
          <p:cNvSpPr/>
          <p:nvPr/>
        </p:nvSpPr>
        <p:spPr>
          <a:xfrm>
            <a:off x="2342293" y="2084734"/>
            <a:ext cx="72000" cy="73248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chemeClr val="lt2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59" name="Google Shape;1859;p75">
            <a:extLst>
              <a:ext uri="{FF2B5EF4-FFF2-40B4-BE49-F238E27FC236}">
                <a16:creationId xmlns:a16="http://schemas.microsoft.com/office/drawing/2014/main" id="{174D0CD8-7544-F2FE-0A89-3F27F3A47AFD}"/>
              </a:ext>
            </a:extLst>
          </p:cNvPr>
          <p:cNvSpPr/>
          <p:nvPr/>
        </p:nvSpPr>
        <p:spPr>
          <a:xfrm>
            <a:off x="3174333" y="2881048"/>
            <a:ext cx="72000" cy="73248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chemeClr val="lt2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60" name="Google Shape;1860;p75">
            <a:extLst>
              <a:ext uri="{FF2B5EF4-FFF2-40B4-BE49-F238E27FC236}">
                <a16:creationId xmlns:a16="http://schemas.microsoft.com/office/drawing/2014/main" id="{60CFBD33-3BB8-F44E-0719-67DCF7B28F5E}"/>
              </a:ext>
            </a:extLst>
          </p:cNvPr>
          <p:cNvSpPr/>
          <p:nvPr/>
        </p:nvSpPr>
        <p:spPr>
          <a:xfrm>
            <a:off x="6674165" y="4871941"/>
            <a:ext cx="3870917" cy="1601913"/>
          </a:xfrm>
          <a:prstGeom prst="roundRect">
            <a:avLst>
              <a:gd name="adj" fmla="val 0"/>
            </a:avLst>
          </a:prstGeom>
          <a:solidFill>
            <a:srgbClr val="009242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pt-BR" sz="1200" b="1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MRS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marR="0" lvl="0" indent="-1714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Char char="•"/>
            </a:pPr>
            <a:r>
              <a:rPr lang="pt-BR" sz="12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Renovação antecipada do contrato da MRS (2022)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marR="0" lvl="0" indent="-1714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Char char="•"/>
            </a:pPr>
            <a:r>
              <a:rPr lang="pt-BR" sz="12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Revitalização e ampliação de novas linhas do Porto do Rio (2025)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marR="0" lvl="0" indent="-1714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Char char="•"/>
            </a:pPr>
            <a:r>
              <a:rPr lang="pt-BR" sz="12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Acesso ao polo siderúrgico no sul fluminense (2027)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indent="-171450" algn="just">
              <a:buClr>
                <a:srgbClr val="FFFFFF"/>
              </a:buClr>
              <a:buSzPts val="1200"/>
              <a:buFont typeface="Arial"/>
              <a:buChar char="•"/>
            </a:pPr>
            <a:r>
              <a:rPr lang="pt-BR" sz="12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Construção de terminal multimodal em Queimados (2028)</a:t>
            </a:r>
            <a:r>
              <a:rPr lang="pt-BR" sz="1200" dirty="0">
                <a:solidFill>
                  <a:srgbClr val="FFFFFF"/>
                </a:solidFill>
              </a:rPr>
              <a:t> - sob risco de suspensão em otimização contratual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864" name="Google Shape;1864;p75">
            <a:extLst>
              <a:ext uri="{FF2B5EF4-FFF2-40B4-BE49-F238E27FC236}">
                <a16:creationId xmlns:a16="http://schemas.microsoft.com/office/drawing/2014/main" id="{EBAA9B2A-C495-F7AA-6F34-EA644AACD256}"/>
              </a:ext>
            </a:extLst>
          </p:cNvPr>
          <p:cNvCxnSpPr/>
          <p:nvPr/>
        </p:nvCxnSpPr>
        <p:spPr>
          <a:xfrm rot="10800000">
            <a:off x="5234168" y="4849532"/>
            <a:ext cx="1430700" cy="655800"/>
          </a:xfrm>
          <a:prstGeom prst="bentConnector3">
            <a:avLst>
              <a:gd name="adj1" fmla="val 99932"/>
            </a:avLst>
          </a:prstGeom>
          <a:noFill/>
          <a:ln w="25400" cap="flat" cmpd="sng">
            <a:solidFill>
              <a:srgbClr val="009242"/>
            </a:solidFill>
            <a:prstDash val="solid"/>
            <a:round/>
            <a:headEnd type="none" w="sm" len="sm"/>
            <a:tailEnd type="triangle" w="med" len="med"/>
          </a:ln>
          <a:effectLst>
            <a:outerShdw blurRad="40000" dist="20000" dir="5400000" rotWithShape="0">
              <a:srgbClr val="000000">
                <a:alpha val="37254"/>
              </a:srgbClr>
            </a:outerShdw>
          </a:effectLst>
        </p:spPr>
      </p:cxnSp>
      <p:cxnSp>
        <p:nvCxnSpPr>
          <p:cNvPr id="1865" name="Google Shape;1865;p75">
            <a:extLst>
              <a:ext uri="{FF2B5EF4-FFF2-40B4-BE49-F238E27FC236}">
                <a16:creationId xmlns:a16="http://schemas.microsoft.com/office/drawing/2014/main" id="{7928CD0C-6EF7-5C74-82E9-D20860309E00}"/>
              </a:ext>
            </a:extLst>
          </p:cNvPr>
          <p:cNvCxnSpPr/>
          <p:nvPr/>
        </p:nvCxnSpPr>
        <p:spPr>
          <a:xfrm rot="10800000">
            <a:off x="4733399" y="4487688"/>
            <a:ext cx="1933500" cy="1604700"/>
          </a:xfrm>
          <a:prstGeom prst="bentConnector3">
            <a:avLst>
              <a:gd name="adj1" fmla="val 99565"/>
            </a:avLst>
          </a:prstGeom>
          <a:noFill/>
          <a:ln w="25400" cap="flat" cmpd="sng">
            <a:solidFill>
              <a:srgbClr val="009242"/>
            </a:solidFill>
            <a:prstDash val="solid"/>
            <a:round/>
            <a:headEnd type="none" w="sm" len="sm"/>
            <a:tailEnd type="triangle" w="med" len="med"/>
          </a:ln>
          <a:effectLst>
            <a:outerShdw blurRad="40000" dist="20000" dir="5400000" rotWithShape="0">
              <a:srgbClr val="000000">
                <a:alpha val="37254"/>
              </a:srgbClr>
            </a:outerShdw>
          </a:effectLst>
        </p:spPr>
      </p:cxnSp>
      <p:cxnSp>
        <p:nvCxnSpPr>
          <p:cNvPr id="1866" name="Google Shape;1866;p75">
            <a:extLst>
              <a:ext uri="{FF2B5EF4-FFF2-40B4-BE49-F238E27FC236}">
                <a16:creationId xmlns:a16="http://schemas.microsoft.com/office/drawing/2014/main" id="{4B7469DB-CCC3-ADE5-B8AF-219A8C8E8F6A}"/>
              </a:ext>
            </a:extLst>
          </p:cNvPr>
          <p:cNvCxnSpPr/>
          <p:nvPr/>
        </p:nvCxnSpPr>
        <p:spPr>
          <a:xfrm rot="10800000">
            <a:off x="3188699" y="4188901"/>
            <a:ext cx="3478200" cy="1701600"/>
          </a:xfrm>
          <a:prstGeom prst="bentConnector3">
            <a:avLst>
              <a:gd name="adj1" fmla="val 100076"/>
            </a:avLst>
          </a:prstGeom>
          <a:noFill/>
          <a:ln w="25400" cap="flat" cmpd="sng">
            <a:solidFill>
              <a:srgbClr val="009242"/>
            </a:solidFill>
            <a:prstDash val="solid"/>
            <a:round/>
            <a:headEnd type="none" w="sm" len="sm"/>
            <a:tailEnd type="triangle" w="med" len="med"/>
          </a:ln>
          <a:effectLst>
            <a:outerShdw blurRad="40000" dist="20000" dir="5400000" rotWithShape="0">
              <a:srgbClr val="000000">
                <a:alpha val="37254"/>
              </a:srgbClr>
            </a:outerShdw>
          </a:effectLst>
        </p:spPr>
      </p:cxnSp>
      <p:sp>
        <p:nvSpPr>
          <p:cNvPr id="1867" name="Google Shape;1867;p75">
            <a:extLst>
              <a:ext uri="{FF2B5EF4-FFF2-40B4-BE49-F238E27FC236}">
                <a16:creationId xmlns:a16="http://schemas.microsoft.com/office/drawing/2014/main" id="{B21B6E9D-0BD8-5DEC-753C-4F818C387427}"/>
              </a:ext>
            </a:extLst>
          </p:cNvPr>
          <p:cNvSpPr txBox="1"/>
          <p:nvPr/>
        </p:nvSpPr>
        <p:spPr>
          <a:xfrm>
            <a:off x="2298682" y="54652"/>
            <a:ext cx="7798777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3600" b="1" i="0" u="none" strike="noStrike" cap="none">
                <a:solidFill>
                  <a:srgbClr val="13435E"/>
                </a:solidFill>
                <a:latin typeface="Arial"/>
                <a:ea typeface="Arial"/>
                <a:cs typeface="Arial"/>
                <a:sym typeface="Arial"/>
              </a:rPr>
              <a:t>Retrospecto: Setor Ferroviário</a:t>
            </a:r>
            <a:endParaRPr sz="3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0" name="Google Shape;1870;p75">
            <a:extLst>
              <a:ext uri="{FF2B5EF4-FFF2-40B4-BE49-F238E27FC236}">
                <a16:creationId xmlns:a16="http://schemas.microsoft.com/office/drawing/2014/main" id="{D5EA3F3F-846D-2C4F-0D60-65F94F0CBDF6}"/>
              </a:ext>
            </a:extLst>
          </p:cNvPr>
          <p:cNvSpPr/>
          <p:nvPr/>
        </p:nvSpPr>
        <p:spPr>
          <a:xfrm>
            <a:off x="3389602" y="4959175"/>
            <a:ext cx="153542" cy="121405"/>
          </a:xfrm>
          <a:prstGeom prst="triangle">
            <a:avLst>
              <a:gd name="adj" fmla="val 50000"/>
            </a:avLst>
          </a:prstGeom>
          <a:solidFill>
            <a:srgbClr val="0099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rgbClr val="07355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871" name="Google Shape;1871;p75">
            <a:extLst>
              <a:ext uri="{FF2B5EF4-FFF2-40B4-BE49-F238E27FC236}">
                <a16:creationId xmlns:a16="http://schemas.microsoft.com/office/drawing/2014/main" id="{E313A421-5B73-455F-0207-0C6D1DB3D897}"/>
              </a:ext>
            </a:extLst>
          </p:cNvPr>
          <p:cNvSpPr/>
          <p:nvPr/>
        </p:nvSpPr>
        <p:spPr>
          <a:xfrm>
            <a:off x="4118876" y="4762089"/>
            <a:ext cx="153542" cy="121405"/>
          </a:xfrm>
          <a:prstGeom prst="triangle">
            <a:avLst>
              <a:gd name="adj" fmla="val 50000"/>
            </a:avLst>
          </a:prstGeom>
          <a:solidFill>
            <a:srgbClr val="0099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rgbClr val="07355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872" name="Google Shape;1872;p75">
            <a:extLst>
              <a:ext uri="{FF2B5EF4-FFF2-40B4-BE49-F238E27FC236}">
                <a16:creationId xmlns:a16="http://schemas.microsoft.com/office/drawing/2014/main" id="{F45AE6E9-8680-9C80-4A5F-852EF13F73FC}"/>
              </a:ext>
            </a:extLst>
          </p:cNvPr>
          <p:cNvSpPr/>
          <p:nvPr/>
        </p:nvSpPr>
        <p:spPr>
          <a:xfrm>
            <a:off x="5371135" y="4697947"/>
            <a:ext cx="153542" cy="121405"/>
          </a:xfrm>
          <a:prstGeom prst="triangle">
            <a:avLst>
              <a:gd name="adj" fmla="val 50000"/>
            </a:avLst>
          </a:prstGeom>
          <a:solidFill>
            <a:srgbClr val="0099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rgbClr val="07355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873" name="Google Shape;1873;p75">
            <a:extLst>
              <a:ext uri="{FF2B5EF4-FFF2-40B4-BE49-F238E27FC236}">
                <a16:creationId xmlns:a16="http://schemas.microsoft.com/office/drawing/2014/main" id="{5190F134-6253-A1C0-8227-3D91C151DDB7}"/>
              </a:ext>
            </a:extLst>
          </p:cNvPr>
          <p:cNvSpPr/>
          <p:nvPr/>
        </p:nvSpPr>
        <p:spPr>
          <a:xfrm>
            <a:off x="7451282" y="3917466"/>
            <a:ext cx="153542" cy="121405"/>
          </a:xfrm>
          <a:prstGeom prst="triangle">
            <a:avLst>
              <a:gd name="adj" fmla="val 50000"/>
            </a:avLst>
          </a:prstGeom>
          <a:solidFill>
            <a:srgbClr val="0099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rgbClr val="07355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874" name="Google Shape;1874;p75">
            <a:extLst>
              <a:ext uri="{FF2B5EF4-FFF2-40B4-BE49-F238E27FC236}">
                <a16:creationId xmlns:a16="http://schemas.microsoft.com/office/drawing/2014/main" id="{96126C4D-FDD6-3275-FD69-BFE1A3D7F355}"/>
              </a:ext>
            </a:extLst>
          </p:cNvPr>
          <p:cNvSpPr/>
          <p:nvPr/>
        </p:nvSpPr>
        <p:spPr>
          <a:xfrm>
            <a:off x="8747367" y="2998748"/>
            <a:ext cx="153542" cy="121405"/>
          </a:xfrm>
          <a:prstGeom prst="triangle">
            <a:avLst>
              <a:gd name="adj" fmla="val 50000"/>
            </a:avLst>
          </a:prstGeom>
          <a:solidFill>
            <a:srgbClr val="009900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rgbClr val="07355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875" name="Google Shape;1875;p75">
            <a:extLst>
              <a:ext uri="{FF2B5EF4-FFF2-40B4-BE49-F238E27FC236}">
                <a16:creationId xmlns:a16="http://schemas.microsoft.com/office/drawing/2014/main" id="{567338B0-BEF8-1F41-C23A-BD0558501AB5}"/>
              </a:ext>
            </a:extLst>
          </p:cNvPr>
          <p:cNvSpPr/>
          <p:nvPr/>
        </p:nvSpPr>
        <p:spPr>
          <a:xfrm>
            <a:off x="4874163" y="3953037"/>
            <a:ext cx="492121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800"/>
              <a:buFont typeface="Roboto Condensed"/>
              <a:buNone/>
            </a:pPr>
            <a:r>
              <a:rPr lang="pt-BR" sz="800" b="1" i="0" u="none" strike="noStrike" cap="none">
                <a:solidFill>
                  <a:srgbClr val="7030A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Trecho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800"/>
              <a:buFont typeface="Roboto Condensed"/>
              <a:buNone/>
            </a:pPr>
            <a:r>
              <a:rPr lang="pt-BR" sz="800" b="1" i="0" u="none" strike="noStrike" cap="none">
                <a:solidFill>
                  <a:srgbClr val="7030A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Devolvido</a:t>
            </a:r>
            <a:endParaRPr sz="800" b="1" i="0" u="none" strike="noStrike" cap="none">
              <a:solidFill>
                <a:srgbClr val="7030A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876" name="Google Shape;1876;p75">
            <a:extLst>
              <a:ext uri="{FF2B5EF4-FFF2-40B4-BE49-F238E27FC236}">
                <a16:creationId xmlns:a16="http://schemas.microsoft.com/office/drawing/2014/main" id="{37DF8FAC-62C3-3681-CC6D-D4A21E5C8C31}"/>
              </a:ext>
            </a:extLst>
          </p:cNvPr>
          <p:cNvSpPr/>
          <p:nvPr/>
        </p:nvSpPr>
        <p:spPr>
          <a:xfrm>
            <a:off x="6814520" y="2790420"/>
            <a:ext cx="525785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800"/>
              <a:buFont typeface="Roboto Condensed"/>
              <a:buNone/>
            </a:pPr>
            <a:r>
              <a:rPr lang="pt-BR" sz="800" b="1" i="0" u="none" strike="noStrike" cap="none">
                <a:solidFill>
                  <a:srgbClr val="7030A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Trecho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800"/>
              <a:buFont typeface="Roboto Condensed"/>
              <a:buNone/>
            </a:pPr>
            <a:r>
              <a:rPr lang="pt-BR" sz="800" b="1" i="0" u="none" strike="noStrike" cap="none">
                <a:solidFill>
                  <a:srgbClr val="7030A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Inoperante</a:t>
            </a:r>
            <a:endParaRPr sz="800" b="1" i="0" u="none" strike="noStrike" cap="none">
              <a:solidFill>
                <a:srgbClr val="7030A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pic>
        <p:nvPicPr>
          <p:cNvPr id="3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4FA643EE-E7D0-703A-215A-91B11331FAE6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10699530" y="6148552"/>
            <a:ext cx="1492469" cy="709448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3538066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8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8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8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83" name="Google Shape;1883;p201"/>
          <p:cNvCxnSpPr/>
          <p:nvPr/>
        </p:nvCxnSpPr>
        <p:spPr>
          <a:xfrm>
            <a:off x="645273" y="5980636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884" name="Google Shape;1884;p201"/>
          <p:cNvSpPr txBox="1"/>
          <p:nvPr/>
        </p:nvSpPr>
        <p:spPr>
          <a:xfrm>
            <a:off x="615445" y="443435"/>
            <a:ext cx="10515600" cy="1055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Ferrovia: MRS</a:t>
            </a:r>
            <a:endParaRPr/>
          </a:p>
        </p:txBody>
      </p:sp>
      <p:sp>
        <p:nvSpPr>
          <p:cNvPr id="1887" name="Google Shape;1887;p201"/>
          <p:cNvSpPr/>
          <p:nvPr/>
        </p:nvSpPr>
        <p:spPr>
          <a:xfrm>
            <a:off x="615445" y="1815293"/>
            <a:ext cx="11065339" cy="32274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" tIns="36000" rIns="36000" bIns="36000" anchor="t" anchorCtr="0">
            <a:spAutoFit/>
          </a:bodyPr>
          <a:lstStyle/>
          <a:p>
            <a:pPr marL="287337" marR="0" lvl="1" indent="-285750" algn="just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</a:pPr>
            <a:r>
              <a:rPr lang="pt-BR" sz="2000" b="0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A malha total é de 1.686 km e atende os estados de MG, RJ e SP.  No RJ, a malha da MRS possui 466 km. </a:t>
            </a:r>
            <a:endParaRPr sz="2000" b="0" i="0" u="none" strike="noStrike" cap="none">
              <a:solidFill>
                <a:srgbClr val="1343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7337" marR="0" lvl="1" indent="-285750" algn="just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</a:pPr>
            <a:r>
              <a:rPr lang="pt-BR" sz="2000" b="0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Conexões com os portos de Santos-SP, Itaguaí-RJ e Rio de Janeiro-RJ, além de se integrar à malha da RMP na região metropolitana de São Paulo e Santos-SP. </a:t>
            </a:r>
            <a:endParaRPr/>
          </a:p>
          <a:p>
            <a:pPr marL="287337" marR="0" lvl="1" indent="-285750" algn="just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</a:pPr>
            <a:r>
              <a:rPr lang="pt-BR" sz="2000" b="0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A ferrovia também se cruza com as linhas da FCA e EFVM, embora, devido à diferença de bitola, não haja interligação entre essas ferrovias.</a:t>
            </a:r>
            <a:endParaRPr/>
          </a:p>
          <a:p>
            <a:pPr marL="287337" marR="0" lvl="1" indent="-285750" algn="just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</a:pPr>
            <a:r>
              <a:rPr lang="pt-BR" sz="2000" b="0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A MRS não enfrenta gargalos de capacidade nos eixos Rio-São Paulo nem no acesso ao Porto de Santos. </a:t>
            </a:r>
            <a:endParaRPr/>
          </a:p>
          <a:p>
            <a:pPr marL="287337" marR="0" lvl="1" indent="-285750" algn="just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</a:pPr>
            <a:r>
              <a:rPr lang="pt-BR" sz="2000" b="0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Movimenta principalmente minério de ferro. Movimenta também carga geral e </a:t>
            </a:r>
            <a:r>
              <a:rPr lang="pt-BR" sz="2000" b="0" i="0" u="none" strike="noStrike" cap="none" err="1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conteinerizadas</a:t>
            </a:r>
            <a:r>
              <a:rPr lang="pt-BR" sz="2000" b="0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 entre Belo Horizonte e os portos do Rio de Janeiro e Santos, além de operar no corredor SP-RJ.</a:t>
            </a:r>
            <a:endParaRPr/>
          </a:p>
          <a:p>
            <a:pPr marL="287337" marR="0" lvl="1" indent="-285750" algn="just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</a:pPr>
            <a:r>
              <a:rPr lang="pt-BR" sz="2000" b="0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Em 2022, a MRS renovou a concessão da Malha Regional Sudeste por mais 30 anos, até 2056.</a:t>
            </a:r>
            <a:endParaRPr sz="2000" b="0" i="0" u="none" strike="noStrike" cap="none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88" name="Google Shape;1888;p201" descr="MRS - YouTub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34929" y="567026"/>
            <a:ext cx="693174" cy="693174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414;p24"/>
          <p:cNvSpPr/>
          <p:nvPr/>
        </p:nvSpPr>
        <p:spPr>
          <a:xfrm>
            <a:off x="345575" y="5693496"/>
            <a:ext cx="1215397" cy="253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pt-BR" sz="105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Fonte: MRS</a:t>
            </a:r>
            <a:endParaRPr sz="105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image6.png">
            <a:extLst>
              <a:ext uri="{FF2B5EF4-FFF2-40B4-BE49-F238E27FC236}">
                <a16:creationId xmlns:a16="http://schemas.microsoft.com/office/drawing/2014/main" id="{1E37A2D4-B021-3B2E-9867-E9855212B1A6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5ECDA644-8937-29B6-474E-4622A0842C45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3BE73DC1-571B-56B8-9ED5-53C99AE99362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144443" y="500488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94" name="Google Shape;1894;p202"/>
          <p:cNvCxnSpPr/>
          <p:nvPr/>
        </p:nvCxnSpPr>
        <p:spPr>
          <a:xfrm>
            <a:off x="669702" y="6149503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graphicFrame>
        <p:nvGraphicFramePr>
          <p:cNvPr id="1897" name="Google Shape;1897;p202"/>
          <p:cNvGraphicFramePr/>
          <p:nvPr/>
        </p:nvGraphicFramePr>
        <p:xfrm>
          <a:off x="7631196" y="2480997"/>
          <a:ext cx="2819400" cy="236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898" name="Google Shape;1898;p202"/>
          <p:cNvCxnSpPr/>
          <p:nvPr/>
        </p:nvCxnSpPr>
        <p:spPr>
          <a:xfrm rot="10800000">
            <a:off x="7160528" y="1441581"/>
            <a:ext cx="0" cy="39600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1899" name="Google Shape;1899;p202"/>
          <p:cNvSpPr txBox="1"/>
          <p:nvPr/>
        </p:nvSpPr>
        <p:spPr>
          <a:xfrm>
            <a:off x="668737" y="5317020"/>
            <a:ext cx="9558185" cy="7803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b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1) Não inclui cargas de “direito de passagem” de outras ferrovias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2) Outras cargas em 2023 incluem coque (1,0%), cimento (1,0%), carvão mineral (1,0%), contêineres (1,0%), soja, (0,7%), milho (0,5%), bauxita (0,4%), areia (0,4%) e outros (0,6%)</a:t>
            </a:r>
            <a:endParaRPr sz="12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Fonte: ANTT (2024).</a:t>
            </a:r>
            <a:endParaRPr/>
          </a:p>
        </p:txBody>
      </p:sp>
      <p:sp>
        <p:nvSpPr>
          <p:cNvPr id="1900" name="Google Shape;1900;p202"/>
          <p:cNvSpPr txBox="1"/>
          <p:nvPr/>
        </p:nvSpPr>
        <p:spPr>
          <a:xfrm>
            <a:off x="7393796" y="3679532"/>
            <a:ext cx="557237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Minério de Ferro</a:t>
            </a:r>
            <a:endParaRPr/>
          </a:p>
        </p:txBody>
      </p:sp>
      <p:sp>
        <p:nvSpPr>
          <p:cNvPr id="1901" name="Google Shape;1901;p202"/>
          <p:cNvSpPr txBox="1"/>
          <p:nvPr/>
        </p:nvSpPr>
        <p:spPr>
          <a:xfrm>
            <a:off x="10048073" y="3051550"/>
            <a:ext cx="595904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Celulose</a:t>
            </a:r>
            <a:endParaRPr sz="1000" b="0" baseline="300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2" name="Google Shape;1902;p202"/>
          <p:cNvSpPr txBox="1"/>
          <p:nvPr/>
        </p:nvSpPr>
        <p:spPr>
          <a:xfrm>
            <a:off x="1383430" y="1291188"/>
            <a:ext cx="4500000" cy="2878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 b="1" i="1">
                <a:solidFill>
                  <a:schemeClr val="accent2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Evolução da movimentação por tipo de carga</a:t>
            </a:r>
            <a:r>
              <a:rPr lang="pt-BR" sz="1600" b="1" i="1" baseline="30000">
                <a:solidFill>
                  <a:schemeClr val="accent2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1</a:t>
            </a:r>
            <a:endParaRPr/>
          </a:p>
        </p:txBody>
      </p:sp>
      <p:sp>
        <p:nvSpPr>
          <p:cNvPr id="1903" name="Google Shape;1903;p202"/>
          <p:cNvSpPr txBox="1"/>
          <p:nvPr/>
        </p:nvSpPr>
        <p:spPr>
          <a:xfrm>
            <a:off x="7195927" y="1418513"/>
            <a:ext cx="3448051" cy="2878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 b="1" i="1">
                <a:solidFill>
                  <a:schemeClr val="accent2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Principais produtos movimentados </a:t>
            </a:r>
            <a:endParaRPr/>
          </a:p>
        </p:txBody>
      </p:sp>
      <p:sp>
        <p:nvSpPr>
          <p:cNvPr id="1904" name="Google Shape;1904;p202"/>
          <p:cNvSpPr/>
          <p:nvPr/>
        </p:nvSpPr>
        <p:spPr>
          <a:xfrm>
            <a:off x="1383431" y="1605944"/>
            <a:ext cx="2032119" cy="25726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36000" tIns="18000" rIns="36000" bIns="180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 i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Milhões de toneladas</a:t>
            </a:r>
            <a:endParaRPr sz="1400" b="1" i="1" baseline="300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5" name="Google Shape;1905;p202"/>
          <p:cNvSpPr/>
          <p:nvPr/>
        </p:nvSpPr>
        <p:spPr>
          <a:xfrm>
            <a:off x="7238964" y="1697532"/>
            <a:ext cx="2576469" cy="25179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36000" tIns="18000" rIns="36000" bIns="180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 i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2023, Milhões de toneladas</a:t>
            </a:r>
            <a:endParaRPr sz="1400" b="1" i="1" baseline="300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906" name="Google Shape;1906;p202"/>
          <p:cNvGrpSpPr/>
          <p:nvPr/>
        </p:nvGrpSpPr>
        <p:grpSpPr>
          <a:xfrm>
            <a:off x="10524949" y="1503335"/>
            <a:ext cx="1354398" cy="951018"/>
            <a:chOff x="8324088" y="277305"/>
            <a:chExt cx="1354398" cy="951018"/>
          </a:xfrm>
        </p:grpSpPr>
        <p:sp>
          <p:nvSpPr>
            <p:cNvPr id="1907" name="Google Shape;1907;p202"/>
            <p:cNvSpPr/>
            <p:nvPr/>
          </p:nvSpPr>
          <p:spPr>
            <a:xfrm>
              <a:off x="8324088" y="474420"/>
              <a:ext cx="304162" cy="153988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8" name="Google Shape;1908;p202"/>
            <p:cNvSpPr/>
            <p:nvPr/>
          </p:nvSpPr>
          <p:spPr>
            <a:xfrm>
              <a:off x="8324088" y="671535"/>
              <a:ext cx="304162" cy="153988"/>
            </a:xfrm>
            <a:prstGeom prst="rect">
              <a:avLst/>
            </a:prstGeom>
            <a:solidFill>
              <a:srgbClr val="FF6600"/>
            </a:solidFill>
            <a:ln w="9525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9" name="Google Shape;1909;p202"/>
            <p:cNvSpPr/>
            <p:nvPr/>
          </p:nvSpPr>
          <p:spPr>
            <a:xfrm>
              <a:off x="8324088" y="868649"/>
              <a:ext cx="304162" cy="153988"/>
            </a:xfrm>
            <a:prstGeom prst="rect">
              <a:avLst/>
            </a:prstGeom>
            <a:solidFill>
              <a:srgbClr val="F19997"/>
            </a:solidFill>
            <a:ln w="9525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0" name="Google Shape;1910;p202"/>
            <p:cNvSpPr/>
            <p:nvPr/>
          </p:nvSpPr>
          <p:spPr>
            <a:xfrm>
              <a:off x="8703860" y="478090"/>
              <a:ext cx="974626" cy="1538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342900" marR="0" lvl="0" indent="-34290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000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Granéis Agrícolas</a:t>
              </a:r>
              <a:endParaRPr/>
            </a:p>
          </p:txBody>
        </p:sp>
        <p:sp>
          <p:nvSpPr>
            <p:cNvPr id="1911" name="Google Shape;1911;p202"/>
            <p:cNvSpPr/>
            <p:nvPr/>
          </p:nvSpPr>
          <p:spPr>
            <a:xfrm>
              <a:off x="8703860" y="678875"/>
              <a:ext cx="934551" cy="1538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000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Granéis Líquidos</a:t>
              </a:r>
              <a:endParaRPr/>
            </a:p>
          </p:txBody>
        </p:sp>
        <p:sp>
          <p:nvSpPr>
            <p:cNvPr id="1912" name="Google Shape;1912;p202"/>
            <p:cNvSpPr/>
            <p:nvPr/>
          </p:nvSpPr>
          <p:spPr>
            <a:xfrm>
              <a:off x="8703860" y="879761"/>
              <a:ext cx="783869" cy="1538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342900" marR="0" lvl="0" indent="-34290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000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Cargas Gerais</a:t>
              </a:r>
              <a:endParaRPr sz="1000" baseline="300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3" name="Google Shape;1913;p202"/>
            <p:cNvSpPr/>
            <p:nvPr/>
          </p:nvSpPr>
          <p:spPr>
            <a:xfrm>
              <a:off x="8324088" y="277305"/>
              <a:ext cx="304162" cy="153988"/>
            </a:xfrm>
            <a:prstGeom prst="rect">
              <a:avLst/>
            </a:prstGeom>
            <a:solidFill>
              <a:srgbClr val="A5A5A5"/>
            </a:solidFill>
            <a:ln w="9525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4" name="Google Shape;1914;p202"/>
            <p:cNvSpPr/>
            <p:nvPr/>
          </p:nvSpPr>
          <p:spPr>
            <a:xfrm>
              <a:off x="8703860" y="277305"/>
              <a:ext cx="934551" cy="1538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342900" marR="0" lvl="0" indent="-34290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000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Granéis Minerais</a:t>
              </a:r>
              <a:endParaRPr/>
            </a:p>
          </p:txBody>
        </p:sp>
        <p:sp>
          <p:nvSpPr>
            <p:cNvPr id="1915" name="Google Shape;1915;p202"/>
            <p:cNvSpPr/>
            <p:nvPr/>
          </p:nvSpPr>
          <p:spPr>
            <a:xfrm>
              <a:off x="8324088" y="1063323"/>
              <a:ext cx="304162" cy="153988"/>
            </a:xfrm>
            <a:prstGeom prst="rect">
              <a:avLst/>
            </a:prstGeom>
            <a:solidFill>
              <a:srgbClr val="C00000"/>
            </a:solidFill>
            <a:ln w="9525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6" name="Google Shape;1916;p202"/>
            <p:cNvSpPr/>
            <p:nvPr/>
          </p:nvSpPr>
          <p:spPr>
            <a:xfrm>
              <a:off x="8703860" y="1074435"/>
              <a:ext cx="679673" cy="1538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342900" marR="0" lvl="0" indent="-34290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000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Contêineres</a:t>
              </a:r>
              <a:endParaRPr sz="1000" baseline="300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aphicFrame>
        <p:nvGraphicFramePr>
          <p:cNvPr id="1917" name="Google Shape;1917;p202"/>
          <p:cNvGraphicFramePr/>
          <p:nvPr>
            <p:extLst>
              <p:ext uri="{D42A27DB-BD31-4B8C-83A1-F6EECF244321}">
                <p14:modId xmlns:p14="http://schemas.microsoft.com/office/powerpoint/2010/main" val="3168375631"/>
              </p:ext>
            </p:extLst>
          </p:nvPr>
        </p:nvGraphicFramePr>
        <p:xfrm>
          <a:off x="1421783" y="1418292"/>
          <a:ext cx="5150508" cy="39822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18" name="Google Shape;1918;p202"/>
          <p:cNvSpPr txBox="1"/>
          <p:nvPr/>
        </p:nvSpPr>
        <p:spPr>
          <a:xfrm>
            <a:off x="7198883" y="1953363"/>
            <a:ext cx="1621811" cy="2032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50" b="1">
                <a:solidFill>
                  <a:srgbClr val="07355F"/>
                </a:solidFill>
                <a:latin typeface="Calibri"/>
                <a:ea typeface="Calibri"/>
                <a:cs typeface="Calibri"/>
                <a:sym typeface="Calibri"/>
              </a:rPr>
              <a:t> Total = 143,7</a:t>
            </a:r>
            <a:endParaRPr sz="1050" b="1">
              <a:solidFill>
                <a:srgbClr val="07355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9" name="Google Shape;1919;p202"/>
          <p:cNvSpPr txBox="1"/>
          <p:nvPr/>
        </p:nvSpPr>
        <p:spPr>
          <a:xfrm>
            <a:off x="9859081" y="2812419"/>
            <a:ext cx="73568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Siderúrgicos</a:t>
            </a:r>
            <a:endParaRPr/>
          </a:p>
        </p:txBody>
      </p:sp>
      <p:sp>
        <p:nvSpPr>
          <p:cNvPr id="1920" name="Google Shape;1920;p202"/>
          <p:cNvSpPr txBox="1"/>
          <p:nvPr/>
        </p:nvSpPr>
        <p:spPr>
          <a:xfrm>
            <a:off x="10096476" y="3255680"/>
            <a:ext cx="450811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Açúcar</a:t>
            </a:r>
            <a:endParaRPr/>
          </a:p>
        </p:txBody>
      </p:sp>
      <p:sp>
        <p:nvSpPr>
          <p:cNvPr id="1921" name="Google Shape;1921;p202"/>
          <p:cNvSpPr txBox="1"/>
          <p:nvPr/>
        </p:nvSpPr>
        <p:spPr>
          <a:xfrm>
            <a:off x="10120619" y="3400779"/>
            <a:ext cx="698918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Ferro Gusa</a:t>
            </a:r>
            <a:endParaRPr/>
          </a:p>
        </p:txBody>
      </p:sp>
      <p:sp>
        <p:nvSpPr>
          <p:cNvPr id="1922" name="Google Shape;1922;p202"/>
          <p:cNvSpPr txBox="1"/>
          <p:nvPr/>
        </p:nvSpPr>
        <p:spPr>
          <a:xfrm>
            <a:off x="10120619" y="3592627"/>
            <a:ext cx="581314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Outros</a:t>
            </a:r>
            <a:r>
              <a:rPr lang="pt-BR" sz="1000" b="0" baseline="300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/>
          </a:p>
        </p:txBody>
      </p:sp>
      <p:sp>
        <p:nvSpPr>
          <p:cNvPr id="1923" name="Google Shape;1923;p202"/>
          <p:cNvSpPr txBox="1"/>
          <p:nvPr/>
        </p:nvSpPr>
        <p:spPr>
          <a:xfrm>
            <a:off x="625630" y="351791"/>
            <a:ext cx="10515600" cy="1055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Ferrovia: MRS</a:t>
            </a:r>
            <a:endParaRPr/>
          </a:p>
        </p:txBody>
      </p:sp>
      <p:pic>
        <p:nvPicPr>
          <p:cNvPr id="3" name="image6.png">
            <a:extLst>
              <a:ext uri="{FF2B5EF4-FFF2-40B4-BE49-F238E27FC236}">
                <a16:creationId xmlns:a16="http://schemas.microsoft.com/office/drawing/2014/main" id="{F854F077-03AF-9A8C-EFBE-ECF6D259378B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FB6E29D1-94BB-BFE0-CE26-A0F8091B8291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C9A2E40F-B62C-8E83-3AD4-6592D00BEB27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>
          <a:xfrm>
            <a:off x="10144443" y="500488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9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8" name="Google Shape;1928;p20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9" name="Google Shape;1929;p203"/>
          <p:cNvSpPr/>
          <p:nvPr/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rgbClr val="2E75B5"/>
              </a:gs>
            </a:gsLst>
            <a:lin ang="186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0" name="Google Shape;1930;p203"/>
          <p:cNvSpPr/>
          <p:nvPr/>
        </p:nvSpPr>
        <p:spPr>
          <a:xfrm rot="-5400000">
            <a:off x="-158495" y="2660473"/>
            <a:ext cx="4355594" cy="4038603"/>
          </a:xfrm>
          <a:prstGeom prst="rect">
            <a:avLst/>
          </a:prstGeom>
          <a:gradFill>
            <a:gsLst>
              <a:gs pos="0">
                <a:srgbClr val="5B9BD5">
                  <a:alpha val="49803"/>
                </a:srgbClr>
              </a:gs>
              <a:gs pos="100000">
                <a:srgbClr val="1E4E79">
                  <a:alpha val="0"/>
                </a:srgbClr>
              </a:gs>
            </a:gsLst>
            <a:lin ang="11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1" name="Google Shape;1931;p203"/>
          <p:cNvSpPr/>
          <p:nvPr/>
        </p:nvSpPr>
        <p:spPr>
          <a:xfrm rot="-5400000" flipH="1">
            <a:off x="-1180882" y="1638085"/>
            <a:ext cx="6857572" cy="3581401"/>
          </a:xfrm>
          <a:prstGeom prst="rect">
            <a:avLst/>
          </a:prstGeom>
          <a:gradFill>
            <a:gsLst>
              <a:gs pos="0">
                <a:srgbClr val="000000">
                  <a:alpha val="58823"/>
                </a:srgbClr>
              </a:gs>
              <a:gs pos="69000">
                <a:srgbClr val="5B9BD5">
                  <a:alpha val="0"/>
                </a:srgbClr>
              </a:gs>
              <a:gs pos="100000">
                <a:srgbClr val="5B9BD5">
                  <a:alpha val="0"/>
                </a:srgbClr>
              </a:gs>
            </a:gsLst>
            <a:lin ang="13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2" name="Google Shape;1932;p203"/>
          <p:cNvSpPr/>
          <p:nvPr/>
        </p:nvSpPr>
        <p:spPr>
          <a:xfrm rot="6097846">
            <a:off x="-747355" y="1201312"/>
            <a:ext cx="4808302" cy="4088666"/>
          </a:xfrm>
          <a:custGeom>
            <a:avLst/>
            <a:gdLst/>
            <a:ahLst/>
            <a:cxnLst/>
            <a:rect l="l" t="t" r="r" b="b"/>
            <a:pathLst>
              <a:path w="4808302" h="4088666" extrusionOk="0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0">
                <a:srgbClr val="9CC2E5">
                  <a:alpha val="0"/>
                </a:srgbClr>
              </a:gs>
              <a:gs pos="39000">
                <a:srgbClr val="9CC2E5">
                  <a:alpha val="0"/>
                </a:srgbClr>
              </a:gs>
              <a:gs pos="100000">
                <a:srgbClr val="2E75B5">
                  <a:alpha val="25882"/>
                </a:srgbClr>
              </a:gs>
            </a:gsLst>
            <a:lin ang="186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3" name="Google Shape;1933;p203"/>
          <p:cNvSpPr txBox="1"/>
          <p:nvPr/>
        </p:nvSpPr>
        <p:spPr>
          <a:xfrm>
            <a:off x="660041" y="2767106"/>
            <a:ext cx="2880828" cy="3071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40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Ferrovia: MRS</a:t>
            </a:r>
            <a:endParaRPr/>
          </a:p>
        </p:txBody>
      </p:sp>
      <p:pic>
        <p:nvPicPr>
          <p:cNvPr id="1934" name="Google Shape;1934;p20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10222" y="467208"/>
            <a:ext cx="7010159" cy="592358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9555CEB2-4063-AE6B-4024-0F0EAA500714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55066" y="6039856"/>
            <a:ext cx="1447306" cy="701871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41" name="Google Shape;1941;p204"/>
          <p:cNvCxnSpPr/>
          <p:nvPr/>
        </p:nvCxnSpPr>
        <p:spPr>
          <a:xfrm>
            <a:off x="669702" y="6149503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944" name="Google Shape;1944;p204"/>
          <p:cNvSpPr txBox="1"/>
          <p:nvPr/>
        </p:nvSpPr>
        <p:spPr>
          <a:xfrm>
            <a:off x="615445" y="437953"/>
            <a:ext cx="10515600" cy="1055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MRS: PARTICULARIDADES OPERACIONAIS</a:t>
            </a:r>
            <a:endParaRPr/>
          </a:p>
        </p:txBody>
      </p:sp>
      <p:pic>
        <p:nvPicPr>
          <p:cNvPr id="1945" name="Google Shape;1945;p204"/>
          <p:cNvPicPr preferRelativeResize="0"/>
          <p:nvPr/>
        </p:nvPicPr>
        <p:blipFill rotWithShape="1">
          <a:blip r:embed="rId3">
            <a:alphaModFix/>
          </a:blip>
          <a:srcRect l="11415" r="14421"/>
          <a:stretch/>
        </p:blipFill>
        <p:spPr>
          <a:xfrm>
            <a:off x="6641526" y="1389117"/>
            <a:ext cx="2099591" cy="2336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6" name="Google Shape;1946;p204"/>
          <p:cNvPicPr preferRelativeResize="0"/>
          <p:nvPr/>
        </p:nvPicPr>
        <p:blipFill rotWithShape="1">
          <a:blip r:embed="rId4">
            <a:alphaModFix/>
          </a:blip>
          <a:srcRect t="4851" r="21155"/>
          <a:stretch/>
        </p:blipFill>
        <p:spPr>
          <a:xfrm>
            <a:off x="1922616" y="1383341"/>
            <a:ext cx="1748153" cy="2322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7" name="Google Shape;1947;p20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973434" y="1369791"/>
            <a:ext cx="2592507" cy="230671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948" name="Google Shape;1948;p204"/>
          <p:cNvCxnSpPr/>
          <p:nvPr/>
        </p:nvCxnSpPr>
        <p:spPr>
          <a:xfrm>
            <a:off x="3930411" y="1367897"/>
            <a:ext cx="6655" cy="4631052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949" name="Google Shape;1949;p204"/>
          <p:cNvCxnSpPr/>
          <p:nvPr/>
        </p:nvCxnSpPr>
        <p:spPr>
          <a:xfrm>
            <a:off x="6592528" y="1369791"/>
            <a:ext cx="0" cy="4629159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950" name="Google Shape;1950;p204"/>
          <p:cNvCxnSpPr/>
          <p:nvPr/>
        </p:nvCxnSpPr>
        <p:spPr>
          <a:xfrm>
            <a:off x="1790922" y="3739115"/>
            <a:ext cx="9164872" cy="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951" name="Google Shape;1951;p204"/>
          <p:cNvCxnSpPr/>
          <p:nvPr/>
        </p:nvCxnSpPr>
        <p:spPr>
          <a:xfrm>
            <a:off x="1743103" y="1367897"/>
            <a:ext cx="9164872" cy="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952" name="Google Shape;1952;p204"/>
          <p:cNvCxnSpPr/>
          <p:nvPr/>
        </p:nvCxnSpPr>
        <p:spPr>
          <a:xfrm>
            <a:off x="1758073" y="4049493"/>
            <a:ext cx="9164872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1953" name="Google Shape;1953;p204"/>
          <p:cNvSpPr txBox="1"/>
          <p:nvPr/>
        </p:nvSpPr>
        <p:spPr>
          <a:xfrm>
            <a:off x="1745864" y="3730359"/>
            <a:ext cx="2235423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r>
              <a:rPr lang="pt-BR" sz="14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Carrossel</a:t>
            </a:r>
            <a:endParaRPr/>
          </a:p>
        </p:txBody>
      </p:sp>
      <p:sp>
        <p:nvSpPr>
          <p:cNvPr id="1954" name="Google Shape;1954;p204"/>
          <p:cNvSpPr txBox="1"/>
          <p:nvPr/>
        </p:nvSpPr>
        <p:spPr>
          <a:xfrm>
            <a:off x="4071356" y="3722449"/>
            <a:ext cx="2365552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r>
              <a:rPr lang="pt-BR" sz="14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Trens Grade</a:t>
            </a:r>
            <a:endParaRPr/>
          </a:p>
        </p:txBody>
      </p:sp>
      <p:sp>
        <p:nvSpPr>
          <p:cNvPr id="1955" name="Google Shape;1955;p204"/>
          <p:cNvSpPr txBox="1"/>
          <p:nvPr/>
        </p:nvSpPr>
        <p:spPr>
          <a:xfrm>
            <a:off x="6645004" y="3741717"/>
            <a:ext cx="2118518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r>
              <a:rPr lang="pt-BR" sz="14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Cremalheira</a:t>
            </a:r>
            <a:endParaRPr/>
          </a:p>
        </p:txBody>
      </p:sp>
      <p:cxnSp>
        <p:nvCxnSpPr>
          <p:cNvPr id="1956" name="Google Shape;1956;p204"/>
          <p:cNvCxnSpPr/>
          <p:nvPr/>
        </p:nvCxnSpPr>
        <p:spPr>
          <a:xfrm>
            <a:off x="1758073" y="5998949"/>
            <a:ext cx="9134266" cy="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957" name="Google Shape;1957;p204"/>
          <p:cNvCxnSpPr/>
          <p:nvPr/>
        </p:nvCxnSpPr>
        <p:spPr>
          <a:xfrm>
            <a:off x="8763522" y="1383763"/>
            <a:ext cx="0" cy="4615186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958" name="Google Shape;1958;p204"/>
          <p:cNvPicPr preferRelativeResize="0"/>
          <p:nvPr/>
        </p:nvPicPr>
        <p:blipFill rotWithShape="1">
          <a:blip r:embed="rId6">
            <a:alphaModFix/>
          </a:blip>
          <a:srcRect r="16387"/>
          <a:stretch/>
        </p:blipFill>
        <p:spPr>
          <a:xfrm>
            <a:off x="8812520" y="1404923"/>
            <a:ext cx="2111096" cy="2306464"/>
          </a:xfrm>
          <a:prstGeom prst="rect">
            <a:avLst/>
          </a:prstGeom>
          <a:noFill/>
          <a:ln>
            <a:noFill/>
          </a:ln>
        </p:spPr>
      </p:pic>
      <p:sp>
        <p:nvSpPr>
          <p:cNvPr id="1959" name="Google Shape;1959;p204"/>
          <p:cNvSpPr txBox="1"/>
          <p:nvPr/>
        </p:nvSpPr>
        <p:spPr>
          <a:xfrm>
            <a:off x="8812520" y="3723243"/>
            <a:ext cx="2099606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r>
              <a:rPr lang="pt-BR" sz="14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CPTM</a:t>
            </a:r>
            <a:endParaRPr/>
          </a:p>
        </p:txBody>
      </p:sp>
      <p:sp>
        <p:nvSpPr>
          <p:cNvPr id="1960" name="Google Shape;1960;p204"/>
          <p:cNvSpPr txBox="1"/>
          <p:nvPr/>
        </p:nvSpPr>
        <p:spPr>
          <a:xfrm>
            <a:off x="1725039" y="4030225"/>
            <a:ext cx="2209326" cy="18928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Times New Roman"/>
              <a:buNone/>
            </a:pPr>
            <a:r>
              <a:rPr lang="pt-BR" sz="13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Os trens de minério percorrem o chamado carrossel, descendo pela Ferrovia do Aço, corredor destinado para circulação dos trens carregados até a região portuária e sobem até a região de carregamento pela Linha do Centro. </a:t>
            </a:r>
            <a:endParaRPr/>
          </a:p>
        </p:txBody>
      </p:sp>
      <p:sp>
        <p:nvSpPr>
          <p:cNvPr id="1961" name="Google Shape;1961;p204"/>
          <p:cNvSpPr txBox="1"/>
          <p:nvPr/>
        </p:nvSpPr>
        <p:spPr>
          <a:xfrm>
            <a:off x="3940737" y="4038135"/>
            <a:ext cx="2610404" cy="18928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Times New Roman"/>
              <a:buNone/>
            </a:pPr>
            <a:r>
              <a:rPr lang="pt-BR" sz="13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São trens com cargas mistas, com atendimento por grade horária, formados em locais de concentração de terminais, recebendo os vagões carregados ou vazios de vários clientes e circulam fazendo paradas programadas em pátios onde recebem ou deixam vagões conforme demanda.</a:t>
            </a:r>
            <a:endParaRPr/>
          </a:p>
        </p:txBody>
      </p:sp>
      <p:sp>
        <p:nvSpPr>
          <p:cNvPr id="1962" name="Google Shape;1962;p204"/>
          <p:cNvSpPr txBox="1"/>
          <p:nvPr/>
        </p:nvSpPr>
        <p:spPr>
          <a:xfrm>
            <a:off x="6607142" y="4038136"/>
            <a:ext cx="2099591" cy="1692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Times New Roman"/>
              <a:buNone/>
            </a:pPr>
            <a:r>
              <a:rPr lang="pt-BR" sz="13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 cremalheira opera com 3 grupos de vagões, tracionados por uma dupla de locomotivas e limitados a 220 metros de comprimento cada composição. Os grupos partem num intervalo de 6 minutos entre os trens.</a:t>
            </a:r>
            <a:endParaRPr/>
          </a:p>
        </p:txBody>
      </p:sp>
      <p:sp>
        <p:nvSpPr>
          <p:cNvPr id="1963" name="Google Shape;1963;p204"/>
          <p:cNvSpPr txBox="1"/>
          <p:nvPr/>
        </p:nvSpPr>
        <p:spPr>
          <a:xfrm>
            <a:off x="8807111" y="4055481"/>
            <a:ext cx="2110425" cy="14927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Times New Roman"/>
              <a:buNone/>
            </a:pPr>
            <a:r>
              <a:rPr lang="pt-BR" sz="13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Devido ao compartilhamento das vias férreas  as particularidades e restrições imposta à operação da MRS nesse trecho, implicaram na adoção de critérios próprios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Times New Roman"/>
              <a:buNone/>
            </a:pPr>
            <a:r>
              <a:rPr lang="pt-BR" sz="13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para o cálculo operacional.</a:t>
            </a:r>
            <a:endParaRPr/>
          </a:p>
        </p:txBody>
      </p:sp>
      <p:pic>
        <p:nvPicPr>
          <p:cNvPr id="3" name="image6.png">
            <a:extLst>
              <a:ext uri="{FF2B5EF4-FFF2-40B4-BE49-F238E27FC236}">
                <a16:creationId xmlns:a16="http://schemas.microsoft.com/office/drawing/2014/main" id="{C27C3139-B93D-1CDE-9663-943B4F76E3A4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1627E09B-CB59-9AE8-C821-86215E11CED4}"/>
              </a:ext>
            </a:extLst>
          </p:cNvPr>
          <p:cNvPicPr/>
          <p:nvPr/>
        </p:nvPicPr>
        <p:blipFill>
          <a:blip r:embed="rId8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1511F779-4D86-6347-0205-D848E6006366}"/>
              </a:ext>
            </a:extLst>
          </p:cNvPr>
          <p:cNvPicPr/>
          <p:nvPr/>
        </p:nvPicPr>
        <p:blipFill>
          <a:blip r:embed="rId9"/>
          <a:srcRect/>
          <a:stretch>
            <a:fillRect/>
          </a:stretch>
        </p:blipFill>
        <p:spPr>
          <a:xfrm>
            <a:off x="10144443" y="500488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5" name="Google Shape;2045;p208"/>
          <p:cNvSpPr txBox="1"/>
          <p:nvPr/>
        </p:nvSpPr>
        <p:spPr>
          <a:xfrm>
            <a:off x="645273" y="559670"/>
            <a:ext cx="10515600" cy="1042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MRS: DETALHAMENTO DOS INVESTIMENTOS NA RMSP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endParaRPr sz="2800" b="1" i="0" u="none" strike="noStrike" cap="none">
              <a:solidFill>
                <a:srgbClr val="13435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46" name="Google Shape;2046;p20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83404" y="1184692"/>
            <a:ext cx="5310410" cy="5034942"/>
          </a:xfrm>
          <a:prstGeom prst="rect">
            <a:avLst/>
          </a:prstGeom>
          <a:noFill/>
          <a:ln>
            <a:noFill/>
          </a:ln>
        </p:spPr>
      </p:pic>
      <p:sp>
        <p:nvSpPr>
          <p:cNvPr id="2047" name="Google Shape;2047;p208"/>
          <p:cNvSpPr/>
          <p:nvPr/>
        </p:nvSpPr>
        <p:spPr>
          <a:xfrm>
            <a:off x="2788233" y="3602145"/>
            <a:ext cx="317500" cy="280576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/>
          </a:p>
        </p:txBody>
      </p:sp>
      <p:sp>
        <p:nvSpPr>
          <p:cNvPr id="2048" name="Google Shape;2048;p208"/>
          <p:cNvSpPr/>
          <p:nvPr/>
        </p:nvSpPr>
        <p:spPr>
          <a:xfrm>
            <a:off x="3543869" y="4183412"/>
            <a:ext cx="317500" cy="280576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endParaRPr/>
          </a:p>
        </p:txBody>
      </p:sp>
      <p:sp>
        <p:nvSpPr>
          <p:cNvPr id="2049" name="Google Shape;2049;p208"/>
          <p:cNvSpPr/>
          <p:nvPr/>
        </p:nvSpPr>
        <p:spPr>
          <a:xfrm>
            <a:off x="5228001" y="2900124"/>
            <a:ext cx="317500" cy="280576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endParaRPr/>
          </a:p>
        </p:txBody>
      </p:sp>
      <p:sp>
        <p:nvSpPr>
          <p:cNvPr id="2050" name="Google Shape;2050;p208"/>
          <p:cNvSpPr txBox="1"/>
          <p:nvPr/>
        </p:nvSpPr>
        <p:spPr>
          <a:xfrm>
            <a:off x="2548277" y="2690520"/>
            <a:ext cx="476541" cy="27699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MRS</a:t>
            </a:r>
            <a:endParaRPr/>
          </a:p>
        </p:txBody>
      </p:sp>
      <p:sp>
        <p:nvSpPr>
          <p:cNvPr id="2051" name="Google Shape;2051;p208"/>
          <p:cNvSpPr txBox="1"/>
          <p:nvPr/>
        </p:nvSpPr>
        <p:spPr>
          <a:xfrm>
            <a:off x="4296140" y="4168023"/>
            <a:ext cx="559769" cy="27699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RMSP</a:t>
            </a:r>
            <a:endParaRPr/>
          </a:p>
        </p:txBody>
      </p:sp>
      <p:graphicFrame>
        <p:nvGraphicFramePr>
          <p:cNvPr id="2052" name="Google Shape;2052;p208"/>
          <p:cNvGraphicFramePr/>
          <p:nvPr>
            <p:extLst>
              <p:ext uri="{D42A27DB-BD31-4B8C-83A1-F6EECF244321}">
                <p14:modId xmlns:p14="http://schemas.microsoft.com/office/powerpoint/2010/main" val="1521406439"/>
              </p:ext>
            </p:extLst>
          </p:nvPr>
        </p:nvGraphicFramePr>
        <p:xfrm>
          <a:off x="6294741" y="1614409"/>
          <a:ext cx="5413054" cy="3629175"/>
        </p:xfrm>
        <a:graphic>
          <a:graphicData uri="http://schemas.openxmlformats.org/drawingml/2006/table">
            <a:tbl>
              <a:tblPr>
                <a:noFill/>
                <a:tableStyleId>{BDF0B664-1F9F-4123-BBF7-D8A67C0D4E9B}</a:tableStyleId>
              </a:tblPr>
              <a:tblGrid>
                <a:gridCol w="550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75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10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64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93025">
                <a:tc grid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1" i="0" u="none" strike="noStrike" cap="none" dirty="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Investimento</a:t>
                      </a:r>
                      <a:endParaRPr dirty="0"/>
                    </a:p>
                  </a:txBody>
                  <a:tcPr marL="85725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E4E7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1" i="0" u="none" strike="noStrike" cap="none" dirty="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VN</a:t>
                      </a:r>
                      <a:endParaRPr dirty="0"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1" i="0" u="none" strike="noStrike" cap="none" dirty="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R$ Mi</a:t>
                      </a:r>
                      <a:endParaRPr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E4E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1" i="0" u="none" strike="noStrike" cap="none" dirty="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VPL</a:t>
                      </a:r>
                      <a:endParaRPr dirty="0"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1" i="0" u="none" strike="noStrike" cap="none" dirty="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R$ Mi</a:t>
                      </a:r>
                      <a:endParaRPr dirty="0"/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E4E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1" i="0" u="none" strike="noStrike" cap="none" dirty="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Prazo</a:t>
                      </a:r>
                      <a:endParaRPr dirty="0"/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E4E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30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  <a:endParaRPr dirty="0"/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Segregação Noroeste</a:t>
                      </a:r>
                      <a:endParaRPr dirty="0"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56 km</a:t>
                      </a:r>
                      <a:endParaRPr dirty="0"/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1.961</a:t>
                      </a:r>
                      <a:endParaRPr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955</a:t>
                      </a:r>
                      <a:endParaRPr dirty="0"/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2033</a:t>
                      </a:r>
                      <a:endParaRPr dirty="0"/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95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  <a:endParaRPr dirty="0"/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Calibri"/>
                        <a:buNone/>
                      </a:pPr>
                      <a:r>
                        <a:rPr lang="pt-BR" sz="14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Segregação Sudeste</a:t>
                      </a:r>
                      <a:endParaRPr dirty="0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Calibri"/>
                        <a:buNone/>
                      </a:pPr>
                      <a:r>
                        <a:rPr lang="pt-BR" sz="14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43 km</a:t>
                      </a:r>
                      <a:endParaRPr dirty="0"/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95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 e 2</a:t>
                      </a:r>
                      <a:endParaRPr dirty="0"/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Calibri"/>
                        <a:buNone/>
                      </a:pPr>
                      <a:r>
                        <a:rPr lang="pt-BR" sz="14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Obras decorrentes</a:t>
                      </a:r>
                      <a:endParaRPr dirty="0"/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702</a:t>
                      </a:r>
                      <a:endParaRPr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313</a:t>
                      </a:r>
                      <a:endParaRPr dirty="0"/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5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 dirty="0"/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Terminal Lapa</a:t>
                      </a:r>
                      <a:endParaRPr dirty="0"/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94</a:t>
                      </a:r>
                      <a:endParaRPr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29</a:t>
                      </a:r>
                      <a:endParaRPr dirty="0"/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95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  <a:endParaRPr dirty="0"/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Terminal Mooca</a:t>
                      </a:r>
                      <a:endParaRPr dirty="0"/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238</a:t>
                      </a:r>
                      <a:endParaRPr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80</a:t>
                      </a:r>
                      <a:endParaRPr dirty="0"/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390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</a:t>
                      </a:r>
                      <a:endParaRPr dirty="0"/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Pátio HUB-SP</a:t>
                      </a:r>
                      <a:endParaRPr dirty="0"/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26</a:t>
                      </a:r>
                      <a:endParaRPr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13</a:t>
                      </a:r>
                      <a:endParaRPr dirty="0"/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2028</a:t>
                      </a:r>
                      <a:endParaRPr dirty="0"/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cxnSp>
        <p:nvCxnSpPr>
          <p:cNvPr id="2053" name="Google Shape;2053;p208"/>
          <p:cNvCxnSpPr/>
          <p:nvPr/>
        </p:nvCxnSpPr>
        <p:spPr>
          <a:xfrm rot="10800000">
            <a:off x="1355827" y="1454405"/>
            <a:ext cx="0" cy="2779295"/>
          </a:xfrm>
          <a:prstGeom prst="straightConnector1">
            <a:avLst/>
          </a:prstGeom>
          <a:noFill/>
          <a:ln w="9525" cap="flat" cmpd="sng">
            <a:solidFill>
              <a:srgbClr val="FFFF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2054" name="Google Shape;2054;p208"/>
          <p:cNvCxnSpPr/>
          <p:nvPr/>
        </p:nvCxnSpPr>
        <p:spPr>
          <a:xfrm>
            <a:off x="3348377" y="5765800"/>
            <a:ext cx="1608603" cy="0"/>
          </a:xfrm>
          <a:prstGeom prst="straightConnector1">
            <a:avLst/>
          </a:prstGeom>
          <a:noFill/>
          <a:ln w="9525" cap="flat" cmpd="sng">
            <a:solidFill>
              <a:srgbClr val="FFFF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2055" name="Google Shape;2055;p208"/>
          <p:cNvCxnSpPr/>
          <p:nvPr/>
        </p:nvCxnSpPr>
        <p:spPr>
          <a:xfrm rot="10800000">
            <a:off x="3326236" y="4306522"/>
            <a:ext cx="22141" cy="1459278"/>
          </a:xfrm>
          <a:prstGeom prst="straightConnector1">
            <a:avLst/>
          </a:prstGeom>
          <a:noFill/>
          <a:ln w="9525" cap="flat" cmpd="sng">
            <a:solidFill>
              <a:srgbClr val="FFFF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2056" name="Google Shape;2056;p208"/>
          <p:cNvCxnSpPr/>
          <p:nvPr/>
        </p:nvCxnSpPr>
        <p:spPr>
          <a:xfrm>
            <a:off x="1409700" y="4233700"/>
            <a:ext cx="1938677" cy="0"/>
          </a:xfrm>
          <a:prstGeom prst="straightConnector1">
            <a:avLst/>
          </a:prstGeom>
          <a:noFill/>
          <a:ln w="9525" cap="flat" cmpd="sng">
            <a:solidFill>
              <a:srgbClr val="FFFF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2057" name="Google Shape;2057;p208"/>
          <p:cNvSpPr/>
          <p:nvPr/>
        </p:nvSpPr>
        <p:spPr>
          <a:xfrm>
            <a:off x="3167486" y="5613400"/>
            <a:ext cx="317500" cy="280576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/>
          </a:p>
        </p:txBody>
      </p:sp>
      <p:sp>
        <p:nvSpPr>
          <p:cNvPr id="2058" name="Google Shape;2058;p208"/>
          <p:cNvSpPr/>
          <p:nvPr/>
        </p:nvSpPr>
        <p:spPr>
          <a:xfrm>
            <a:off x="1197077" y="4093413"/>
            <a:ext cx="317500" cy="280576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/>
          </a:p>
        </p:txBody>
      </p:sp>
      <p:sp>
        <p:nvSpPr>
          <p:cNvPr id="2059" name="Google Shape;2059;p208"/>
          <p:cNvSpPr/>
          <p:nvPr/>
        </p:nvSpPr>
        <p:spPr>
          <a:xfrm>
            <a:off x="7990854" y="5428734"/>
            <a:ext cx="1930850" cy="369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Relação com o RJ?</a:t>
            </a:r>
            <a:endParaRPr/>
          </a:p>
        </p:txBody>
      </p:sp>
      <p:pic>
        <p:nvPicPr>
          <p:cNvPr id="3" name="image6.png">
            <a:extLst>
              <a:ext uri="{FF2B5EF4-FFF2-40B4-BE49-F238E27FC236}">
                <a16:creationId xmlns:a16="http://schemas.microsoft.com/office/drawing/2014/main" id="{D8449C91-4F97-4B5F-B82A-BEB5CFD2B038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728E5635-7099-9EEF-92F8-6FE071F4A4E5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5CE4493F-9C28-83D4-E31D-F9EAB9D41FE7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144443" y="500488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4" name="Google Shape;304;p16"/>
          <p:cNvPicPr preferRelativeResize="0"/>
          <p:nvPr/>
        </p:nvPicPr>
        <p:blipFill rotWithShape="1">
          <a:blip r:embed="rId3">
            <a:alphaModFix/>
          </a:blip>
          <a:srcRect l="3106" t="7663" r="3053" b="42165"/>
          <a:stretch/>
        </p:blipFill>
        <p:spPr>
          <a:xfrm>
            <a:off x="323921" y="1084212"/>
            <a:ext cx="5667576" cy="4968245"/>
          </a:xfrm>
          <a:prstGeom prst="rect">
            <a:avLst/>
          </a:prstGeom>
          <a:noFill/>
          <a:ln>
            <a:noFill/>
          </a:ln>
        </p:spPr>
      </p:pic>
      <p:sp>
        <p:nvSpPr>
          <p:cNvPr id="352" name="Google Shape;352;p16"/>
          <p:cNvSpPr/>
          <p:nvPr/>
        </p:nvSpPr>
        <p:spPr>
          <a:xfrm>
            <a:off x="3641180" y="349559"/>
            <a:ext cx="5257982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t-BR" sz="2400" b="1" i="0" u="none" strike="noStrike" cap="none">
                <a:solidFill>
                  <a:srgbClr val="44546A"/>
                </a:solidFill>
                <a:latin typeface="Calibri"/>
                <a:ea typeface="Calibri"/>
                <a:cs typeface="Calibri"/>
                <a:sym typeface="Calibri"/>
              </a:rPr>
              <a:t>Estado Geral das Rodovias no RJ , 2024</a:t>
            </a:r>
            <a:endParaRPr sz="2400" b="0" i="0" u="none" strike="noStrike" cap="none">
              <a:solidFill>
                <a:srgbClr val="000000"/>
              </a:solidFill>
              <a:sym typeface="Arial"/>
            </a:endParaRPr>
          </a:p>
        </p:txBody>
      </p:sp>
      <p:sp>
        <p:nvSpPr>
          <p:cNvPr id="353" name="Google Shape;353;p16"/>
          <p:cNvSpPr/>
          <p:nvPr/>
        </p:nvSpPr>
        <p:spPr>
          <a:xfrm>
            <a:off x="67169" y="6626544"/>
            <a:ext cx="1701107" cy="253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pt-BR" sz="105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Fonte: CNT Rodovias (2024)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4" name="Google Shape;354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23921" y="1084212"/>
            <a:ext cx="1219200" cy="100965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7" name="Tabe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5533144"/>
              </p:ext>
            </p:extLst>
          </p:nvPr>
        </p:nvGraphicFramePr>
        <p:xfrm>
          <a:off x="6190113" y="1081934"/>
          <a:ext cx="5784172" cy="4970537"/>
        </p:xfrm>
        <a:graphic>
          <a:graphicData uri="http://schemas.openxmlformats.org/drawingml/2006/table">
            <a:tbl>
              <a:tblPr/>
              <a:tblGrid>
                <a:gridCol w="866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01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56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01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79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834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12762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Rodovia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Extensão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Estado Geral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Pavimento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Sinalização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Geometria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175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BR-040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204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75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BR-101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600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175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BR-116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348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175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BR-354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Péssimo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175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BR-356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180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4175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BR-393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207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4175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BR-459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46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Ótimo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4175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BR-465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4175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BR-484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Ruim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591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4175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BR-485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Péssimo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4175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BR-492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4175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BR-493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124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Ótimo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4175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BR-494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44175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BR-495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Ruim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591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Péssimo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44175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RJ-087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44175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RJ-104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Ruim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591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44175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RJ-106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Ruim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591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Ruim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591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Péssimo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44175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RJ-116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188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44175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RJ-123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Ruim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591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Péssimo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44175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RJ-124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57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Ótimo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Ótimo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Ótimo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44175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RJ-130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Péssimo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44175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RJ-134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Péssimo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Péssimo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Ruim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591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Péssimo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44175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RJ-140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Ruim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591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Ruim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59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44175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RJ-144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Ruim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591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Ruim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591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Péssimo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44175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RJ-148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63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Ruim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591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Ruim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591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Péssimo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44175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RJ-153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Ruim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591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Péssimo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Ruim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591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Péssimo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44175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RJ-155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Péssimo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Péssimo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Ruim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591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Péssimo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44175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RJ-158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Ruim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59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44175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RJ-165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Ruim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591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Ruim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591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Péssimo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44175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RJ-186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Ruim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59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44175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RJ-192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Regular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Péssimo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144175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RJ-356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Ruim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591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Ruim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591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Ruim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591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Péssimo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144175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RJ-492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Ruim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591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Ruim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591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Ruim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591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Péssimo</a:t>
                      </a:r>
                    </a:p>
                  </a:txBody>
                  <a:tcPr marL="5985" marR="5985" marT="59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</a:tbl>
          </a:graphicData>
        </a:graphic>
      </p:graphicFrame>
      <p:pic>
        <p:nvPicPr>
          <p:cNvPr id="3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2C293DBF-66D4-C9E6-5533-4D6E6DAA24EA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10930758" y="6201103"/>
            <a:ext cx="1261241" cy="686554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2409779436"/>
      </p:ext>
    </p:extLst>
  </p:cSld>
  <p:clrMapOvr>
    <a:masterClrMapping/>
  </p:clrMapOvr>
  <p:transition>
    <p:fade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99" name="Google Shape;1999;p206"/>
          <p:cNvCxnSpPr/>
          <p:nvPr/>
        </p:nvCxnSpPr>
        <p:spPr>
          <a:xfrm>
            <a:off x="669702" y="6149503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000" name="Google Shape;2000;p206" descr="Logotipo&#10;&#10;Descrição gerada automa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22052" y="6127215"/>
            <a:ext cx="3292790" cy="823197"/>
          </a:xfrm>
          <a:prstGeom prst="rect">
            <a:avLst/>
          </a:prstGeom>
          <a:noFill/>
          <a:ln>
            <a:noFill/>
          </a:ln>
        </p:spPr>
      </p:pic>
      <p:sp>
        <p:nvSpPr>
          <p:cNvPr id="2001" name="Google Shape;2001;p206"/>
          <p:cNvSpPr txBox="1"/>
          <p:nvPr/>
        </p:nvSpPr>
        <p:spPr>
          <a:xfrm>
            <a:off x="700362" y="275097"/>
            <a:ext cx="10515600" cy="1055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MRS: DETALHAMENTO DOS INVESTIMENTOS NO EIXO SP-RJ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endParaRPr sz="2800" b="1" i="0" u="none" strike="noStrike" cap="none">
              <a:solidFill>
                <a:srgbClr val="13435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02" name="Google Shape;2002;p20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6467" y="1038115"/>
            <a:ext cx="10662491" cy="5151452"/>
          </a:xfrm>
          <a:prstGeom prst="rect">
            <a:avLst/>
          </a:prstGeom>
          <a:noFill/>
          <a:ln>
            <a:noFill/>
          </a:ln>
        </p:spPr>
      </p:pic>
      <p:sp>
        <p:nvSpPr>
          <p:cNvPr id="2003" name="Google Shape;2003;p206"/>
          <p:cNvSpPr/>
          <p:nvPr/>
        </p:nvSpPr>
        <p:spPr>
          <a:xfrm>
            <a:off x="3684690" y="3266628"/>
            <a:ext cx="317500" cy="280576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/>
          </a:p>
        </p:txBody>
      </p:sp>
      <p:sp>
        <p:nvSpPr>
          <p:cNvPr id="2004" name="Google Shape;2004;p206"/>
          <p:cNvSpPr/>
          <p:nvPr/>
        </p:nvSpPr>
        <p:spPr>
          <a:xfrm>
            <a:off x="4568719" y="2827638"/>
            <a:ext cx="317500" cy="280576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/>
          </a:p>
        </p:txBody>
      </p:sp>
      <p:sp>
        <p:nvSpPr>
          <p:cNvPr id="2005" name="Google Shape;2005;p206"/>
          <p:cNvSpPr/>
          <p:nvPr/>
        </p:nvSpPr>
        <p:spPr>
          <a:xfrm>
            <a:off x="4959082" y="2615624"/>
            <a:ext cx="317500" cy="280576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endParaRPr/>
          </a:p>
        </p:txBody>
      </p:sp>
      <p:sp>
        <p:nvSpPr>
          <p:cNvPr id="2006" name="Google Shape;2006;p206"/>
          <p:cNvSpPr/>
          <p:nvPr/>
        </p:nvSpPr>
        <p:spPr>
          <a:xfrm>
            <a:off x="5518668" y="2293069"/>
            <a:ext cx="317500" cy="280576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endParaRPr/>
          </a:p>
        </p:txBody>
      </p:sp>
      <p:sp>
        <p:nvSpPr>
          <p:cNvPr id="2007" name="Google Shape;2007;p206"/>
          <p:cNvSpPr/>
          <p:nvPr/>
        </p:nvSpPr>
        <p:spPr>
          <a:xfrm>
            <a:off x="5958162" y="2012493"/>
            <a:ext cx="317500" cy="280576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6</a:t>
            </a:r>
            <a:endParaRPr/>
          </a:p>
        </p:txBody>
      </p:sp>
      <p:sp>
        <p:nvSpPr>
          <p:cNvPr id="2008" name="Google Shape;2008;p206"/>
          <p:cNvSpPr/>
          <p:nvPr/>
        </p:nvSpPr>
        <p:spPr>
          <a:xfrm>
            <a:off x="8822554" y="1403675"/>
            <a:ext cx="317500" cy="280576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7</a:t>
            </a:r>
            <a:endParaRPr/>
          </a:p>
        </p:txBody>
      </p:sp>
      <p:sp>
        <p:nvSpPr>
          <p:cNvPr id="2009" name="Google Shape;2009;p206"/>
          <p:cNvSpPr/>
          <p:nvPr/>
        </p:nvSpPr>
        <p:spPr>
          <a:xfrm>
            <a:off x="4186281" y="3037529"/>
            <a:ext cx="317500" cy="280576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/>
          </a:p>
        </p:txBody>
      </p:sp>
      <p:sp>
        <p:nvSpPr>
          <p:cNvPr id="2010" name="Google Shape;2010;p206"/>
          <p:cNvSpPr txBox="1"/>
          <p:nvPr/>
        </p:nvSpPr>
        <p:spPr>
          <a:xfrm>
            <a:off x="783449" y="5069989"/>
            <a:ext cx="611065" cy="27699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RUMO</a:t>
            </a:r>
            <a:endParaRPr/>
          </a:p>
        </p:txBody>
      </p:sp>
      <p:sp>
        <p:nvSpPr>
          <p:cNvPr id="2011" name="Google Shape;2011;p206"/>
          <p:cNvSpPr txBox="1"/>
          <p:nvPr/>
        </p:nvSpPr>
        <p:spPr>
          <a:xfrm>
            <a:off x="5061619" y="3425826"/>
            <a:ext cx="476541" cy="27699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MRS</a:t>
            </a:r>
            <a:endParaRPr/>
          </a:p>
        </p:txBody>
      </p:sp>
      <p:sp>
        <p:nvSpPr>
          <p:cNvPr id="2012" name="Google Shape;2012;p206"/>
          <p:cNvSpPr txBox="1"/>
          <p:nvPr/>
        </p:nvSpPr>
        <p:spPr>
          <a:xfrm>
            <a:off x="2858312" y="5976834"/>
            <a:ext cx="1171090" cy="276999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Porto de Santos</a:t>
            </a:r>
            <a:endParaRPr/>
          </a:p>
        </p:txBody>
      </p:sp>
      <p:sp>
        <p:nvSpPr>
          <p:cNvPr id="2013" name="Google Shape;2013;p206"/>
          <p:cNvSpPr txBox="1"/>
          <p:nvPr/>
        </p:nvSpPr>
        <p:spPr>
          <a:xfrm>
            <a:off x="10330788" y="3302716"/>
            <a:ext cx="960776" cy="27699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Porto do Rio</a:t>
            </a:r>
            <a:endParaRPr/>
          </a:p>
        </p:txBody>
      </p:sp>
      <p:sp>
        <p:nvSpPr>
          <p:cNvPr id="2014" name="Google Shape;2014;p206"/>
          <p:cNvSpPr txBox="1"/>
          <p:nvPr/>
        </p:nvSpPr>
        <p:spPr>
          <a:xfrm>
            <a:off x="8323559" y="3377034"/>
            <a:ext cx="1178528" cy="27699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Porto de Itaguaí</a:t>
            </a:r>
            <a:endParaRPr/>
          </a:p>
        </p:txBody>
      </p:sp>
      <p:graphicFrame>
        <p:nvGraphicFramePr>
          <p:cNvPr id="2015" name="Google Shape;2015;p206"/>
          <p:cNvGraphicFramePr/>
          <p:nvPr>
            <p:extLst>
              <p:ext uri="{D42A27DB-BD31-4B8C-83A1-F6EECF244321}">
                <p14:modId xmlns:p14="http://schemas.microsoft.com/office/powerpoint/2010/main" val="2944507258"/>
              </p:ext>
            </p:extLst>
          </p:nvPr>
        </p:nvGraphicFramePr>
        <p:xfrm>
          <a:off x="5958162" y="3821647"/>
          <a:ext cx="6242200" cy="2921075"/>
        </p:xfrm>
        <a:graphic>
          <a:graphicData uri="http://schemas.openxmlformats.org/drawingml/2006/table">
            <a:tbl>
              <a:tblPr>
                <a:noFill/>
                <a:tableStyleId>{BDF0B664-1F9F-4123-BBF7-D8A67C0D4E9B}</a:tableStyleId>
              </a:tblPr>
              <a:tblGrid>
                <a:gridCol w="258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3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1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29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87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7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89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17300">
                <a:tc grid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1" i="0" u="none" strike="noStrike" cap="none" dirty="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Investimento</a:t>
                      </a:r>
                      <a:endParaRPr dirty="0"/>
                    </a:p>
                  </a:txBody>
                  <a:tcPr marL="85725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E4E7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1" i="0" u="none" strike="noStrike" cap="none" dirty="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Função</a:t>
                      </a:r>
                      <a:endParaRPr dirty="0"/>
                    </a:p>
                  </a:txBody>
                  <a:tcPr marL="85725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E4E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1" i="0" u="none" strike="noStrike" cap="none" dirty="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</a:rPr>
                        <a:t>Tipo</a:t>
                      </a:r>
                      <a:endParaRPr dirty="0"/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E4E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1" i="0" u="none" strike="noStrike" cap="none" dirty="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VN</a:t>
                      </a:r>
                      <a:endParaRPr dirty="0"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1" i="0" u="none" strike="noStrike" cap="none" dirty="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R$ Mi</a:t>
                      </a:r>
                      <a:endParaRPr dirty="0"/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E4E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1" i="0" u="none" strike="noStrike" cap="none" dirty="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VPL</a:t>
                      </a:r>
                      <a:endParaRPr dirty="0"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1" i="0" u="none" strike="noStrike" cap="none" dirty="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R$ Mi</a:t>
                      </a:r>
                      <a:endParaRPr dirty="0"/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E4E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1" i="0" u="none" strike="noStrike" cap="none" dirty="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Prazo</a:t>
                      </a:r>
                      <a:endParaRPr dirty="0"/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E4E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73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  <a:endParaRPr dirty="0"/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u="none" strike="noStrike" cap="none" dirty="0"/>
                        <a:t>Pátio de Pagador Andrade</a:t>
                      </a:r>
                      <a:endParaRPr sz="1300" b="0" i="0" u="none" strike="noStrike" cap="none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Cruzamento</a:t>
                      </a:r>
                      <a:endParaRPr dirty="0"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(Caçapava também opera terminais)</a:t>
                      </a:r>
                      <a:endParaRPr dirty="0"/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Ampliação</a:t>
                      </a:r>
                      <a:endParaRPr dirty="0"/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 dirty="0"/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  <a:endParaRPr dirty="0"/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2029</a:t>
                      </a:r>
                      <a:endParaRPr dirty="0"/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73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  <a:endParaRPr dirty="0"/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Pátio de Martins Guimarães</a:t>
                      </a:r>
                      <a:endParaRPr dirty="0"/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 dirty="0"/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  <a:endParaRPr dirty="0"/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2027</a:t>
                      </a:r>
                      <a:endParaRPr dirty="0"/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86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 dirty="0"/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Pátio de Caçapava</a:t>
                      </a:r>
                      <a:endParaRPr dirty="0"/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Realocação</a:t>
                      </a:r>
                      <a:endParaRPr dirty="0"/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</a:t>
                      </a:r>
                      <a:endParaRPr dirty="0"/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 dirty="0"/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2026</a:t>
                      </a:r>
                      <a:endParaRPr dirty="0"/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73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  <a:endParaRPr dirty="0"/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u="none" strike="noStrike" cap="none" dirty="0"/>
                        <a:t>Pátio de Pindamonhangaba</a:t>
                      </a:r>
                      <a:endParaRPr sz="1300" b="0" i="0" u="none" strike="noStrike" cap="none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</a:t>
                      </a:r>
                      <a:endParaRPr dirty="0"/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  <a:endParaRPr dirty="0"/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2024</a:t>
                      </a:r>
                      <a:endParaRPr dirty="0"/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59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</a:t>
                      </a:r>
                      <a:endParaRPr dirty="0"/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u="none" strike="noStrike" cap="none" dirty="0"/>
                        <a:t>Pátio de Aparecida</a:t>
                      </a:r>
                      <a:endParaRPr sz="1300" b="0" i="0" u="none" strike="noStrike" cap="none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Parada de equipamentos de serviço</a:t>
                      </a:r>
                      <a:endParaRPr dirty="0"/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</a:t>
                      </a:r>
                      <a:endParaRPr dirty="0"/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</a:t>
                      </a:r>
                      <a:endParaRPr dirty="0"/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2024</a:t>
                      </a:r>
                      <a:endParaRPr dirty="0"/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86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</a:t>
                      </a:r>
                      <a:endParaRPr dirty="0"/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u="none" strike="noStrike" cap="none" dirty="0"/>
                        <a:t>Pátio de Lorena</a:t>
                      </a:r>
                      <a:endParaRPr sz="1300" b="0" i="0" u="none" strike="noStrike" cap="none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Cruzamento</a:t>
                      </a:r>
                      <a:endParaRPr dirty="0"/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  <a:endParaRPr dirty="0"/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 dirty="0"/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2026</a:t>
                      </a:r>
                      <a:endParaRPr dirty="0"/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86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7</a:t>
                      </a:r>
                      <a:endParaRPr dirty="0"/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u="none" strike="noStrike" cap="none" dirty="0"/>
                        <a:t>Pátio HUB-RJ</a:t>
                      </a:r>
                      <a:endParaRPr sz="1300" b="0" i="0" u="none" strike="noStrike" cap="none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Formador de trens</a:t>
                      </a:r>
                      <a:endParaRPr dirty="0"/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Construção</a:t>
                      </a:r>
                      <a:endParaRPr dirty="0"/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42</a:t>
                      </a:r>
                      <a:endParaRPr dirty="0"/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21</a:t>
                      </a:r>
                      <a:endParaRPr dirty="0"/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2028</a:t>
                      </a:r>
                      <a:endParaRPr dirty="0"/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16" name="Google Shape;2016;p206"/>
          <p:cNvSpPr txBox="1"/>
          <p:nvPr/>
        </p:nvSpPr>
        <p:spPr>
          <a:xfrm>
            <a:off x="2113700" y="2967926"/>
            <a:ext cx="40908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SP</a:t>
            </a:r>
            <a:endParaRPr/>
          </a:p>
        </p:txBody>
      </p:sp>
      <p:sp>
        <p:nvSpPr>
          <p:cNvPr id="2017" name="Google Shape;2017;p206"/>
          <p:cNvSpPr txBox="1"/>
          <p:nvPr/>
        </p:nvSpPr>
        <p:spPr>
          <a:xfrm>
            <a:off x="5836168" y="1174631"/>
            <a:ext cx="52770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MG</a:t>
            </a:r>
            <a:endParaRPr/>
          </a:p>
        </p:txBody>
      </p:sp>
      <p:sp>
        <p:nvSpPr>
          <p:cNvPr id="2018" name="Google Shape;2018;p206"/>
          <p:cNvSpPr txBox="1"/>
          <p:nvPr/>
        </p:nvSpPr>
        <p:spPr>
          <a:xfrm>
            <a:off x="10330788" y="1591225"/>
            <a:ext cx="38343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RJ</a:t>
            </a:r>
            <a:endParaRPr/>
          </a:p>
        </p:txBody>
      </p:sp>
      <p:sp>
        <p:nvSpPr>
          <p:cNvPr id="2019" name="Google Shape;2019;p206"/>
          <p:cNvSpPr/>
          <p:nvPr/>
        </p:nvSpPr>
        <p:spPr>
          <a:xfrm>
            <a:off x="9405953" y="1979481"/>
            <a:ext cx="1601909" cy="1269042"/>
          </a:xfrm>
          <a:prstGeom prst="ellipse">
            <a:avLst/>
          </a:prstGeom>
          <a:noFill/>
          <a:ln w="1270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0" name="Google Shape;2020;p206"/>
          <p:cNvSpPr txBox="1"/>
          <p:nvPr/>
        </p:nvSpPr>
        <p:spPr>
          <a:xfrm>
            <a:off x="10296103" y="2217135"/>
            <a:ext cx="543739" cy="27699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RMRJ</a:t>
            </a:r>
            <a:endParaRPr/>
          </a:p>
        </p:txBody>
      </p:sp>
      <p:pic>
        <p:nvPicPr>
          <p:cNvPr id="3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33A44CB2-E958-201E-1F70-95E47CB930F2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10144442" y="196325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9" name="Google Shape;1969;p205"/>
          <p:cNvSpPr txBox="1"/>
          <p:nvPr/>
        </p:nvSpPr>
        <p:spPr>
          <a:xfrm>
            <a:off x="615445" y="437953"/>
            <a:ext cx="10515600" cy="1055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MRS: MAPA DOS INVESTIMENTOS PRINCIPAIS</a:t>
            </a:r>
            <a:endParaRPr/>
          </a:p>
        </p:txBody>
      </p:sp>
      <p:pic>
        <p:nvPicPr>
          <p:cNvPr id="1970" name="Google Shape;1970;p20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338731" y="1224199"/>
            <a:ext cx="5514537" cy="528216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971" name="Google Shape;1971;p205"/>
          <p:cNvSpPr/>
          <p:nvPr/>
        </p:nvSpPr>
        <p:spPr>
          <a:xfrm>
            <a:off x="6957391" y="1229198"/>
            <a:ext cx="711426" cy="763627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972" name="Google Shape;1972;p205"/>
          <p:cNvCxnSpPr/>
          <p:nvPr/>
        </p:nvCxnSpPr>
        <p:spPr>
          <a:xfrm rot="10800000">
            <a:off x="7668818" y="1690805"/>
            <a:ext cx="1615142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1973" name="Google Shape;1973;p205"/>
          <p:cNvSpPr txBox="1"/>
          <p:nvPr/>
        </p:nvSpPr>
        <p:spPr>
          <a:xfrm>
            <a:off x="8903383" y="1399412"/>
            <a:ext cx="3239223" cy="1384995"/>
          </a:xfrm>
          <a:prstGeom prst="rect">
            <a:avLst/>
          </a:prstGeom>
          <a:solidFill>
            <a:srgbClr val="1E4E7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Construção do Ramal de Igarapé – 14 km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 Terminal de Igarapé – 166 mil m²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RMBH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Ano 2027-2031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Valor Nominal: R$ 318 Mi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VPL.: R$ 130 Mi</a:t>
            </a:r>
            <a:endParaRPr/>
          </a:p>
        </p:txBody>
      </p:sp>
      <p:sp>
        <p:nvSpPr>
          <p:cNvPr id="1974" name="Google Shape;1974;p205"/>
          <p:cNvSpPr/>
          <p:nvPr/>
        </p:nvSpPr>
        <p:spPr>
          <a:xfrm>
            <a:off x="8420154" y="4914907"/>
            <a:ext cx="279346" cy="332076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975" name="Google Shape;1975;p205"/>
          <p:cNvCxnSpPr>
            <a:endCxn id="1974" idx="6"/>
          </p:cNvCxnSpPr>
          <p:nvPr/>
        </p:nvCxnSpPr>
        <p:spPr>
          <a:xfrm rot="10800000">
            <a:off x="8699500" y="5080945"/>
            <a:ext cx="617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1976" name="Google Shape;1976;p205"/>
          <p:cNvSpPr txBox="1"/>
          <p:nvPr/>
        </p:nvSpPr>
        <p:spPr>
          <a:xfrm>
            <a:off x="9316761" y="4659190"/>
            <a:ext cx="2451966" cy="1169551"/>
          </a:xfrm>
          <a:prstGeom prst="rect">
            <a:avLst/>
          </a:prstGeom>
          <a:solidFill>
            <a:srgbClr val="1E4E7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Melhorias no Acesso ao Porto do do Rio e Terminal do Arará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Ano 2026-2027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Valor Nominal: R$ 47 Mi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VPL.: R$ 27 Mi</a:t>
            </a:r>
            <a:endParaRPr/>
          </a:p>
        </p:txBody>
      </p:sp>
      <p:sp>
        <p:nvSpPr>
          <p:cNvPr id="1977" name="Google Shape;1977;p205"/>
          <p:cNvSpPr txBox="1"/>
          <p:nvPr/>
        </p:nvSpPr>
        <p:spPr>
          <a:xfrm>
            <a:off x="133985" y="5104086"/>
            <a:ext cx="2690079" cy="1600438"/>
          </a:xfrm>
          <a:prstGeom prst="rect">
            <a:avLst/>
          </a:prstGeom>
          <a:solidFill>
            <a:srgbClr val="1E4E7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Segregação Noroeste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Jundiai – Barra Funda 56km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Segregação  Sudeste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Brás – Rio Grande da Serra 43 km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Ano 2023-2033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Valor Nominal: R$ 1.961 Mi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VPL.: R$ 955 Mi</a:t>
            </a:r>
            <a:endParaRPr/>
          </a:p>
        </p:txBody>
      </p:sp>
      <p:cxnSp>
        <p:nvCxnSpPr>
          <p:cNvPr id="1978" name="Google Shape;1978;p205"/>
          <p:cNvCxnSpPr/>
          <p:nvPr/>
        </p:nvCxnSpPr>
        <p:spPr>
          <a:xfrm rot="10800000">
            <a:off x="3044669" y="5429598"/>
            <a:ext cx="889218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979" name="Google Shape;1979;p205"/>
          <p:cNvCxnSpPr/>
          <p:nvPr/>
        </p:nvCxnSpPr>
        <p:spPr>
          <a:xfrm rot="10800000">
            <a:off x="3044669" y="5860204"/>
            <a:ext cx="1197131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980" name="Google Shape;1980;p205"/>
          <p:cNvCxnSpPr/>
          <p:nvPr/>
        </p:nvCxnSpPr>
        <p:spPr>
          <a:xfrm rot="10800000">
            <a:off x="3044669" y="6089500"/>
            <a:ext cx="1491194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981" name="Google Shape;1981;p205"/>
          <p:cNvCxnSpPr/>
          <p:nvPr/>
        </p:nvCxnSpPr>
        <p:spPr>
          <a:xfrm>
            <a:off x="3238500" y="5429598"/>
            <a:ext cx="0" cy="659902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982" name="Google Shape;1982;p205"/>
          <p:cNvSpPr/>
          <p:nvPr/>
        </p:nvSpPr>
        <p:spPr>
          <a:xfrm>
            <a:off x="4479891" y="6106254"/>
            <a:ext cx="437322" cy="400104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3" name="Google Shape;1983;p205"/>
          <p:cNvSpPr txBox="1"/>
          <p:nvPr/>
        </p:nvSpPr>
        <p:spPr>
          <a:xfrm>
            <a:off x="5706347" y="5614568"/>
            <a:ext cx="2826497" cy="1169551"/>
          </a:xfrm>
          <a:prstGeom prst="rect">
            <a:avLst/>
          </a:prstGeom>
          <a:solidFill>
            <a:srgbClr val="1E4E7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Construções e Ampliações de Pátios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Região Portuária de Santos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Ano 2023-2033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Valor Nominal: R$ 139 Mi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VPL.: R$ 102 Mi</a:t>
            </a:r>
            <a:endParaRPr/>
          </a:p>
        </p:txBody>
      </p:sp>
      <p:cxnSp>
        <p:nvCxnSpPr>
          <p:cNvPr id="1984" name="Google Shape;1984;p205"/>
          <p:cNvCxnSpPr/>
          <p:nvPr/>
        </p:nvCxnSpPr>
        <p:spPr>
          <a:xfrm rot="10800000">
            <a:off x="4917213" y="6264523"/>
            <a:ext cx="802177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1985" name="Google Shape;1985;p205"/>
          <p:cNvSpPr/>
          <p:nvPr/>
        </p:nvSpPr>
        <p:spPr>
          <a:xfrm rot="-1522689">
            <a:off x="4336203" y="4886250"/>
            <a:ext cx="3086479" cy="550297"/>
          </a:xfrm>
          <a:prstGeom prst="ellipse">
            <a:avLst/>
          </a:prstGeom>
          <a:noFill/>
          <a:ln w="12700" cap="flat" cmpd="sng">
            <a:solidFill>
              <a:srgbClr val="FF000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6" name="Google Shape;1986;p205"/>
          <p:cNvSpPr/>
          <p:nvPr/>
        </p:nvSpPr>
        <p:spPr>
          <a:xfrm rot="-1522689">
            <a:off x="7933469" y="4550320"/>
            <a:ext cx="492031" cy="476130"/>
          </a:xfrm>
          <a:prstGeom prst="ellipse">
            <a:avLst/>
          </a:prstGeom>
          <a:noFill/>
          <a:ln w="12700" cap="flat" cmpd="sng">
            <a:solidFill>
              <a:srgbClr val="FF000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987" name="Google Shape;1987;p205"/>
          <p:cNvCxnSpPr/>
          <p:nvPr/>
        </p:nvCxnSpPr>
        <p:spPr>
          <a:xfrm>
            <a:off x="2540509" y="2409980"/>
            <a:ext cx="3587700" cy="2249100"/>
          </a:xfrm>
          <a:prstGeom prst="bentConnector3">
            <a:avLst>
              <a:gd name="adj1" fmla="val 99912"/>
            </a:avLst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1988" name="Google Shape;1988;p205"/>
          <p:cNvSpPr txBox="1"/>
          <p:nvPr/>
        </p:nvSpPr>
        <p:spPr>
          <a:xfrm>
            <a:off x="83871" y="1717482"/>
            <a:ext cx="3204745" cy="1384995"/>
          </a:xfrm>
          <a:prstGeom prst="rect">
            <a:avLst/>
          </a:prstGeom>
          <a:solidFill>
            <a:srgbClr val="1E4E7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Ampliações e Realocações de Pátios no eixo Eixo SP-RJ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Construção do Pátio HUB de SP e HUB RJ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Ano 2024-2028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Valor Nominal: R$ 97 Mi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VPL.: R$ 52 Mi</a:t>
            </a:r>
            <a:endParaRPr/>
          </a:p>
        </p:txBody>
      </p:sp>
      <p:cxnSp>
        <p:nvCxnSpPr>
          <p:cNvPr id="1989" name="Google Shape;1989;p205"/>
          <p:cNvCxnSpPr/>
          <p:nvPr/>
        </p:nvCxnSpPr>
        <p:spPr>
          <a:xfrm>
            <a:off x="6128174" y="4096828"/>
            <a:ext cx="1540500" cy="371100"/>
          </a:xfrm>
          <a:prstGeom prst="bentConnector3">
            <a:avLst>
              <a:gd name="adj1" fmla="val 99881"/>
            </a:avLst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1990" name="Google Shape;1990;p205"/>
          <p:cNvSpPr txBox="1"/>
          <p:nvPr/>
        </p:nvSpPr>
        <p:spPr>
          <a:xfrm>
            <a:off x="9039628" y="3304830"/>
            <a:ext cx="3052863" cy="1169551"/>
          </a:xfrm>
          <a:prstGeom prst="rect">
            <a:avLst/>
          </a:prstGeom>
          <a:solidFill>
            <a:srgbClr val="1E4E7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Construção do Terminal Multimodal de Queimados – 690 mil m²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Ano 2026-2027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Valor Nominal: R$ 117 Mi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VPL.: R$ 64 Mi</a:t>
            </a:r>
            <a:endParaRPr/>
          </a:p>
        </p:txBody>
      </p:sp>
      <p:cxnSp>
        <p:nvCxnSpPr>
          <p:cNvPr id="1991" name="Google Shape;1991;p205"/>
          <p:cNvCxnSpPr/>
          <p:nvPr/>
        </p:nvCxnSpPr>
        <p:spPr>
          <a:xfrm>
            <a:off x="1877147" y="5290963"/>
            <a:ext cx="1338600" cy="225000"/>
          </a:xfrm>
          <a:prstGeom prst="bentConnector3">
            <a:avLst>
              <a:gd name="adj1" fmla="val 74745"/>
            </a:avLst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992" name="Google Shape;1992;p205"/>
          <p:cNvCxnSpPr/>
          <p:nvPr/>
        </p:nvCxnSpPr>
        <p:spPr>
          <a:xfrm>
            <a:off x="1877147" y="5707821"/>
            <a:ext cx="1361400" cy="249600"/>
          </a:xfrm>
          <a:prstGeom prst="bentConnector3">
            <a:avLst>
              <a:gd name="adj1" fmla="val 75307"/>
            </a:avLst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993" name="Google Shape;1993;p205"/>
          <p:cNvCxnSpPr>
            <a:stCxn id="1990" idx="1"/>
          </p:cNvCxnSpPr>
          <p:nvPr/>
        </p:nvCxnSpPr>
        <p:spPr>
          <a:xfrm flipH="1">
            <a:off x="8179528" y="3889606"/>
            <a:ext cx="860100" cy="846000"/>
          </a:xfrm>
          <a:prstGeom prst="bentConnector3">
            <a:avLst>
              <a:gd name="adj1" fmla="val 50002"/>
            </a:avLst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pic>
        <p:nvPicPr>
          <p:cNvPr id="3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31B27316-E399-4F79-5EBE-3AE33BE99832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10144443" y="500488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0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5" name="Google Shape;2065;p209"/>
          <p:cNvSpPr txBox="1"/>
          <p:nvPr/>
        </p:nvSpPr>
        <p:spPr>
          <a:xfrm>
            <a:off x="686404" y="634770"/>
            <a:ext cx="10124164" cy="1042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MRS: DETALHAMENTO DOS INVESTIMENTOS NO ACESSO AO PORTO DE SANTOS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endParaRPr sz="2800" b="1" i="0" u="none" strike="noStrike" cap="none">
              <a:solidFill>
                <a:srgbClr val="1343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endParaRPr sz="2800" b="1" i="0" u="none" strike="noStrike" cap="none">
              <a:solidFill>
                <a:srgbClr val="13435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66" name="Google Shape;2066;p20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5768" y="1148915"/>
            <a:ext cx="4464941" cy="5550309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067" name="Google Shape;2067;p209"/>
          <p:cNvGraphicFramePr/>
          <p:nvPr/>
        </p:nvGraphicFramePr>
        <p:xfrm>
          <a:off x="5826898" y="1527391"/>
          <a:ext cx="6232575" cy="5187610"/>
        </p:xfrm>
        <a:graphic>
          <a:graphicData uri="http://schemas.openxmlformats.org/drawingml/2006/table">
            <a:tbl>
              <a:tblPr>
                <a:noFill/>
                <a:tableStyleId>{BDF0B664-1F9F-4123-BBF7-D8A67C0D4E9B}</a:tableStyleId>
              </a:tblPr>
              <a:tblGrid>
                <a:gridCol w="375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9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09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00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4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437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93025">
                <a:tc grid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Investimento</a:t>
                      </a:r>
                      <a:endParaRPr/>
                    </a:p>
                  </a:txBody>
                  <a:tcPr marL="85725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E4E7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Função</a:t>
                      </a:r>
                      <a:endParaRPr/>
                    </a:p>
                  </a:txBody>
                  <a:tcPr marL="85725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E4E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Investimento</a:t>
                      </a:r>
                      <a:endParaRPr/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E4E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VN</a:t>
                      </a:r>
                      <a:endParaRPr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R$ Mi</a:t>
                      </a:r>
                      <a:endParaRPr/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E4E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VPL</a:t>
                      </a:r>
                      <a:endParaRPr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R$ Mi</a:t>
                      </a:r>
                      <a:endParaRPr/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E4E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1" i="0" u="none" strike="noStrike" cap="none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Prazo</a:t>
                      </a:r>
                      <a:endParaRPr/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E4E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30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  <a:endParaRPr/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Pátio de Santos - Fase 1A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Flexibilização de Operações e redução de conflitos internos</a:t>
                      </a:r>
                      <a:endParaRPr/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Ampliação</a:t>
                      </a:r>
                      <a:endParaRPr/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13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11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2022</a:t>
                      </a:r>
                      <a:endParaRPr/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95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  <a:endParaRPr/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Pátio de Campo Grande</a:t>
                      </a:r>
                      <a:endParaRPr/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Fracionamento de trens para a cremalheira</a:t>
                      </a:r>
                      <a:endParaRPr/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14</a:t>
                      </a:r>
                      <a:endParaRPr/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9</a:t>
                      </a:r>
                      <a:endParaRPr/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2025</a:t>
                      </a:r>
                      <a:endParaRPr/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5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/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Pátio de Prainha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Calibri"/>
                        <a:buNone/>
                      </a:pPr>
                      <a:r>
                        <a:rPr lang="pt-BR" sz="1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Desvio Espera</a:t>
                      </a:r>
                      <a:endParaRPr/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Construção</a:t>
                      </a:r>
                      <a:endParaRPr/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21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16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2024</a:t>
                      </a:r>
                      <a:endParaRPr/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95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  <a:endParaRPr/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Travessão em Areais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Melhoria de acesso</a:t>
                      </a:r>
                      <a:endParaRPr/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2029</a:t>
                      </a:r>
                      <a:endParaRPr/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390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</a:t>
                      </a:r>
                      <a:endParaRPr/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Pátio Formador entre Raiz da Serra e Piaçaguera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Consolidador de Trens da cremalheira </a:t>
                      </a:r>
                      <a:endParaRPr/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5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4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2024</a:t>
                      </a:r>
                      <a:endParaRPr/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95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</a:t>
                      </a:r>
                      <a:endParaRPr/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Pátio de Jurubatuba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Desvio Espera</a:t>
                      </a:r>
                      <a:endParaRPr/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62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44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2025</a:t>
                      </a:r>
                      <a:endParaRPr/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95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7</a:t>
                      </a:r>
                      <a:endParaRPr/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Pátio de Quilombo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5725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37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27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2024</a:t>
                      </a:r>
                      <a:endParaRPr/>
                    </a:p>
                  </a:txBody>
                  <a:tcPr marL="0" marR="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68" name="Google Shape;2068;p209"/>
          <p:cNvSpPr/>
          <p:nvPr/>
        </p:nvSpPr>
        <p:spPr>
          <a:xfrm>
            <a:off x="2540597" y="5143248"/>
            <a:ext cx="317500" cy="280576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/>
          </a:p>
        </p:txBody>
      </p:sp>
      <p:sp>
        <p:nvSpPr>
          <p:cNvPr id="2069" name="Google Shape;2069;p209"/>
          <p:cNvSpPr/>
          <p:nvPr/>
        </p:nvSpPr>
        <p:spPr>
          <a:xfrm>
            <a:off x="4328567" y="5283536"/>
            <a:ext cx="317500" cy="280576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/>
          </a:p>
        </p:txBody>
      </p:sp>
      <p:sp>
        <p:nvSpPr>
          <p:cNvPr id="2070" name="Google Shape;2070;p209"/>
          <p:cNvSpPr/>
          <p:nvPr/>
        </p:nvSpPr>
        <p:spPr>
          <a:xfrm>
            <a:off x="2048534" y="3783781"/>
            <a:ext cx="317500" cy="280576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endParaRPr/>
          </a:p>
        </p:txBody>
      </p:sp>
      <p:sp>
        <p:nvSpPr>
          <p:cNvPr id="2071" name="Google Shape;2071;p209"/>
          <p:cNvSpPr/>
          <p:nvPr/>
        </p:nvSpPr>
        <p:spPr>
          <a:xfrm>
            <a:off x="2878485" y="2772145"/>
            <a:ext cx="317500" cy="280576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endParaRPr/>
          </a:p>
        </p:txBody>
      </p:sp>
      <p:sp>
        <p:nvSpPr>
          <p:cNvPr id="2072" name="Google Shape;2072;p209"/>
          <p:cNvSpPr/>
          <p:nvPr/>
        </p:nvSpPr>
        <p:spPr>
          <a:xfrm>
            <a:off x="3653185" y="4106821"/>
            <a:ext cx="317500" cy="280576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6</a:t>
            </a:r>
            <a:endParaRPr/>
          </a:p>
        </p:txBody>
      </p:sp>
      <p:sp>
        <p:nvSpPr>
          <p:cNvPr id="2073" name="Google Shape;2073;p209"/>
          <p:cNvSpPr/>
          <p:nvPr/>
        </p:nvSpPr>
        <p:spPr>
          <a:xfrm>
            <a:off x="3195985" y="3444594"/>
            <a:ext cx="317500" cy="280576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7</a:t>
            </a:r>
            <a:endParaRPr/>
          </a:p>
        </p:txBody>
      </p:sp>
      <p:sp>
        <p:nvSpPr>
          <p:cNvPr id="2074" name="Google Shape;2074;p209"/>
          <p:cNvSpPr/>
          <p:nvPr/>
        </p:nvSpPr>
        <p:spPr>
          <a:xfrm>
            <a:off x="2996022" y="1401986"/>
            <a:ext cx="317500" cy="280576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/>
          </a:p>
        </p:txBody>
      </p:sp>
      <p:sp>
        <p:nvSpPr>
          <p:cNvPr id="2075" name="Google Shape;2075;p209"/>
          <p:cNvSpPr txBox="1"/>
          <p:nvPr/>
        </p:nvSpPr>
        <p:spPr>
          <a:xfrm>
            <a:off x="970809" y="5822755"/>
            <a:ext cx="468000" cy="180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RUMO</a:t>
            </a:r>
            <a:endParaRPr/>
          </a:p>
        </p:txBody>
      </p:sp>
      <p:sp>
        <p:nvSpPr>
          <p:cNvPr id="2076" name="Google Shape;2076;p209"/>
          <p:cNvSpPr txBox="1"/>
          <p:nvPr/>
        </p:nvSpPr>
        <p:spPr>
          <a:xfrm>
            <a:off x="4094567" y="1621757"/>
            <a:ext cx="421910" cy="24622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MRS</a:t>
            </a:r>
            <a:endParaRPr/>
          </a:p>
        </p:txBody>
      </p:sp>
      <p:sp>
        <p:nvSpPr>
          <p:cNvPr id="2077" name="Google Shape;2077;p209"/>
          <p:cNvSpPr txBox="1"/>
          <p:nvPr/>
        </p:nvSpPr>
        <p:spPr>
          <a:xfrm>
            <a:off x="2280585" y="4387397"/>
            <a:ext cx="1010213" cy="24622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Porto de Santos</a:t>
            </a:r>
            <a:endParaRPr/>
          </a:p>
        </p:txBody>
      </p:sp>
      <p:pic>
        <p:nvPicPr>
          <p:cNvPr id="2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F6A509F8-FBEF-DCAA-6001-0CA8E1C53200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10186484" y="321010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0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83" name="Google Shape;2083;p210"/>
          <p:cNvCxnSpPr/>
          <p:nvPr/>
        </p:nvCxnSpPr>
        <p:spPr>
          <a:xfrm>
            <a:off x="669702" y="6149503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086" name="Google Shape;2086;p210"/>
          <p:cNvSpPr txBox="1"/>
          <p:nvPr/>
        </p:nvSpPr>
        <p:spPr>
          <a:xfrm>
            <a:off x="615445" y="437953"/>
            <a:ext cx="10515600" cy="1055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Ferrovia: MRS</a:t>
            </a:r>
            <a:endParaRPr/>
          </a:p>
        </p:txBody>
      </p:sp>
      <p:pic>
        <p:nvPicPr>
          <p:cNvPr id="2087" name="Google Shape;2087;p2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4066" y="1356657"/>
            <a:ext cx="8923868" cy="4702737"/>
          </a:xfrm>
          <a:prstGeom prst="rect">
            <a:avLst/>
          </a:prstGeom>
          <a:noFill/>
          <a:ln>
            <a:noFill/>
          </a:ln>
        </p:spPr>
      </p:pic>
      <p:sp>
        <p:nvSpPr>
          <p:cNvPr id="2088" name="Google Shape;2088;p210"/>
          <p:cNvSpPr txBox="1"/>
          <p:nvPr/>
        </p:nvSpPr>
        <p:spPr>
          <a:xfrm>
            <a:off x="1771735" y="5819438"/>
            <a:ext cx="1409873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Elaboração: MRS</a:t>
            </a:r>
            <a:endParaRPr/>
          </a:p>
        </p:txBody>
      </p:sp>
      <p:sp>
        <p:nvSpPr>
          <p:cNvPr id="2089" name="Google Shape;2089;p210"/>
          <p:cNvSpPr txBox="1"/>
          <p:nvPr/>
        </p:nvSpPr>
        <p:spPr>
          <a:xfrm>
            <a:off x="5537289" y="965759"/>
            <a:ext cx="65274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2023</a:t>
            </a:r>
            <a:endParaRPr/>
          </a:p>
        </p:txBody>
      </p:sp>
      <p:pic>
        <p:nvPicPr>
          <p:cNvPr id="3" name="image6.png">
            <a:extLst>
              <a:ext uri="{FF2B5EF4-FFF2-40B4-BE49-F238E27FC236}">
                <a16:creationId xmlns:a16="http://schemas.microsoft.com/office/drawing/2014/main" id="{366CF3E6-B5F1-AB42-7407-023468F42F8A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C59C8DDF-8DA9-7FC9-971C-BD8AD3561551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CF74FC84-09C8-0DE0-6680-3F7EF95774C4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144443" y="500488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0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95" name="Google Shape;2095;p211"/>
          <p:cNvCxnSpPr/>
          <p:nvPr/>
        </p:nvCxnSpPr>
        <p:spPr>
          <a:xfrm>
            <a:off x="669702" y="6149503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098" name="Google Shape;2098;p211"/>
          <p:cNvSpPr txBox="1"/>
          <p:nvPr/>
        </p:nvSpPr>
        <p:spPr>
          <a:xfrm>
            <a:off x="615445" y="437953"/>
            <a:ext cx="10515600" cy="1055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Ferrovia: MRS</a:t>
            </a:r>
            <a:endParaRPr/>
          </a:p>
        </p:txBody>
      </p:sp>
      <p:sp>
        <p:nvSpPr>
          <p:cNvPr id="2099" name="Google Shape;2099;p211"/>
          <p:cNvSpPr txBox="1"/>
          <p:nvPr/>
        </p:nvSpPr>
        <p:spPr>
          <a:xfrm>
            <a:off x="5107429" y="5796671"/>
            <a:ext cx="1409873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Elaboração: MRS</a:t>
            </a:r>
            <a:endParaRPr/>
          </a:p>
        </p:txBody>
      </p:sp>
      <p:sp>
        <p:nvSpPr>
          <p:cNvPr id="2100" name="Google Shape;2100;p211"/>
          <p:cNvSpPr txBox="1"/>
          <p:nvPr/>
        </p:nvSpPr>
        <p:spPr>
          <a:xfrm>
            <a:off x="5537288" y="681637"/>
            <a:ext cx="65274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2024</a:t>
            </a:r>
            <a:endParaRPr/>
          </a:p>
        </p:txBody>
      </p:sp>
      <p:pic>
        <p:nvPicPr>
          <p:cNvPr id="2101" name="Google Shape;2101;p2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20632" y="1088777"/>
            <a:ext cx="8183465" cy="47331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6.png">
            <a:extLst>
              <a:ext uri="{FF2B5EF4-FFF2-40B4-BE49-F238E27FC236}">
                <a16:creationId xmlns:a16="http://schemas.microsoft.com/office/drawing/2014/main" id="{A33ACF8B-6403-8CCA-E078-44369D3034B2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606CA79E-1885-5EA8-E5F7-39898B5756EC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D47DF0AB-D559-1A3C-394C-F913FF9AEB07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144443" y="500488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07" name="Google Shape;2107;p212"/>
          <p:cNvCxnSpPr/>
          <p:nvPr/>
        </p:nvCxnSpPr>
        <p:spPr>
          <a:xfrm>
            <a:off x="645273" y="5980636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108" name="Google Shape;2108;p212"/>
          <p:cNvSpPr txBox="1"/>
          <p:nvPr/>
        </p:nvSpPr>
        <p:spPr>
          <a:xfrm>
            <a:off x="615445" y="437953"/>
            <a:ext cx="10515600" cy="1055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Ferrovia: FCA</a:t>
            </a:r>
            <a:endParaRPr/>
          </a:p>
        </p:txBody>
      </p:sp>
      <p:sp>
        <p:nvSpPr>
          <p:cNvPr id="2111" name="Google Shape;2111;p212"/>
          <p:cNvSpPr/>
          <p:nvPr/>
        </p:nvSpPr>
        <p:spPr>
          <a:xfrm>
            <a:off x="485775" y="1581151"/>
            <a:ext cx="11329067" cy="3612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" tIns="36000" rIns="36000" bIns="36000" anchor="t" anchorCtr="0">
            <a:spAutoFit/>
          </a:bodyPr>
          <a:lstStyle/>
          <a:p>
            <a:pPr marL="540000" marR="0" lvl="1" indent="-285750" algn="just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40"/>
              <a:buFont typeface="Noto Sans Symbols"/>
              <a:buChar char="▪"/>
            </a:pPr>
            <a:r>
              <a:rPr lang="pt-BR"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A FCA, operada pela VLI, tem 7.223 km de malha, sendo 7.089 km em bitola estreita, 3 km em bitola larga e 131 km em bitola mista. Sua concessão vai até 2026, com possibilidade de prorrogação. </a:t>
            </a:r>
            <a:endParaRPr sz="2000" b="0" i="0" u="none" strike="noStrike" cap="none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40000" marR="0" lvl="1" indent="-285750" algn="just" rtl="0"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1540"/>
              <a:buFont typeface="Noto Sans Symbols"/>
              <a:buChar char="▪"/>
            </a:pPr>
            <a:r>
              <a:rPr lang="pt-BR"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No RJ, a malha da FCA possui 688 km. </a:t>
            </a:r>
            <a:endParaRPr sz="2000"/>
          </a:p>
          <a:p>
            <a:pPr marL="540000" marR="0" lvl="1" indent="-285750" algn="just" rtl="0"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1540"/>
              <a:buFont typeface="Noto Sans Symbols"/>
              <a:buChar char="▪"/>
            </a:pPr>
            <a:r>
              <a:rPr lang="pt-BR"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Atende a 8 estados: MG, SE, GO, ES, DF, RJ, BA e SP.</a:t>
            </a:r>
            <a:endParaRPr sz="2000"/>
          </a:p>
          <a:p>
            <a:pPr marL="540000" marR="0" lvl="1" indent="-285750" algn="just" rtl="0"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1540"/>
              <a:buFont typeface="Noto Sans Symbols"/>
              <a:buChar char="▪"/>
            </a:pPr>
            <a:r>
              <a:rPr lang="pt-BR"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Conecta diretamente com 4 portos, sendo 3 com ramal inativo (Angra dos Reis-RJ, </a:t>
            </a:r>
            <a:r>
              <a:rPr lang="pt-BR" sz="2000" b="0" i="0" u="none" strike="noStrike" cap="none" err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Salvador-BA</a:t>
            </a:r>
            <a:r>
              <a:rPr lang="pt-BR"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e </a:t>
            </a:r>
            <a:r>
              <a:rPr lang="pt-BR" sz="2000" b="0" i="0" u="none" strike="noStrike" cap="none" err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Aracaju-SE</a:t>
            </a:r>
            <a:r>
              <a:rPr lang="pt-BR"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), e com ramal ativo em Aratu-BA.</a:t>
            </a:r>
            <a:endParaRPr sz="2000"/>
          </a:p>
          <a:p>
            <a:pPr marL="540000" marR="0" lvl="1" indent="-285750" algn="just" rtl="0"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1540"/>
              <a:buFont typeface="Noto Sans Symbols"/>
              <a:buChar char="▪"/>
            </a:pPr>
            <a:r>
              <a:rPr lang="pt-BR"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Indiretamente, conecta-se aos portos de Santos, Rio de Janeiro e Itaguaí.</a:t>
            </a:r>
            <a:endParaRPr sz="2000"/>
          </a:p>
          <a:p>
            <a:pPr marL="540000" marR="0" lvl="1" indent="-285750" algn="just" rtl="0"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1540"/>
              <a:buFont typeface="Noto Sans Symbols"/>
              <a:buChar char="▪"/>
            </a:pPr>
            <a:r>
              <a:rPr lang="pt-BR"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A VLI-FCA movimenta predominantemente grãos sólidos e açúcar, e  pequenas quantidades de cargas </a:t>
            </a:r>
            <a:r>
              <a:rPr lang="pt-BR" sz="2000" b="0" i="0" u="none" strike="noStrike" cap="none" err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conteinerizáveis</a:t>
            </a:r>
            <a:r>
              <a:rPr lang="pt-BR"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entre Minas Gerais e Rio de Janeiro e entre Anápolis-GO e Paulínia-SP.</a:t>
            </a:r>
            <a:endParaRPr sz="2000"/>
          </a:p>
        </p:txBody>
      </p:sp>
      <p:pic>
        <p:nvPicPr>
          <p:cNvPr id="2112" name="Google Shape;2112;p2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16516" y="642571"/>
            <a:ext cx="1067430" cy="638679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414;p24"/>
          <p:cNvSpPr/>
          <p:nvPr/>
        </p:nvSpPr>
        <p:spPr>
          <a:xfrm>
            <a:off x="615445" y="5737060"/>
            <a:ext cx="1215397" cy="253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pt-BR" sz="105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Fonte: FCA</a:t>
            </a:r>
            <a:endParaRPr sz="105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image6.png">
            <a:extLst>
              <a:ext uri="{FF2B5EF4-FFF2-40B4-BE49-F238E27FC236}">
                <a16:creationId xmlns:a16="http://schemas.microsoft.com/office/drawing/2014/main" id="{44F618E9-60ED-8343-8FB7-2ED0AF5C35FF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12F09D26-C2A1-860F-5BCC-FABA611E7FE1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E795FB45-D898-8D77-9336-CEB58CD9EFA7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144443" y="500488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18" name="Google Shape;2118;p213"/>
          <p:cNvCxnSpPr/>
          <p:nvPr/>
        </p:nvCxnSpPr>
        <p:spPr>
          <a:xfrm>
            <a:off x="645273" y="612721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119" name="Google Shape;2119;p213"/>
          <p:cNvSpPr txBox="1"/>
          <p:nvPr/>
        </p:nvSpPr>
        <p:spPr>
          <a:xfrm>
            <a:off x="615445" y="437953"/>
            <a:ext cx="10515600" cy="1055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Ferrovia: FCA</a:t>
            </a:r>
            <a:endParaRPr/>
          </a:p>
        </p:txBody>
      </p:sp>
      <p:graphicFrame>
        <p:nvGraphicFramePr>
          <p:cNvPr id="2122" name="Google Shape;2122;p213"/>
          <p:cNvGraphicFramePr/>
          <p:nvPr>
            <p:extLst>
              <p:ext uri="{D42A27DB-BD31-4B8C-83A1-F6EECF244321}">
                <p14:modId xmlns:p14="http://schemas.microsoft.com/office/powerpoint/2010/main" val="10343780"/>
              </p:ext>
            </p:extLst>
          </p:nvPr>
        </p:nvGraphicFramePr>
        <p:xfrm>
          <a:off x="1383595" y="1688418"/>
          <a:ext cx="5150508" cy="39822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2123" name="Google Shape;2123;p213"/>
          <p:cNvCxnSpPr/>
          <p:nvPr/>
        </p:nvCxnSpPr>
        <p:spPr>
          <a:xfrm rot="10800000">
            <a:off x="7160528" y="1441581"/>
            <a:ext cx="0" cy="39600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2125" name="Google Shape;2125;p213"/>
          <p:cNvSpPr txBox="1"/>
          <p:nvPr/>
        </p:nvSpPr>
        <p:spPr>
          <a:xfrm>
            <a:off x="645273" y="5544703"/>
            <a:ext cx="9180149" cy="5648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b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1) Não inclui cargas de “direito de passagem” de outras ferrovias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2) Outras cargas em 2023 incluem: Toras de Madeira (2,7%), Enxofre (2,4%), Farelo de Soja (2,4%), Milho (2,4%), Ferro Gusa (2,3%), e outros (13,9%).</a:t>
            </a:r>
            <a:endParaRPr sz="11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Fonte: ANTT (2024)</a:t>
            </a:r>
            <a:endParaRPr/>
          </a:p>
        </p:txBody>
      </p:sp>
      <p:sp>
        <p:nvSpPr>
          <p:cNvPr id="2126" name="Google Shape;2126;p213"/>
          <p:cNvSpPr txBox="1"/>
          <p:nvPr/>
        </p:nvSpPr>
        <p:spPr>
          <a:xfrm>
            <a:off x="1383430" y="1291188"/>
            <a:ext cx="4500000" cy="2878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 b="1" i="1">
                <a:solidFill>
                  <a:schemeClr val="accent2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Evolução da movimentação por tipo de carga</a:t>
            </a:r>
            <a:r>
              <a:rPr lang="pt-BR" sz="1600" b="1" i="1" baseline="30000">
                <a:solidFill>
                  <a:schemeClr val="accent2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1</a:t>
            </a:r>
            <a:endParaRPr/>
          </a:p>
        </p:txBody>
      </p:sp>
      <p:sp>
        <p:nvSpPr>
          <p:cNvPr id="2127" name="Google Shape;2127;p213"/>
          <p:cNvSpPr txBox="1"/>
          <p:nvPr/>
        </p:nvSpPr>
        <p:spPr>
          <a:xfrm>
            <a:off x="7184919" y="1301112"/>
            <a:ext cx="3448051" cy="2878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 b="1" i="1">
                <a:solidFill>
                  <a:schemeClr val="accent2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Principais produtos movimentados </a:t>
            </a:r>
            <a:endParaRPr/>
          </a:p>
        </p:txBody>
      </p:sp>
      <p:sp>
        <p:nvSpPr>
          <p:cNvPr id="2128" name="Google Shape;2128;p213"/>
          <p:cNvSpPr/>
          <p:nvPr/>
        </p:nvSpPr>
        <p:spPr>
          <a:xfrm>
            <a:off x="1383431" y="1605944"/>
            <a:ext cx="2032119" cy="25726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36000" tIns="18000" rIns="36000" bIns="180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 i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Milhões de toneladas</a:t>
            </a:r>
            <a:endParaRPr sz="1400" b="1" i="1" baseline="300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9" name="Google Shape;2129;p213"/>
          <p:cNvSpPr/>
          <p:nvPr/>
        </p:nvSpPr>
        <p:spPr>
          <a:xfrm>
            <a:off x="7236139" y="1595191"/>
            <a:ext cx="2576469" cy="25179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36000" tIns="18000" rIns="36000" bIns="180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 i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2023, Milhões de toneladas</a:t>
            </a:r>
            <a:endParaRPr sz="1400" b="1" i="1" baseline="300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130" name="Google Shape;2130;p213"/>
          <p:cNvGrpSpPr/>
          <p:nvPr/>
        </p:nvGrpSpPr>
        <p:grpSpPr>
          <a:xfrm>
            <a:off x="10480889" y="1554382"/>
            <a:ext cx="1354398" cy="951018"/>
            <a:chOff x="8324088" y="277305"/>
            <a:chExt cx="1354398" cy="951018"/>
          </a:xfrm>
        </p:grpSpPr>
        <p:sp>
          <p:nvSpPr>
            <p:cNvPr id="2131" name="Google Shape;2131;p213"/>
            <p:cNvSpPr/>
            <p:nvPr/>
          </p:nvSpPr>
          <p:spPr>
            <a:xfrm>
              <a:off x="8324088" y="474420"/>
              <a:ext cx="304162" cy="153988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32" name="Google Shape;2132;p213"/>
            <p:cNvSpPr/>
            <p:nvPr/>
          </p:nvSpPr>
          <p:spPr>
            <a:xfrm>
              <a:off x="8324088" y="671535"/>
              <a:ext cx="304162" cy="153988"/>
            </a:xfrm>
            <a:prstGeom prst="rect">
              <a:avLst/>
            </a:prstGeom>
            <a:solidFill>
              <a:srgbClr val="FF6600"/>
            </a:solidFill>
            <a:ln w="9525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33" name="Google Shape;2133;p213"/>
            <p:cNvSpPr/>
            <p:nvPr/>
          </p:nvSpPr>
          <p:spPr>
            <a:xfrm>
              <a:off x="8324088" y="868649"/>
              <a:ext cx="304162" cy="153988"/>
            </a:xfrm>
            <a:prstGeom prst="rect">
              <a:avLst/>
            </a:prstGeom>
            <a:solidFill>
              <a:srgbClr val="F19997"/>
            </a:solidFill>
            <a:ln w="9525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34" name="Google Shape;2134;p213"/>
            <p:cNvSpPr/>
            <p:nvPr/>
          </p:nvSpPr>
          <p:spPr>
            <a:xfrm>
              <a:off x="8703860" y="478090"/>
              <a:ext cx="974626" cy="1538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342900" marR="0" lvl="0" indent="-34290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000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Granéis Agrícolas</a:t>
              </a:r>
              <a:endParaRPr/>
            </a:p>
          </p:txBody>
        </p:sp>
        <p:sp>
          <p:nvSpPr>
            <p:cNvPr id="2135" name="Google Shape;2135;p213"/>
            <p:cNvSpPr/>
            <p:nvPr/>
          </p:nvSpPr>
          <p:spPr>
            <a:xfrm>
              <a:off x="8703860" y="678875"/>
              <a:ext cx="934551" cy="1538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000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Granéis Líquidos</a:t>
              </a:r>
              <a:endParaRPr/>
            </a:p>
          </p:txBody>
        </p:sp>
        <p:sp>
          <p:nvSpPr>
            <p:cNvPr id="2136" name="Google Shape;2136;p213"/>
            <p:cNvSpPr/>
            <p:nvPr/>
          </p:nvSpPr>
          <p:spPr>
            <a:xfrm>
              <a:off x="8703860" y="879761"/>
              <a:ext cx="783869" cy="1538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342900" marR="0" lvl="0" indent="-34290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000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Cargas Gerais</a:t>
              </a:r>
              <a:endParaRPr sz="1000" baseline="300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37" name="Google Shape;2137;p213"/>
            <p:cNvSpPr/>
            <p:nvPr/>
          </p:nvSpPr>
          <p:spPr>
            <a:xfrm>
              <a:off x="8324088" y="277305"/>
              <a:ext cx="304162" cy="153988"/>
            </a:xfrm>
            <a:prstGeom prst="rect">
              <a:avLst/>
            </a:prstGeom>
            <a:solidFill>
              <a:srgbClr val="A5A5A5"/>
            </a:solidFill>
            <a:ln w="9525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38" name="Google Shape;2138;p213"/>
            <p:cNvSpPr/>
            <p:nvPr/>
          </p:nvSpPr>
          <p:spPr>
            <a:xfrm>
              <a:off x="8703860" y="277305"/>
              <a:ext cx="934551" cy="1538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342900" marR="0" lvl="0" indent="-34290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000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Granéis Minerais</a:t>
              </a:r>
              <a:endParaRPr/>
            </a:p>
          </p:txBody>
        </p:sp>
        <p:sp>
          <p:nvSpPr>
            <p:cNvPr id="2139" name="Google Shape;2139;p213"/>
            <p:cNvSpPr/>
            <p:nvPr/>
          </p:nvSpPr>
          <p:spPr>
            <a:xfrm>
              <a:off x="8324088" y="1063323"/>
              <a:ext cx="304162" cy="153988"/>
            </a:xfrm>
            <a:prstGeom prst="rect">
              <a:avLst/>
            </a:prstGeom>
            <a:solidFill>
              <a:srgbClr val="C00000"/>
            </a:solidFill>
            <a:ln w="9525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40" name="Google Shape;2140;p213"/>
            <p:cNvSpPr/>
            <p:nvPr/>
          </p:nvSpPr>
          <p:spPr>
            <a:xfrm>
              <a:off x="8703860" y="1074435"/>
              <a:ext cx="679673" cy="1538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342900" marR="0" lvl="0" indent="-34290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000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Contêineres</a:t>
              </a:r>
              <a:endParaRPr sz="1000" baseline="300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41" name="Google Shape;2141;p213"/>
          <p:cNvSpPr txBox="1"/>
          <p:nvPr/>
        </p:nvSpPr>
        <p:spPr>
          <a:xfrm>
            <a:off x="7198881" y="1879737"/>
            <a:ext cx="1621811" cy="2032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625" tIns="20625" rIns="20625" bIns="20625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50" b="1">
                <a:solidFill>
                  <a:srgbClr val="07355F"/>
                </a:solidFill>
                <a:latin typeface="Calibri"/>
                <a:ea typeface="Calibri"/>
                <a:cs typeface="Calibri"/>
                <a:sym typeface="Calibri"/>
              </a:rPr>
              <a:t> Total = 33,2</a:t>
            </a:r>
            <a:endParaRPr sz="1050" b="1">
              <a:solidFill>
                <a:srgbClr val="07355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142" name="Google Shape;2142;p213"/>
          <p:cNvGraphicFramePr/>
          <p:nvPr/>
        </p:nvGraphicFramePr>
        <p:xfrm>
          <a:off x="7661489" y="2582251"/>
          <a:ext cx="2819400" cy="236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43" name="Google Shape;2143;p213"/>
          <p:cNvSpPr txBox="1"/>
          <p:nvPr/>
        </p:nvSpPr>
        <p:spPr>
          <a:xfrm>
            <a:off x="9142567" y="2500197"/>
            <a:ext cx="1037282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Calcário Siderúrgico</a:t>
            </a:r>
            <a:endParaRPr sz="1000" b="0" baseline="300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4" name="Google Shape;2144;p213"/>
          <p:cNvSpPr txBox="1"/>
          <p:nvPr/>
        </p:nvSpPr>
        <p:spPr>
          <a:xfrm>
            <a:off x="8378185" y="2504829"/>
            <a:ext cx="73568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Bauxita</a:t>
            </a:r>
            <a:endParaRPr/>
          </a:p>
        </p:txBody>
      </p:sp>
      <p:sp>
        <p:nvSpPr>
          <p:cNvPr id="2145" name="Google Shape;2145;p213"/>
          <p:cNvSpPr txBox="1"/>
          <p:nvPr/>
        </p:nvSpPr>
        <p:spPr>
          <a:xfrm>
            <a:off x="7814674" y="2938913"/>
            <a:ext cx="450811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Açúcar</a:t>
            </a:r>
            <a:endParaRPr/>
          </a:p>
        </p:txBody>
      </p:sp>
      <p:sp>
        <p:nvSpPr>
          <p:cNvPr id="2146" name="Google Shape;2146;p213"/>
          <p:cNvSpPr txBox="1"/>
          <p:nvPr/>
        </p:nvSpPr>
        <p:spPr>
          <a:xfrm>
            <a:off x="9653534" y="4662136"/>
            <a:ext cx="267804" cy="153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Soja</a:t>
            </a:r>
            <a:endParaRPr/>
          </a:p>
        </p:txBody>
      </p:sp>
      <p:sp>
        <p:nvSpPr>
          <p:cNvPr id="2147" name="Google Shape;2147;p213"/>
          <p:cNvSpPr txBox="1"/>
          <p:nvPr/>
        </p:nvSpPr>
        <p:spPr>
          <a:xfrm>
            <a:off x="10092956" y="3306180"/>
            <a:ext cx="581314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Outros</a:t>
            </a:r>
            <a:r>
              <a:rPr lang="pt-BR" sz="1000" b="0" baseline="300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/>
          </a:p>
        </p:txBody>
      </p:sp>
      <p:sp>
        <p:nvSpPr>
          <p:cNvPr id="2148" name="Google Shape;2148;p213"/>
          <p:cNvSpPr txBox="1"/>
          <p:nvPr/>
        </p:nvSpPr>
        <p:spPr>
          <a:xfrm>
            <a:off x="7473652" y="4017948"/>
            <a:ext cx="735683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Minério de Ferro</a:t>
            </a:r>
            <a:endParaRPr/>
          </a:p>
        </p:txBody>
      </p:sp>
      <p:pic>
        <p:nvPicPr>
          <p:cNvPr id="3" name="image6.png">
            <a:extLst>
              <a:ext uri="{FF2B5EF4-FFF2-40B4-BE49-F238E27FC236}">
                <a16:creationId xmlns:a16="http://schemas.microsoft.com/office/drawing/2014/main" id="{8954A6C9-F9F5-C49A-F11E-01833B401620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F556655B-D1B5-7D49-0E14-8E3E425A4F34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53489AC7-EDE4-B781-337C-E4C5F633D54F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>
          <a:xfrm>
            <a:off x="10144443" y="500488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lt1"/>
        </a:solidFill>
        <a:effectLst/>
      </p:bgPr>
    </p:bg>
    <p:spTree>
      <p:nvGrpSpPr>
        <p:cNvPr id="1" name="Shape 2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3" name="Google Shape;2153;p2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4" name="Google Shape;2154;p214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82766A">
              <a:alpha val="1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5" name="Google Shape;2155;p214"/>
          <p:cNvSpPr txBox="1">
            <a:spLocks noGrp="1"/>
          </p:cNvSpPr>
          <p:nvPr>
            <p:ph type="title"/>
          </p:nvPr>
        </p:nvSpPr>
        <p:spPr>
          <a:xfrm>
            <a:off x="8115300" y="1562669"/>
            <a:ext cx="3389515" cy="23806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Calibri"/>
              <a:buNone/>
            </a:pPr>
            <a:r>
              <a:rPr lang="pt-BR" sz="3600" b="1" i="0" u="none" strike="noStrike" cap="none">
                <a:solidFill>
                  <a:srgbClr val="262626"/>
                </a:solidFill>
              </a:rPr>
              <a:t>MALHA FERROVIÁRIA: FCA</a:t>
            </a:r>
            <a:endParaRPr sz="3600">
              <a:solidFill>
                <a:srgbClr val="262626"/>
              </a:solidFill>
            </a:endParaRPr>
          </a:p>
        </p:txBody>
      </p:sp>
      <p:pic>
        <p:nvPicPr>
          <p:cNvPr id="2156" name="Google Shape;2156;p214" descr="Mapa&#10;&#10;Descrição gerada automaticamente"/>
          <p:cNvPicPr preferRelativeResize="0"/>
          <p:nvPr/>
        </p:nvPicPr>
        <p:blipFill rotWithShape="1">
          <a:blip r:embed="rId3">
            <a:alphaModFix/>
          </a:blip>
          <a:srcRect t="10535"/>
          <a:stretch/>
        </p:blipFill>
        <p:spPr>
          <a:xfrm>
            <a:off x="20" y="1"/>
            <a:ext cx="7665573" cy="6857999"/>
          </a:xfrm>
          <a:custGeom>
            <a:avLst/>
            <a:gdLst/>
            <a:ahLst/>
            <a:cxnLst/>
            <a:rect l="l" t="t" r="r" b="b"/>
            <a:pathLst>
              <a:path w="7665593" h="6857999" extrusionOk="0">
                <a:moveTo>
                  <a:pt x="0" y="0"/>
                </a:moveTo>
                <a:lnTo>
                  <a:pt x="7363783" y="0"/>
                </a:lnTo>
                <a:lnTo>
                  <a:pt x="7372954" y="18152"/>
                </a:lnTo>
                <a:cubicBezTo>
                  <a:pt x="7378508" y="27417"/>
                  <a:pt x="7383821" y="35694"/>
                  <a:pt x="7386404" y="41707"/>
                </a:cubicBezTo>
                <a:lnTo>
                  <a:pt x="7389058" y="60832"/>
                </a:lnTo>
                <a:lnTo>
                  <a:pt x="7394074" y="60137"/>
                </a:lnTo>
                <a:lnTo>
                  <a:pt x="7394443" y="67241"/>
                </a:lnTo>
                <a:lnTo>
                  <a:pt x="7394565" y="83099"/>
                </a:lnTo>
                <a:cubicBezTo>
                  <a:pt x="7395324" y="92994"/>
                  <a:pt x="7394122" y="120511"/>
                  <a:pt x="7395957" y="130584"/>
                </a:cubicBezTo>
                <a:cubicBezTo>
                  <a:pt x="7401306" y="133490"/>
                  <a:pt x="7404223" y="137975"/>
                  <a:pt x="7405574" y="143540"/>
                </a:cubicBezTo>
                <a:lnTo>
                  <a:pt x="7405725" y="155795"/>
                </a:lnTo>
                <a:lnTo>
                  <a:pt x="7418615" y="226869"/>
                </a:lnTo>
                <a:lnTo>
                  <a:pt x="7419579" y="236641"/>
                </a:lnTo>
                <a:lnTo>
                  <a:pt x="7423900" y="241933"/>
                </a:lnTo>
                <a:cubicBezTo>
                  <a:pt x="7424763" y="245974"/>
                  <a:pt x="7424206" y="257579"/>
                  <a:pt x="7424760" y="260885"/>
                </a:cubicBezTo>
                <a:cubicBezTo>
                  <a:pt x="7425580" y="261177"/>
                  <a:pt x="7426400" y="261469"/>
                  <a:pt x="7427220" y="261761"/>
                </a:cubicBezTo>
                <a:cubicBezTo>
                  <a:pt x="7431152" y="272291"/>
                  <a:pt x="7444241" y="311893"/>
                  <a:pt x="7448344" y="324055"/>
                </a:cubicBezTo>
                <a:cubicBezTo>
                  <a:pt x="7444563" y="326484"/>
                  <a:pt x="7450535" y="331924"/>
                  <a:pt x="7451833" y="334727"/>
                </a:cubicBezTo>
                <a:cubicBezTo>
                  <a:pt x="7449286" y="335161"/>
                  <a:pt x="7448510" y="341947"/>
                  <a:pt x="7450776" y="343948"/>
                </a:cubicBezTo>
                <a:cubicBezTo>
                  <a:pt x="7463202" y="391652"/>
                  <a:pt x="7437523" y="367773"/>
                  <a:pt x="7453791" y="395003"/>
                </a:cubicBezTo>
                <a:cubicBezTo>
                  <a:pt x="7454869" y="399820"/>
                  <a:pt x="7453841" y="403723"/>
                  <a:pt x="7451939" y="407147"/>
                </a:cubicBezTo>
                <a:lnTo>
                  <a:pt x="7448030" y="412254"/>
                </a:lnTo>
                <a:lnTo>
                  <a:pt x="7455416" y="432021"/>
                </a:lnTo>
                <a:cubicBezTo>
                  <a:pt x="7457991" y="441758"/>
                  <a:pt x="7459699" y="452007"/>
                  <a:pt x="7460479" y="462523"/>
                </a:cubicBezTo>
                <a:cubicBezTo>
                  <a:pt x="7455275" y="464882"/>
                  <a:pt x="7462669" y="473136"/>
                  <a:pt x="7464133" y="477020"/>
                </a:cubicBezTo>
                <a:cubicBezTo>
                  <a:pt x="7460734" y="477060"/>
                  <a:pt x="7459104" y="485663"/>
                  <a:pt x="7461914" y="488716"/>
                </a:cubicBezTo>
                <a:cubicBezTo>
                  <a:pt x="7474065" y="552879"/>
                  <a:pt x="7442314" y="516775"/>
                  <a:pt x="7461353" y="555280"/>
                </a:cubicBezTo>
                <a:cubicBezTo>
                  <a:pt x="7462345" y="561721"/>
                  <a:pt x="7460642" y="566553"/>
                  <a:pt x="7457829" y="570585"/>
                </a:cubicBezTo>
                <a:lnTo>
                  <a:pt x="7450804" y="577839"/>
                </a:lnTo>
                <a:lnTo>
                  <a:pt x="7453309" y="583524"/>
                </a:lnTo>
                <a:cubicBezTo>
                  <a:pt x="7453505" y="604977"/>
                  <a:pt x="7446306" y="611303"/>
                  <a:pt x="7453558" y="623785"/>
                </a:cubicBezTo>
                <a:cubicBezTo>
                  <a:pt x="7438483" y="642230"/>
                  <a:pt x="7452055" y="636019"/>
                  <a:pt x="7454362" y="650049"/>
                </a:cubicBezTo>
                <a:cubicBezTo>
                  <a:pt x="7457368" y="661117"/>
                  <a:pt x="7463152" y="640798"/>
                  <a:pt x="7464006" y="651645"/>
                </a:cubicBezTo>
                <a:cubicBezTo>
                  <a:pt x="7460114" y="663380"/>
                  <a:pt x="7472201" y="662829"/>
                  <a:pt x="7467442" y="675032"/>
                </a:cubicBezTo>
                <a:cubicBezTo>
                  <a:pt x="7458335" y="672068"/>
                  <a:pt x="7469207" y="699114"/>
                  <a:pt x="7461251" y="699956"/>
                </a:cubicBezTo>
                <a:cubicBezTo>
                  <a:pt x="7472628" y="710321"/>
                  <a:pt x="7458614" y="715529"/>
                  <a:pt x="7462119" y="729331"/>
                </a:cubicBezTo>
                <a:cubicBezTo>
                  <a:pt x="7466423" y="735831"/>
                  <a:pt x="7467162" y="740521"/>
                  <a:pt x="7462533" y="746910"/>
                </a:cubicBezTo>
                <a:cubicBezTo>
                  <a:pt x="7483486" y="776851"/>
                  <a:pt x="7463470" y="765024"/>
                  <a:pt x="7471529" y="793043"/>
                </a:cubicBezTo>
                <a:cubicBezTo>
                  <a:pt x="7480002" y="817184"/>
                  <a:pt x="7485500" y="844550"/>
                  <a:pt x="7505730" y="867898"/>
                </a:cubicBezTo>
                <a:cubicBezTo>
                  <a:pt x="7511461" y="872184"/>
                  <a:pt x="7513630" y="882707"/>
                  <a:pt x="7510576" y="891400"/>
                </a:cubicBezTo>
                <a:cubicBezTo>
                  <a:pt x="7510049" y="892894"/>
                  <a:pt x="7509385" y="894278"/>
                  <a:pt x="7508604" y="895508"/>
                </a:cubicBezTo>
                <a:cubicBezTo>
                  <a:pt x="7511698" y="915692"/>
                  <a:pt x="7525520" y="989520"/>
                  <a:pt x="7529143" y="1012510"/>
                </a:cubicBezTo>
                <a:cubicBezTo>
                  <a:pt x="7521781" y="1014371"/>
                  <a:pt x="7535067" y="1025997"/>
                  <a:pt x="7530347" y="1033444"/>
                </a:cubicBezTo>
                <a:cubicBezTo>
                  <a:pt x="7526204" y="1038777"/>
                  <a:pt x="7529270" y="1043549"/>
                  <a:pt x="7529596" y="1049120"/>
                </a:cubicBezTo>
                <a:cubicBezTo>
                  <a:pt x="7526339" y="1056460"/>
                  <a:pt x="7532220" y="1080398"/>
                  <a:pt x="7536437" y="1086639"/>
                </a:cubicBezTo>
                <a:cubicBezTo>
                  <a:pt x="7551094" y="1101553"/>
                  <a:pt x="7540210" y="1135442"/>
                  <a:pt x="7551438" y="1147834"/>
                </a:cubicBezTo>
                <a:cubicBezTo>
                  <a:pt x="7553086" y="1152330"/>
                  <a:pt x="7553752" y="1156729"/>
                  <a:pt x="7553808" y="1161047"/>
                </a:cubicBezTo>
                <a:lnTo>
                  <a:pt x="7552572" y="1173130"/>
                </a:lnTo>
                <a:lnTo>
                  <a:pt x="7549434" y="1176566"/>
                </a:lnTo>
                <a:lnTo>
                  <a:pt x="7550211" y="1183950"/>
                </a:lnTo>
                <a:lnTo>
                  <a:pt x="7549733" y="1186066"/>
                </a:lnTo>
                <a:cubicBezTo>
                  <a:pt x="7548807" y="1190108"/>
                  <a:pt x="7548001" y="1194099"/>
                  <a:pt x="7547683" y="1198047"/>
                </a:cubicBezTo>
                <a:cubicBezTo>
                  <a:pt x="7563423" y="1192855"/>
                  <a:pt x="7547566" y="1230782"/>
                  <a:pt x="7560295" y="1219849"/>
                </a:cubicBezTo>
                <a:cubicBezTo>
                  <a:pt x="7561281" y="1240644"/>
                  <a:pt x="7573138" y="1224782"/>
                  <a:pt x="7561835" y="1249779"/>
                </a:cubicBezTo>
                <a:cubicBezTo>
                  <a:pt x="7574707" y="1282065"/>
                  <a:pt x="7569916" y="1332957"/>
                  <a:pt x="7589445" y="1358245"/>
                </a:cubicBezTo>
                <a:cubicBezTo>
                  <a:pt x="7581989" y="1355103"/>
                  <a:pt x="7576204" y="1368711"/>
                  <a:pt x="7579904" y="1378136"/>
                </a:cubicBezTo>
                <a:cubicBezTo>
                  <a:pt x="7550647" y="1367117"/>
                  <a:pt x="7606267" y="1415404"/>
                  <a:pt x="7586303" y="1423699"/>
                </a:cubicBezTo>
                <a:cubicBezTo>
                  <a:pt x="7604838" y="1424108"/>
                  <a:pt x="7636267" y="1466352"/>
                  <a:pt x="7621059" y="1486236"/>
                </a:cubicBezTo>
                <a:cubicBezTo>
                  <a:pt x="7624771" y="1516526"/>
                  <a:pt x="7640092" y="1537976"/>
                  <a:pt x="7633966" y="1569734"/>
                </a:cubicBezTo>
                <a:cubicBezTo>
                  <a:pt x="7636447" y="1570719"/>
                  <a:pt x="7638522" y="1572334"/>
                  <a:pt x="7640304" y="1574384"/>
                </a:cubicBezTo>
                <a:lnTo>
                  <a:pt x="7644628" y="1581242"/>
                </a:lnTo>
                <a:lnTo>
                  <a:pt x="7644313" y="1582567"/>
                </a:lnTo>
                <a:cubicBezTo>
                  <a:pt x="7644257" y="1587776"/>
                  <a:pt x="7645302" y="1590443"/>
                  <a:pt x="7646831" y="1591983"/>
                </a:cubicBezTo>
                <a:cubicBezTo>
                  <a:pt x="7647577" y="1592347"/>
                  <a:pt x="7648323" y="1592711"/>
                  <a:pt x="7649069" y="1593074"/>
                </a:cubicBezTo>
                <a:lnTo>
                  <a:pt x="7651326" y="1599230"/>
                </a:lnTo>
                <a:lnTo>
                  <a:pt x="7657195" y="1610539"/>
                </a:lnTo>
                <a:lnTo>
                  <a:pt x="7656957" y="1613422"/>
                </a:lnTo>
                <a:lnTo>
                  <a:pt x="7663730" y="1631673"/>
                </a:lnTo>
                <a:lnTo>
                  <a:pt x="7663189" y="1632289"/>
                </a:lnTo>
                <a:cubicBezTo>
                  <a:pt x="7662131" y="1634085"/>
                  <a:pt x="7661641" y="1636199"/>
                  <a:pt x="7662326" y="1639024"/>
                </a:cubicBezTo>
                <a:cubicBezTo>
                  <a:pt x="7651979" y="1640024"/>
                  <a:pt x="7659188" y="1642819"/>
                  <a:pt x="7662125" y="1651067"/>
                </a:cubicBezTo>
                <a:cubicBezTo>
                  <a:pt x="7646711" y="1654462"/>
                  <a:pt x="7660667" y="1674670"/>
                  <a:pt x="7653812" y="1683345"/>
                </a:cubicBezTo>
                <a:cubicBezTo>
                  <a:pt x="7656316" y="1689330"/>
                  <a:pt x="7658683" y="1695719"/>
                  <a:pt x="7660803" y="1702414"/>
                </a:cubicBezTo>
                <a:lnTo>
                  <a:pt x="7661867" y="1756201"/>
                </a:lnTo>
                <a:lnTo>
                  <a:pt x="7649453" y="1812530"/>
                </a:lnTo>
                <a:cubicBezTo>
                  <a:pt x="7649183" y="1833366"/>
                  <a:pt x="7644573" y="1851408"/>
                  <a:pt x="7647823" y="1869041"/>
                </a:cubicBezTo>
                <a:cubicBezTo>
                  <a:pt x="7644238" y="1876204"/>
                  <a:pt x="7642789" y="1882956"/>
                  <a:pt x="7648156" y="1889503"/>
                </a:cubicBezTo>
                <a:cubicBezTo>
                  <a:pt x="7646365" y="1908946"/>
                  <a:pt x="7638702" y="1913653"/>
                  <a:pt x="7644679" y="1925974"/>
                </a:cubicBezTo>
                <a:cubicBezTo>
                  <a:pt x="7632281" y="1936898"/>
                  <a:pt x="7637013" y="1937545"/>
                  <a:pt x="7640564" y="1942678"/>
                </a:cubicBezTo>
                <a:lnTo>
                  <a:pt x="7640816" y="1943410"/>
                </a:lnTo>
                <a:lnTo>
                  <a:pt x="7639044" y="1944904"/>
                </a:lnTo>
                <a:lnTo>
                  <a:pt x="7638223" y="1947993"/>
                </a:lnTo>
                <a:lnTo>
                  <a:pt x="7638752" y="1956430"/>
                </a:lnTo>
                <a:lnTo>
                  <a:pt x="7639407" y="1959603"/>
                </a:lnTo>
                <a:cubicBezTo>
                  <a:pt x="7639690" y="1961788"/>
                  <a:pt x="7639658" y="1963239"/>
                  <a:pt x="7639396" y="1964244"/>
                </a:cubicBezTo>
                <a:lnTo>
                  <a:pt x="7639249" y="1964361"/>
                </a:lnTo>
                <a:lnTo>
                  <a:pt x="7639521" y="1968708"/>
                </a:lnTo>
                <a:cubicBezTo>
                  <a:pt x="7640315" y="1976045"/>
                  <a:pt x="7641402" y="1983186"/>
                  <a:pt x="7642694" y="1989983"/>
                </a:cubicBezTo>
                <a:cubicBezTo>
                  <a:pt x="7634556" y="1995729"/>
                  <a:pt x="7644169" y="2020842"/>
                  <a:pt x="7628828" y="2018094"/>
                </a:cubicBezTo>
                <a:cubicBezTo>
                  <a:pt x="7630116" y="2027262"/>
                  <a:pt x="7636485" y="2032807"/>
                  <a:pt x="7626423" y="2029720"/>
                </a:cubicBezTo>
                <a:cubicBezTo>
                  <a:pt x="7626559" y="2032738"/>
                  <a:pt x="7625703" y="2034598"/>
                  <a:pt x="7624364" y="2035929"/>
                </a:cubicBezTo>
                <a:lnTo>
                  <a:pt x="7623733" y="2036314"/>
                </a:lnTo>
                <a:lnTo>
                  <a:pt x="7626847" y="2056711"/>
                </a:lnTo>
                <a:lnTo>
                  <a:pt x="7626090" y="2059419"/>
                </a:lnTo>
                <a:lnTo>
                  <a:pt x="7629618" y="2072712"/>
                </a:lnTo>
                <a:lnTo>
                  <a:pt x="7630641" y="2079581"/>
                </a:lnTo>
                <a:lnTo>
                  <a:pt x="7632577" y="2081522"/>
                </a:lnTo>
                <a:cubicBezTo>
                  <a:pt x="7633753" y="2083617"/>
                  <a:pt x="7634261" y="2086620"/>
                  <a:pt x="7633251" y="2091658"/>
                </a:cubicBezTo>
                <a:lnTo>
                  <a:pt x="7632707" y="2092825"/>
                </a:lnTo>
                <a:lnTo>
                  <a:pt x="7635575" y="2101184"/>
                </a:lnTo>
                <a:cubicBezTo>
                  <a:pt x="7636900" y="2103876"/>
                  <a:pt x="7638586" y="2106260"/>
                  <a:pt x="7640772" y="2108190"/>
                </a:cubicBezTo>
                <a:cubicBezTo>
                  <a:pt x="7629093" y="2136655"/>
                  <a:pt x="7639778" y="2163513"/>
                  <a:pt x="7637758" y="2194409"/>
                </a:cubicBezTo>
                <a:cubicBezTo>
                  <a:pt x="7619585" y="2207765"/>
                  <a:pt x="7641835" y="2261154"/>
                  <a:pt x="7659453" y="2268824"/>
                </a:cubicBezTo>
                <a:cubicBezTo>
                  <a:pt x="7644015" y="2268997"/>
                  <a:pt x="7665037" y="2307714"/>
                  <a:pt x="7665583" y="2317700"/>
                </a:cubicBezTo>
                <a:cubicBezTo>
                  <a:pt x="7665764" y="2321029"/>
                  <a:pt x="7663671" y="2321166"/>
                  <a:pt x="7657195" y="2315619"/>
                </a:cubicBezTo>
                <a:cubicBezTo>
                  <a:pt x="7658997" y="2326231"/>
                  <a:pt x="7650972" y="2337185"/>
                  <a:pt x="7644431" y="2331209"/>
                </a:cubicBezTo>
                <a:cubicBezTo>
                  <a:pt x="7658433" y="2363448"/>
                  <a:pt x="7644510" y="2411031"/>
                  <a:pt x="7650869" y="2447461"/>
                </a:cubicBezTo>
                <a:cubicBezTo>
                  <a:pt x="7635485" y="2467322"/>
                  <a:pt x="7649719" y="2456555"/>
                  <a:pt x="7646841" y="2477156"/>
                </a:cubicBezTo>
                <a:cubicBezTo>
                  <a:pt x="7661004" y="2471521"/>
                  <a:pt x="7638896" y="2502164"/>
                  <a:pt x="7654880" y="2503292"/>
                </a:cubicBezTo>
                <a:cubicBezTo>
                  <a:pt x="7653849" y="2507005"/>
                  <a:pt x="7652348" y="2510567"/>
                  <a:pt x="7650720" y="2514131"/>
                </a:cubicBezTo>
                <a:lnTo>
                  <a:pt x="7649876" y="2516003"/>
                </a:lnTo>
                <a:lnTo>
                  <a:pt x="7649263" y="2523483"/>
                </a:lnTo>
                <a:lnTo>
                  <a:pt x="7645633" y="2525592"/>
                </a:lnTo>
                <a:lnTo>
                  <a:pt x="7642233" y="2536851"/>
                </a:lnTo>
                <a:cubicBezTo>
                  <a:pt x="7641494" y="2541069"/>
                  <a:pt x="7641323" y="2545607"/>
                  <a:pt x="7642069" y="2550622"/>
                </a:cubicBezTo>
                <a:cubicBezTo>
                  <a:pt x="7648404" y="2562959"/>
                  <a:pt x="7640640" y="2582170"/>
                  <a:pt x="7641110" y="2599544"/>
                </a:cubicBezTo>
                <a:lnTo>
                  <a:pt x="7643071" y="2607523"/>
                </a:lnTo>
                <a:lnTo>
                  <a:pt x="7639801" y="2633566"/>
                </a:lnTo>
                <a:cubicBezTo>
                  <a:pt x="7639166" y="2640978"/>
                  <a:pt x="7638833" y="2648672"/>
                  <a:pt x="7639065" y="2656773"/>
                </a:cubicBezTo>
                <a:lnTo>
                  <a:pt x="7640624" y="2671810"/>
                </a:lnTo>
                <a:lnTo>
                  <a:pt x="7639332" y="2675751"/>
                </a:lnTo>
                <a:cubicBezTo>
                  <a:pt x="7639476" y="2682617"/>
                  <a:pt x="7644027" y="2691703"/>
                  <a:pt x="7638498" y="2690893"/>
                </a:cubicBezTo>
                <a:lnTo>
                  <a:pt x="7640415" y="2698606"/>
                </a:lnTo>
                <a:lnTo>
                  <a:pt x="7636002" y="2706218"/>
                </a:lnTo>
                <a:cubicBezTo>
                  <a:pt x="7634978" y="2707053"/>
                  <a:pt x="7633887" y="2707679"/>
                  <a:pt x="7632770" y="2708079"/>
                </a:cubicBezTo>
                <a:lnTo>
                  <a:pt x="7634220" y="2718854"/>
                </a:lnTo>
                <a:lnTo>
                  <a:pt x="7631061" y="2727688"/>
                </a:lnTo>
                <a:lnTo>
                  <a:pt x="7633127" y="2735389"/>
                </a:lnTo>
                <a:lnTo>
                  <a:pt x="7632661" y="2738584"/>
                </a:lnTo>
                <a:lnTo>
                  <a:pt x="7631098" y="2746529"/>
                </a:lnTo>
                <a:cubicBezTo>
                  <a:pt x="7630002" y="2750602"/>
                  <a:pt x="7628681" y="2755160"/>
                  <a:pt x="7627624" y="2760235"/>
                </a:cubicBezTo>
                <a:lnTo>
                  <a:pt x="7627140" y="2764511"/>
                </a:lnTo>
                <a:lnTo>
                  <a:pt x="7621827" y="2773820"/>
                </a:lnTo>
                <a:cubicBezTo>
                  <a:pt x="7617811" y="2780593"/>
                  <a:pt x="7615104" y="2785923"/>
                  <a:pt x="7617284" y="2791840"/>
                </a:cubicBezTo>
                <a:cubicBezTo>
                  <a:pt x="7612094" y="2801924"/>
                  <a:pt x="7597550" y="2808970"/>
                  <a:pt x="7601430" y="2823567"/>
                </a:cubicBezTo>
                <a:cubicBezTo>
                  <a:pt x="7594841" y="2819137"/>
                  <a:pt x="7600633" y="2839778"/>
                  <a:pt x="7593865" y="2842217"/>
                </a:cubicBezTo>
                <a:cubicBezTo>
                  <a:pt x="7588415" y="2843342"/>
                  <a:pt x="7588901" y="2849866"/>
                  <a:pt x="7586893" y="2854834"/>
                </a:cubicBezTo>
                <a:cubicBezTo>
                  <a:pt x="7581327" y="2858374"/>
                  <a:pt x="7576244" y="2883372"/>
                  <a:pt x="7577046" y="2892075"/>
                </a:cubicBezTo>
                <a:cubicBezTo>
                  <a:pt x="7582584" y="2916606"/>
                  <a:pt x="7560175" y="2936338"/>
                  <a:pt x="7564026" y="2955950"/>
                </a:cubicBezTo>
                <a:cubicBezTo>
                  <a:pt x="7563501" y="2961086"/>
                  <a:pt x="7562240" y="2965343"/>
                  <a:pt x="7560529" y="2969031"/>
                </a:cubicBezTo>
                <a:lnTo>
                  <a:pt x="7554631" y="2978222"/>
                </a:lnTo>
                <a:lnTo>
                  <a:pt x="7550747" y="2978564"/>
                </a:lnTo>
                <a:lnTo>
                  <a:pt x="7548359" y="2985429"/>
                </a:lnTo>
                <a:lnTo>
                  <a:pt x="7547120" y="2986826"/>
                </a:lnTo>
                <a:cubicBezTo>
                  <a:pt x="7544741" y="2989483"/>
                  <a:pt x="7542480" y="2992194"/>
                  <a:pt x="7540621" y="2995267"/>
                </a:cubicBezTo>
                <a:cubicBezTo>
                  <a:pt x="7555200" y="3003715"/>
                  <a:pt x="7527208" y="3022799"/>
                  <a:pt x="7541739" y="3023946"/>
                </a:cubicBezTo>
                <a:cubicBezTo>
                  <a:pt x="7534059" y="3042303"/>
                  <a:pt x="7549904" y="3038579"/>
                  <a:pt x="7530781" y="3050462"/>
                </a:cubicBezTo>
                <a:cubicBezTo>
                  <a:pt x="7527838" y="3088204"/>
                  <a:pt x="7503338" y="3127251"/>
                  <a:pt x="7508515" y="3164510"/>
                </a:cubicBezTo>
                <a:cubicBezTo>
                  <a:pt x="7503888" y="3155782"/>
                  <a:pt x="7493770" y="3162549"/>
                  <a:pt x="7492866" y="3173520"/>
                </a:cubicBezTo>
                <a:cubicBezTo>
                  <a:pt x="7474179" y="3140376"/>
                  <a:pt x="7498581" y="3226463"/>
                  <a:pt x="7479395" y="3217191"/>
                </a:cubicBezTo>
                <a:cubicBezTo>
                  <a:pt x="7493905" y="3232643"/>
                  <a:pt x="7501608" y="3293915"/>
                  <a:pt x="7481475" y="3298298"/>
                </a:cubicBezTo>
                <a:cubicBezTo>
                  <a:pt x="7472089" y="3326890"/>
                  <a:pt x="7475493" y="3357480"/>
                  <a:pt x="7457722" y="3379292"/>
                </a:cubicBezTo>
                <a:cubicBezTo>
                  <a:pt x="7459285" y="3382143"/>
                  <a:pt x="7460273" y="3385199"/>
                  <a:pt x="7460850" y="3388381"/>
                </a:cubicBezTo>
                <a:lnTo>
                  <a:pt x="7461482" y="3397694"/>
                </a:lnTo>
                <a:lnTo>
                  <a:pt x="7460695" y="3398556"/>
                </a:lnTo>
                <a:cubicBezTo>
                  <a:pt x="7458532" y="3402904"/>
                  <a:pt x="7458275" y="3406007"/>
                  <a:pt x="7458858" y="3408553"/>
                </a:cubicBezTo>
                <a:lnTo>
                  <a:pt x="7460185" y="3411299"/>
                </a:lnTo>
                <a:lnTo>
                  <a:pt x="7459468" y="3418333"/>
                </a:lnTo>
                <a:lnTo>
                  <a:pt x="7459515" y="3432662"/>
                </a:lnTo>
                <a:lnTo>
                  <a:pt x="7458154" y="3434902"/>
                </a:lnTo>
                <a:lnTo>
                  <a:pt x="7456091" y="3455825"/>
                </a:lnTo>
                <a:cubicBezTo>
                  <a:pt x="7455865" y="3455850"/>
                  <a:pt x="7455638" y="3455877"/>
                  <a:pt x="7455413" y="3455903"/>
                </a:cubicBezTo>
                <a:cubicBezTo>
                  <a:pt x="7453843" y="3456557"/>
                  <a:pt x="7452596" y="3457940"/>
                  <a:pt x="7451989" y="3460886"/>
                </a:cubicBezTo>
                <a:cubicBezTo>
                  <a:pt x="7443388" y="3453296"/>
                  <a:pt x="7447961" y="3461529"/>
                  <a:pt x="7446929" y="3470886"/>
                </a:cubicBezTo>
                <a:cubicBezTo>
                  <a:pt x="7433341" y="3461186"/>
                  <a:pt x="7436171" y="3489615"/>
                  <a:pt x="7427213" y="3491353"/>
                </a:cubicBezTo>
                <a:cubicBezTo>
                  <a:pt x="7426761" y="3498443"/>
                  <a:pt x="7426037" y="3505767"/>
                  <a:pt x="7424990" y="3513143"/>
                </a:cubicBezTo>
                <a:lnTo>
                  <a:pt x="7424186" y="3517424"/>
                </a:lnTo>
                <a:cubicBezTo>
                  <a:pt x="7424132" y="3517438"/>
                  <a:pt x="7424077" y="3517453"/>
                  <a:pt x="7424024" y="3517467"/>
                </a:cubicBezTo>
                <a:cubicBezTo>
                  <a:pt x="7423536" y="3518305"/>
                  <a:pt x="7423153" y="3519678"/>
                  <a:pt x="7422883" y="3521896"/>
                </a:cubicBezTo>
                <a:lnTo>
                  <a:pt x="7422723" y="3525229"/>
                </a:lnTo>
                <a:lnTo>
                  <a:pt x="7421163" y="3533534"/>
                </a:lnTo>
                <a:lnTo>
                  <a:pt x="7419650" y="3536108"/>
                </a:lnTo>
                <a:lnTo>
                  <a:pt x="7417640" y="3536718"/>
                </a:lnTo>
                <a:lnTo>
                  <a:pt x="7417697" y="3537534"/>
                </a:lnTo>
                <a:cubicBezTo>
                  <a:pt x="7419749" y="3544077"/>
                  <a:pt x="7423989" y="3546875"/>
                  <a:pt x="7409814" y="3551598"/>
                </a:cubicBezTo>
                <a:cubicBezTo>
                  <a:pt x="7412376" y="3566128"/>
                  <a:pt x="7404108" y="3567090"/>
                  <a:pt x="7397719" y="3584844"/>
                </a:cubicBezTo>
                <a:cubicBezTo>
                  <a:pt x="7401116" y="3593573"/>
                  <a:pt x="7398130" y="3599358"/>
                  <a:pt x="7393057" y="3604546"/>
                </a:cubicBezTo>
                <a:cubicBezTo>
                  <a:pt x="7391792" y="3622895"/>
                  <a:pt x="7383125" y="3638008"/>
                  <a:pt x="7377811" y="3657793"/>
                </a:cubicBezTo>
                <a:cubicBezTo>
                  <a:pt x="7379886" y="3680874"/>
                  <a:pt x="7366255" y="3689531"/>
                  <a:pt x="7360624" y="3710685"/>
                </a:cubicBezTo>
                <a:cubicBezTo>
                  <a:pt x="7367950" y="3731637"/>
                  <a:pt x="7347999" y="3723947"/>
                  <a:pt x="7341489" y="3734006"/>
                </a:cubicBezTo>
                <a:lnTo>
                  <a:pt x="7340478" y="3737028"/>
                </a:lnTo>
                <a:lnTo>
                  <a:pt x="7340489" y="3745476"/>
                </a:lnTo>
                <a:lnTo>
                  <a:pt x="7340950" y="3748687"/>
                </a:lnTo>
                <a:cubicBezTo>
                  <a:pt x="7341098" y="3750887"/>
                  <a:pt x="7340976" y="3752333"/>
                  <a:pt x="7340653" y="3753314"/>
                </a:cubicBezTo>
                <a:lnTo>
                  <a:pt x="7340500" y="3753419"/>
                </a:lnTo>
                <a:lnTo>
                  <a:pt x="7340506" y="3757774"/>
                </a:lnTo>
                <a:cubicBezTo>
                  <a:pt x="7340847" y="3765147"/>
                  <a:pt x="7341495" y="3772345"/>
                  <a:pt x="7342369" y="3779218"/>
                </a:cubicBezTo>
                <a:cubicBezTo>
                  <a:pt x="7333890" y="3784348"/>
                  <a:pt x="7341949" y="3810090"/>
                  <a:pt x="7326800" y="3806225"/>
                </a:cubicBezTo>
                <a:cubicBezTo>
                  <a:pt x="7327524" y="3815461"/>
                  <a:pt x="7333545" y="3821456"/>
                  <a:pt x="7323686" y="3817640"/>
                </a:cubicBezTo>
                <a:cubicBezTo>
                  <a:pt x="7323637" y="3820659"/>
                  <a:pt x="7322668" y="3822449"/>
                  <a:pt x="7321247" y="3823678"/>
                </a:cubicBezTo>
                <a:lnTo>
                  <a:pt x="7320595" y="3824018"/>
                </a:lnTo>
                <a:lnTo>
                  <a:pt x="7322453" y="3844579"/>
                </a:lnTo>
                <a:lnTo>
                  <a:pt x="7321532" y="3847225"/>
                </a:lnTo>
                <a:lnTo>
                  <a:pt x="7324238" y="3860736"/>
                </a:lnTo>
                <a:lnTo>
                  <a:pt x="7324840" y="3867658"/>
                </a:lnTo>
                <a:lnTo>
                  <a:pt x="7326655" y="3869733"/>
                </a:lnTo>
                <a:cubicBezTo>
                  <a:pt x="7327701" y="3871909"/>
                  <a:pt x="7328023" y="3874942"/>
                  <a:pt x="7326706" y="3879891"/>
                </a:cubicBezTo>
                <a:lnTo>
                  <a:pt x="7326093" y="3881013"/>
                </a:lnTo>
                <a:lnTo>
                  <a:pt x="7328442" y="3889558"/>
                </a:lnTo>
                <a:cubicBezTo>
                  <a:pt x="7329602" y="3892339"/>
                  <a:pt x="7331138" y="3894839"/>
                  <a:pt x="7333203" y="3896924"/>
                </a:cubicBezTo>
                <a:cubicBezTo>
                  <a:pt x="7319795" y="3924445"/>
                  <a:pt x="7328820" y="3952004"/>
                  <a:pt x="7324908" y="3982658"/>
                </a:cubicBezTo>
                <a:cubicBezTo>
                  <a:pt x="7325522" y="4017325"/>
                  <a:pt x="7327874" y="4041416"/>
                  <a:pt x="7327588" y="4064228"/>
                </a:cubicBezTo>
                <a:cubicBezTo>
                  <a:pt x="7328735" y="4074940"/>
                  <a:pt x="7329351" y="4153102"/>
                  <a:pt x="7323186" y="4146664"/>
                </a:cubicBezTo>
                <a:cubicBezTo>
                  <a:pt x="7335189" y="4179829"/>
                  <a:pt x="7318370" y="4199117"/>
                  <a:pt x="7322488" y="4235901"/>
                </a:cubicBezTo>
                <a:cubicBezTo>
                  <a:pt x="7305909" y="4254573"/>
                  <a:pt x="7320783" y="4244884"/>
                  <a:pt x="7316645" y="4265209"/>
                </a:cubicBezTo>
                <a:cubicBezTo>
                  <a:pt x="7331133" y="4260631"/>
                  <a:pt x="7307179" y="4289560"/>
                  <a:pt x="7323069" y="4291857"/>
                </a:cubicBezTo>
                <a:cubicBezTo>
                  <a:pt x="7321814" y="4295483"/>
                  <a:pt x="7320095" y="4298923"/>
                  <a:pt x="7318251" y="4302359"/>
                </a:cubicBezTo>
                <a:lnTo>
                  <a:pt x="7317295" y="4304161"/>
                </a:lnTo>
                <a:lnTo>
                  <a:pt x="7316223" y="4311573"/>
                </a:lnTo>
                <a:lnTo>
                  <a:pt x="7312469" y="4313411"/>
                </a:lnTo>
                <a:lnTo>
                  <a:pt x="7306447" y="4403491"/>
                </a:lnTo>
                <a:cubicBezTo>
                  <a:pt x="7308849" y="4411399"/>
                  <a:pt x="7308497" y="4436984"/>
                  <a:pt x="7303688" y="4442497"/>
                </a:cubicBezTo>
                <a:cubicBezTo>
                  <a:pt x="7302637" y="4447969"/>
                  <a:pt x="7304327" y="4453942"/>
                  <a:pt x="7299181" y="4457128"/>
                </a:cubicBezTo>
                <a:cubicBezTo>
                  <a:pt x="7296154" y="4469016"/>
                  <a:pt x="7289197" y="4496240"/>
                  <a:pt x="7285530" y="4513823"/>
                </a:cubicBezTo>
                <a:cubicBezTo>
                  <a:pt x="7288769" y="4518560"/>
                  <a:pt x="7287100" y="4524649"/>
                  <a:pt x="7284412" y="4532609"/>
                </a:cubicBezTo>
                <a:lnTo>
                  <a:pt x="7282601" y="4540125"/>
                </a:lnTo>
                <a:lnTo>
                  <a:pt x="7291785" y="4563650"/>
                </a:lnTo>
                <a:lnTo>
                  <a:pt x="7284191" y="4636427"/>
                </a:lnTo>
                <a:lnTo>
                  <a:pt x="7292797" y="4672055"/>
                </a:lnTo>
                <a:cubicBezTo>
                  <a:pt x="7294304" y="4686552"/>
                  <a:pt x="7294421" y="4700466"/>
                  <a:pt x="7295425" y="4713953"/>
                </a:cubicBezTo>
                <a:cubicBezTo>
                  <a:pt x="7296104" y="4744441"/>
                  <a:pt x="7280378" y="4723911"/>
                  <a:pt x="7292574" y="4762180"/>
                </a:cubicBezTo>
                <a:cubicBezTo>
                  <a:pt x="7286719" y="4766152"/>
                  <a:pt x="7286266" y="4770971"/>
                  <a:pt x="7288689" y="4779168"/>
                </a:cubicBezTo>
                <a:cubicBezTo>
                  <a:pt x="7288592" y="4793971"/>
                  <a:pt x="7274303" y="4792486"/>
                  <a:pt x="7282355" y="4807636"/>
                </a:cubicBezTo>
                <a:cubicBezTo>
                  <a:pt x="7278556" y="4806204"/>
                  <a:pt x="7277539" y="4813202"/>
                  <a:pt x="7276505" y="4819678"/>
                </a:cubicBezTo>
                <a:lnTo>
                  <a:pt x="7273752" y="4823797"/>
                </a:lnTo>
                <a:lnTo>
                  <a:pt x="7283683" y="4847794"/>
                </a:lnTo>
                <a:cubicBezTo>
                  <a:pt x="7296832" y="4890479"/>
                  <a:pt x="7302379" y="4941877"/>
                  <a:pt x="7311552" y="4978326"/>
                </a:cubicBezTo>
                <a:cubicBezTo>
                  <a:pt x="7284161" y="4998846"/>
                  <a:pt x="7309660" y="4989594"/>
                  <a:pt x="7304880" y="5015024"/>
                </a:cubicBezTo>
                <a:cubicBezTo>
                  <a:pt x="7330355" y="5012307"/>
                  <a:pt x="7291032" y="5044485"/>
                  <a:pt x="7319932" y="5050993"/>
                </a:cubicBezTo>
                <a:cubicBezTo>
                  <a:pt x="7318148" y="5055414"/>
                  <a:pt x="7315506" y="5059493"/>
                  <a:pt x="7312641" y="5063537"/>
                </a:cubicBezTo>
                <a:lnTo>
                  <a:pt x="7311153" y="5065661"/>
                </a:lnTo>
                <a:lnTo>
                  <a:pt x="7310197" y="5075032"/>
                </a:lnTo>
                <a:lnTo>
                  <a:pt x="7303683" y="5076576"/>
                </a:lnTo>
                <a:lnTo>
                  <a:pt x="7297768" y="5089898"/>
                </a:lnTo>
                <a:cubicBezTo>
                  <a:pt x="7296519" y="5095057"/>
                  <a:pt x="7296302" y="5100805"/>
                  <a:pt x="7297750" y="5107454"/>
                </a:cubicBezTo>
                <a:cubicBezTo>
                  <a:pt x="7309447" y="5125240"/>
                  <a:pt x="7295812" y="5147341"/>
                  <a:pt x="7297014" y="5169708"/>
                </a:cubicBezTo>
                <a:lnTo>
                  <a:pt x="7300719" y="5180532"/>
                </a:lnTo>
                <a:lnTo>
                  <a:pt x="7295705" y="5210620"/>
                </a:lnTo>
                <a:lnTo>
                  <a:pt x="7296901" y="5212749"/>
                </a:lnTo>
                <a:cubicBezTo>
                  <a:pt x="7296704" y="5218058"/>
                  <a:pt x="7294377" y="5228574"/>
                  <a:pt x="7294523" y="5242477"/>
                </a:cubicBezTo>
                <a:lnTo>
                  <a:pt x="7297776" y="5296160"/>
                </a:lnTo>
                <a:lnTo>
                  <a:pt x="7289955" y="5304499"/>
                </a:lnTo>
                <a:lnTo>
                  <a:pt x="7286210" y="5305374"/>
                </a:lnTo>
                <a:lnTo>
                  <a:pt x="7286995" y="5320092"/>
                </a:lnTo>
                <a:lnTo>
                  <a:pt x="7281550" y="5330613"/>
                </a:lnTo>
                <a:lnTo>
                  <a:pt x="7285354" y="5340890"/>
                </a:lnTo>
                <a:lnTo>
                  <a:pt x="7281914" y="5354491"/>
                </a:lnTo>
                <a:cubicBezTo>
                  <a:pt x="7280017" y="5359352"/>
                  <a:pt x="7277725" y="5364763"/>
                  <a:pt x="7275918" y="5370917"/>
                </a:cubicBezTo>
                <a:lnTo>
                  <a:pt x="7267655" y="5384350"/>
                </a:lnTo>
                <a:lnTo>
                  <a:pt x="7263791" y="5406610"/>
                </a:lnTo>
                <a:cubicBezTo>
                  <a:pt x="7260956" y="5423841"/>
                  <a:pt x="7257650" y="5440271"/>
                  <a:pt x="7251522" y="5456222"/>
                </a:cubicBezTo>
                <a:cubicBezTo>
                  <a:pt x="7253699" y="5469913"/>
                  <a:pt x="7252931" y="5482529"/>
                  <a:pt x="7242311" y="5493751"/>
                </a:cubicBezTo>
                <a:cubicBezTo>
                  <a:pt x="7236636" y="5529727"/>
                  <a:pt x="7245809" y="5539513"/>
                  <a:pt x="7231835" y="5561252"/>
                </a:cubicBezTo>
                <a:cubicBezTo>
                  <a:pt x="7236311" y="5568555"/>
                  <a:pt x="7238499" y="5573475"/>
                  <a:pt x="7239152" y="5577121"/>
                </a:cubicBezTo>
                <a:cubicBezTo>
                  <a:pt x="7241111" y="5588065"/>
                  <a:pt x="7229268" y="5587525"/>
                  <a:pt x="7224043" y="5605355"/>
                </a:cubicBezTo>
                <a:cubicBezTo>
                  <a:pt x="7216774" y="5624244"/>
                  <a:pt x="7213225" y="5590845"/>
                  <a:pt x="7209229" y="5609118"/>
                </a:cubicBezTo>
                <a:cubicBezTo>
                  <a:pt x="7212098" y="5628346"/>
                  <a:pt x="7194168" y="5628785"/>
                  <a:pt x="7198222" y="5648700"/>
                </a:cubicBezTo>
                <a:cubicBezTo>
                  <a:pt x="7212577" y="5642705"/>
                  <a:pt x="7189541" y="5689259"/>
                  <a:pt x="7201221" y="5689771"/>
                </a:cubicBezTo>
                <a:cubicBezTo>
                  <a:pt x="7181618" y="5708428"/>
                  <a:pt x="7201258" y="5715573"/>
                  <a:pt x="7192555" y="5739098"/>
                </a:cubicBezTo>
                <a:cubicBezTo>
                  <a:pt x="7184486" y="5750478"/>
                  <a:pt x="7182208" y="5758416"/>
                  <a:pt x="7187522" y="5768603"/>
                </a:cubicBezTo>
                <a:cubicBezTo>
                  <a:pt x="7148692" y="5821144"/>
                  <a:pt x="7181577" y="5799065"/>
                  <a:pt x="7162500" y="5846928"/>
                </a:cubicBezTo>
                <a:lnTo>
                  <a:pt x="7160827" y="5850799"/>
                </a:lnTo>
                <a:lnTo>
                  <a:pt x="7163312" y="5866636"/>
                </a:lnTo>
                <a:cubicBezTo>
                  <a:pt x="7163884" y="5867070"/>
                  <a:pt x="7164455" y="5867505"/>
                  <a:pt x="7165029" y="5867939"/>
                </a:cubicBezTo>
                <a:lnTo>
                  <a:pt x="7142501" y="5914339"/>
                </a:lnTo>
                <a:lnTo>
                  <a:pt x="7143151" y="5921221"/>
                </a:lnTo>
                <a:lnTo>
                  <a:pt x="7123808" y="5950546"/>
                </a:lnTo>
                <a:lnTo>
                  <a:pt x="7116299" y="5966186"/>
                </a:lnTo>
                <a:lnTo>
                  <a:pt x="7106117" y="5983669"/>
                </a:lnTo>
                <a:lnTo>
                  <a:pt x="7109622" y="5995569"/>
                </a:lnTo>
                <a:cubicBezTo>
                  <a:pt x="7114727" y="6023526"/>
                  <a:pt x="7092983" y="6067450"/>
                  <a:pt x="7116605" y="6077139"/>
                </a:cubicBezTo>
                <a:cubicBezTo>
                  <a:pt x="7102148" y="6089933"/>
                  <a:pt x="7125501" y="6101908"/>
                  <a:pt x="7127573" y="6115892"/>
                </a:cubicBezTo>
                <a:cubicBezTo>
                  <a:pt x="7118381" y="6127056"/>
                  <a:pt x="7126331" y="6132595"/>
                  <a:pt x="7128098" y="6142737"/>
                </a:cubicBezTo>
                <a:cubicBezTo>
                  <a:pt x="7122429" y="6147329"/>
                  <a:pt x="7122724" y="6155912"/>
                  <a:pt x="7129375" y="6158833"/>
                </a:cubicBezTo>
                <a:cubicBezTo>
                  <a:pt x="7144709" y="6154689"/>
                  <a:pt x="7137060" y="6184499"/>
                  <a:pt x="7147635" y="6186714"/>
                </a:cubicBezTo>
                <a:cubicBezTo>
                  <a:pt x="7149842" y="6204016"/>
                  <a:pt x="7136414" y="6279145"/>
                  <a:pt x="7153343" y="6291871"/>
                </a:cubicBezTo>
                <a:cubicBezTo>
                  <a:pt x="7161381" y="6326852"/>
                  <a:pt x="7134450" y="6377408"/>
                  <a:pt x="7134923" y="6392273"/>
                </a:cubicBezTo>
                <a:cubicBezTo>
                  <a:pt x="7103997" y="6407024"/>
                  <a:pt x="7185503" y="6478818"/>
                  <a:pt x="7187236" y="6541940"/>
                </a:cubicBezTo>
                <a:cubicBezTo>
                  <a:pt x="7184250" y="6550446"/>
                  <a:pt x="7184290" y="6554993"/>
                  <a:pt x="7191340" y="6557275"/>
                </a:cubicBezTo>
                <a:cubicBezTo>
                  <a:pt x="7195412" y="6573685"/>
                  <a:pt x="7202070" y="6606060"/>
                  <a:pt x="7211670" y="6640404"/>
                </a:cubicBezTo>
                <a:cubicBezTo>
                  <a:pt x="7219591" y="6666216"/>
                  <a:pt x="7212698" y="6793331"/>
                  <a:pt x="7221085" y="6827708"/>
                </a:cubicBezTo>
                <a:lnTo>
                  <a:pt x="7227698" y="6857999"/>
                </a:lnTo>
                <a:lnTo>
                  <a:pt x="0" y="6857999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3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F91242EE-B1D7-11E8-C4C4-72F5F88A43D0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10669615" y="6022800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2" name="Google Shape;2162;p215"/>
          <p:cNvSpPr txBox="1"/>
          <p:nvPr/>
        </p:nvSpPr>
        <p:spPr>
          <a:xfrm>
            <a:off x="563458" y="486912"/>
            <a:ext cx="10515600" cy="1055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FCA – AP 12/2020 – REABERTURA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0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Trechos do contrato - Devoluções 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endParaRPr sz="2800" b="1" i="0" u="none" strike="noStrike" cap="none">
              <a:solidFill>
                <a:srgbClr val="1343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endParaRPr sz="2800" b="1" i="0" u="none" strike="noStrike" cap="none">
              <a:solidFill>
                <a:srgbClr val="13435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63" name="Google Shape;2163;p2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32357" y="826152"/>
            <a:ext cx="5780366" cy="57479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164" name="Google Shape;2164;p215"/>
          <p:cNvGraphicFramePr/>
          <p:nvPr/>
        </p:nvGraphicFramePr>
        <p:xfrm>
          <a:off x="210424" y="1665102"/>
          <a:ext cx="3803075" cy="2650190"/>
        </p:xfrm>
        <a:graphic>
          <a:graphicData uri="http://schemas.openxmlformats.org/drawingml/2006/table">
            <a:tbl>
              <a:tblPr>
                <a:noFill/>
                <a:tableStyleId>{F17D36A0-E8BD-42C5-BEC2-632E3DE70A1A}</a:tableStyleId>
              </a:tblPr>
              <a:tblGrid>
                <a:gridCol w="2726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6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03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100" b="1" u="none" strike="noStrike" cap="none">
                          <a:solidFill>
                            <a:srgbClr val="000000"/>
                          </a:solidFill>
                          <a:highlight>
                            <a:srgbClr val="D9D9D9"/>
                          </a:highlight>
                          <a:latin typeface="Arial"/>
                          <a:ea typeface="Arial"/>
                          <a:cs typeface="Arial"/>
                          <a:sym typeface="Arial"/>
                        </a:rPr>
                        <a:t>TRECHOS DEVOLVIDOS</a:t>
                      </a:r>
                      <a:endParaRPr sz="1100" u="none" strike="noStrike" cap="none">
                        <a:highlight>
                          <a:srgbClr val="D9D9D9"/>
                        </a:highlight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100" b="1" u="none" strike="noStrike" cap="none">
                          <a:solidFill>
                            <a:srgbClr val="000000"/>
                          </a:solidFill>
                          <a:highlight>
                            <a:srgbClr val="D9D9D9"/>
                          </a:highlight>
                          <a:latin typeface="Arial"/>
                          <a:ea typeface="Arial"/>
                          <a:cs typeface="Arial"/>
                          <a:sym typeface="Arial"/>
                        </a:rPr>
                        <a:t>EXTENSÃO (KM)</a:t>
                      </a:r>
                      <a:endParaRPr sz="1100" u="none" strike="noStrike" cap="none">
                        <a:highlight>
                          <a:srgbClr val="D9D9D9"/>
                        </a:highlight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1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Barra Mansa - Angra dos Reis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1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117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1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Alagoinhas - Propriá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1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445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1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Senhor do Bonfim - Petrolina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1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137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1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Recreio - Campos dos Goytacazes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1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168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1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Barão de Camargos - Barão de Angra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1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182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1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Engenheiro Bhering - Varginha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1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130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1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Itaboraí - Vitória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1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565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1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Pirapora - Buritizeiro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1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17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1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Evangelina - Biagípolis 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1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18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1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Uberaba - Araxá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1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177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1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Engenheiro Bhering - Divinópolis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1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175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2165" name="Google Shape;2165;p215"/>
          <p:cNvGraphicFramePr/>
          <p:nvPr/>
        </p:nvGraphicFramePr>
        <p:xfrm>
          <a:off x="6132357" y="826152"/>
          <a:ext cx="2329950" cy="1165900"/>
        </p:xfrm>
        <a:graphic>
          <a:graphicData uri="http://schemas.openxmlformats.org/drawingml/2006/table">
            <a:tbl>
              <a:tblPr firstRow="1" bandRow="1">
                <a:noFill/>
                <a:tableStyleId>{BDF0B664-1F9F-4123-BBF7-D8A67C0D4E9B}</a:tableStyleId>
              </a:tblPr>
              <a:tblGrid>
                <a:gridCol w="2329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87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050" b="1" u="none" strike="noStrike" cap="none"/>
                        <a:t>Legenda</a:t>
                      </a:r>
                      <a:endParaRPr/>
                    </a:p>
                  </a:txBody>
                  <a:tcPr marL="91450" marR="91450" marT="45725" marB="45725" anchor="ctr">
                    <a:solidFill>
                      <a:srgbClr val="323F4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87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050" b="1" u="none" strike="noStrike" cap="none"/>
                        <a:t>Mantido</a:t>
                      </a:r>
                      <a:endParaRPr/>
                    </a:p>
                  </a:txBody>
                  <a:tcPr marL="91450" marR="91450" marT="45725" marB="45725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87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050" b="1" u="none" strike="noStrike" cap="none"/>
                        <a:t>Devolvido</a:t>
                      </a:r>
                      <a:endParaRPr/>
                    </a:p>
                  </a:txBody>
                  <a:tcPr marL="91450" marR="91450" marT="45725" marB="45725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05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050" b="1" u="none" strike="noStrike" cap="none"/>
                        <a:t>Oferecido ao mercado ao término do prazo do contrato original</a:t>
                      </a:r>
                      <a:endParaRPr/>
                    </a:p>
                  </a:txBody>
                  <a:tcPr marL="91450" marR="91450" marT="45725" marB="45725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66" name="Google Shape;2166;p215"/>
          <p:cNvSpPr txBox="1"/>
          <p:nvPr/>
        </p:nvSpPr>
        <p:spPr>
          <a:xfrm>
            <a:off x="4048734" y="2737288"/>
            <a:ext cx="171393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1.779 km </a:t>
            </a:r>
            <a:r>
              <a:rPr lang="pt-BR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(2020)</a:t>
            </a:r>
            <a:endParaRPr/>
          </a:p>
        </p:txBody>
      </p:sp>
      <p:sp>
        <p:nvSpPr>
          <p:cNvPr id="2167" name="Google Shape;2167;p215"/>
          <p:cNvSpPr txBox="1"/>
          <p:nvPr/>
        </p:nvSpPr>
        <p:spPr>
          <a:xfrm>
            <a:off x="4138884" y="3916072"/>
            <a:ext cx="152157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352 km </a:t>
            </a:r>
            <a:r>
              <a:rPr lang="pt-BR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(2024)</a:t>
            </a:r>
            <a:endParaRPr/>
          </a:p>
        </p:txBody>
      </p:sp>
      <p:sp>
        <p:nvSpPr>
          <p:cNvPr id="2168" name="Google Shape;2168;p215"/>
          <p:cNvSpPr txBox="1"/>
          <p:nvPr/>
        </p:nvSpPr>
        <p:spPr>
          <a:xfrm>
            <a:off x="4065381" y="4346965"/>
            <a:ext cx="133241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= 2.131 km</a:t>
            </a:r>
            <a:endParaRPr/>
          </a:p>
        </p:txBody>
      </p:sp>
      <p:sp>
        <p:nvSpPr>
          <p:cNvPr id="2169" name="Google Shape;2169;p215"/>
          <p:cNvSpPr txBox="1"/>
          <p:nvPr/>
        </p:nvSpPr>
        <p:spPr>
          <a:xfrm>
            <a:off x="4188979" y="3271637"/>
            <a:ext cx="31931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+</a:t>
            </a:r>
            <a:endParaRPr/>
          </a:p>
        </p:txBody>
      </p:sp>
      <p:cxnSp>
        <p:nvCxnSpPr>
          <p:cNvPr id="2170" name="Google Shape;2170;p215"/>
          <p:cNvCxnSpPr/>
          <p:nvPr/>
        </p:nvCxnSpPr>
        <p:spPr>
          <a:xfrm>
            <a:off x="4078556" y="4315402"/>
            <a:ext cx="1684109" cy="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171" name="Google Shape;2171;p215"/>
          <p:cNvCxnSpPr/>
          <p:nvPr/>
        </p:nvCxnSpPr>
        <p:spPr>
          <a:xfrm>
            <a:off x="5762665" y="4100738"/>
            <a:ext cx="1178100" cy="861900"/>
          </a:xfrm>
          <a:prstGeom prst="bentConnector3">
            <a:avLst>
              <a:gd name="adj1" fmla="val 50000"/>
            </a:avLst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72" name="Google Shape;2172;p215"/>
          <p:cNvCxnSpPr/>
          <p:nvPr/>
        </p:nvCxnSpPr>
        <p:spPr>
          <a:xfrm>
            <a:off x="5772843" y="4109964"/>
            <a:ext cx="2249400" cy="1319400"/>
          </a:xfrm>
          <a:prstGeom prst="bentConnector3">
            <a:avLst>
              <a:gd name="adj1" fmla="val 25862"/>
            </a:avLst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173" name="Google Shape;2173;p215"/>
          <p:cNvSpPr/>
          <p:nvPr/>
        </p:nvSpPr>
        <p:spPr>
          <a:xfrm>
            <a:off x="7884615" y="5210175"/>
            <a:ext cx="299100" cy="400050"/>
          </a:xfrm>
          <a:prstGeom prst="ellipse">
            <a:avLst/>
          </a:prstGeom>
          <a:noFill/>
          <a:ln w="9525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4" name="Google Shape;2174;p215"/>
          <p:cNvSpPr/>
          <p:nvPr/>
        </p:nvSpPr>
        <p:spPr>
          <a:xfrm rot="5400000">
            <a:off x="7026724" y="4762500"/>
            <a:ext cx="299100" cy="400050"/>
          </a:xfrm>
          <a:prstGeom prst="ellipse">
            <a:avLst/>
          </a:prstGeom>
          <a:noFill/>
          <a:ln w="9525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5" name="Google Shape;2175;p215"/>
          <p:cNvSpPr txBox="1"/>
          <p:nvPr/>
        </p:nvSpPr>
        <p:spPr>
          <a:xfrm>
            <a:off x="1080693" y="4541156"/>
            <a:ext cx="2142634" cy="1815882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Demanda  MG-BA 2023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MG &gt; BA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936 Mil TU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552 Mi TKU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BA&gt;MG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1.000 Mil TU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655 Mi TKU</a:t>
            </a:r>
            <a:endParaRPr/>
          </a:p>
        </p:txBody>
      </p:sp>
      <p:pic>
        <p:nvPicPr>
          <p:cNvPr id="3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B3B08885-7FB6-7204-DEFE-18CBE10BFE14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10422471" y="83258"/>
            <a:ext cx="1490252" cy="75684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2" name="Google Shape;2182;p216"/>
          <p:cNvSpPr txBox="1"/>
          <p:nvPr/>
        </p:nvSpPr>
        <p:spPr>
          <a:xfrm>
            <a:off x="563458" y="486912"/>
            <a:ext cx="10515600" cy="1055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FCA – AP 12/2020 – REABERTURA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0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Principais investimentos em aumento de capacidade e redução de conflitos urbanos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endParaRPr sz="2800" b="1" i="0" u="none" strike="noStrike" cap="none">
              <a:solidFill>
                <a:srgbClr val="1343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endParaRPr sz="2800" b="1" i="0" u="none" strike="noStrike" cap="none">
              <a:solidFill>
                <a:srgbClr val="13435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85" name="Google Shape;2185;p2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19545" y="1265776"/>
            <a:ext cx="4195297" cy="492503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186" name="Google Shape;2186;p216"/>
          <p:cNvGraphicFramePr/>
          <p:nvPr>
            <p:extLst>
              <p:ext uri="{D42A27DB-BD31-4B8C-83A1-F6EECF244321}">
                <p14:modId xmlns:p14="http://schemas.microsoft.com/office/powerpoint/2010/main" val="2596896825"/>
              </p:ext>
            </p:extLst>
          </p:nvPr>
        </p:nvGraphicFramePr>
        <p:xfrm>
          <a:off x="646382" y="1298922"/>
          <a:ext cx="6778725" cy="4480670"/>
        </p:xfrm>
        <a:graphic>
          <a:graphicData uri="http://schemas.openxmlformats.org/drawingml/2006/table">
            <a:tbl>
              <a:tblPr firstRow="1" bandRow="1">
                <a:noFill/>
                <a:tableStyleId>{CE0CD0B4-6B6B-47D8-B91B-2A0EED0860AE}</a:tableStyleId>
              </a:tblPr>
              <a:tblGrid>
                <a:gridCol w="1067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1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51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7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030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200" u="none" strike="noStrike" cap="none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Legenda</a:t>
                      </a:r>
                      <a:endParaRPr dirty="0">
                        <a:solidFill>
                          <a:schemeClr val="bg1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23F4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200" u="none" strike="noStrike" cap="none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Obrigação</a:t>
                      </a:r>
                      <a:endParaRPr dirty="0">
                        <a:solidFill>
                          <a:schemeClr val="bg1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23F4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200" u="none" strike="noStrike" cap="none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Localização/Trecho</a:t>
                      </a:r>
                      <a:endParaRPr dirty="0">
                        <a:solidFill>
                          <a:schemeClr val="bg1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23F4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200" u="none" strike="noStrike" cap="none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Investimento</a:t>
                      </a:r>
                      <a:endParaRPr dirty="0">
                        <a:solidFill>
                          <a:schemeClr val="bg1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23F4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3025">
                <a:tc rowSpan="6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5A5A5"/>
                    </a:solidFill>
                  </a:tcPr>
                </a:tc>
                <a:tc rowSpan="6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2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Travessia Urbana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2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Betim/MG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rowSpan="6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2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R$ 142,3 Mi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025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2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Itaúna/MG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3025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2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Araguari/MG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025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2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Santa Luzia/MG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3025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2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Vianópolis/GO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3025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2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Aguaí/SP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444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2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Novo Pátio </a:t>
                      </a:r>
                      <a:endParaRPr dirty="0"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2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(local indefinido)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Char char="•"/>
                      </a:pPr>
                      <a:r>
                        <a:rPr lang="pt-BR" sz="1200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Entre Paulínia (ZJJ) e Jaguariúna (ZOP)</a:t>
                      </a:r>
                      <a:endParaRPr dirty="0"/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Char char="•"/>
                      </a:pPr>
                      <a:r>
                        <a:rPr lang="pt-BR" sz="1200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Entre Tambaú (ZTD) e Santos Dumont (ZHM)</a:t>
                      </a:r>
                      <a:endParaRPr dirty="0"/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Char char="•"/>
                      </a:pPr>
                      <a:r>
                        <a:rPr lang="pt-BR" sz="1200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Entre Orlândia (ZOL) e São Joaquim da Barra (ZHB)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2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R$ 26 Mi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090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pt-BR" sz="12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Novo Pátio </a:t>
                      </a:r>
                      <a:endParaRPr dirty="0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pt-BR" sz="12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(local definido)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Char char="•"/>
                      </a:pPr>
                      <a:r>
                        <a:rPr lang="pt-BR" sz="1200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Coronel Correa, entre Casa Branca (ZCB) e Tambaú (ZTD)</a:t>
                      </a:r>
                      <a:endParaRPr dirty="0"/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Char char="•"/>
                      </a:pPr>
                      <a:r>
                        <a:rPr lang="pt-BR" sz="1200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Eng. João Peres, entre Corinto (ECO) e Lassance (ELA)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30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2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Sistema Ferroviário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2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Campinas – Araguari - BH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2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R$ 327 Mi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83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pt-BR" sz="12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Outras obras de conflitos urbanos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2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R$ 100 mi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2187" name="Google Shape;2187;p216"/>
          <p:cNvSpPr/>
          <p:nvPr/>
        </p:nvSpPr>
        <p:spPr>
          <a:xfrm>
            <a:off x="9300519" y="5481637"/>
            <a:ext cx="152400" cy="547687"/>
          </a:xfrm>
          <a:custGeom>
            <a:avLst/>
            <a:gdLst/>
            <a:ahLst/>
            <a:cxnLst/>
            <a:rect l="l" t="t" r="r" b="b"/>
            <a:pathLst>
              <a:path w="152400" h="547687" extrusionOk="0">
                <a:moveTo>
                  <a:pt x="0" y="547687"/>
                </a:moveTo>
                <a:cubicBezTo>
                  <a:pt x="7937" y="528637"/>
                  <a:pt x="18806" y="510558"/>
                  <a:pt x="23812" y="490537"/>
                </a:cubicBezTo>
                <a:cubicBezTo>
                  <a:pt x="25575" y="483486"/>
                  <a:pt x="28782" y="461585"/>
                  <a:pt x="38100" y="457200"/>
                </a:cubicBezTo>
                <a:cubicBezTo>
                  <a:pt x="76274" y="439236"/>
                  <a:pt x="112527" y="432723"/>
                  <a:pt x="152400" y="423862"/>
                </a:cubicBezTo>
                <a:cubicBezTo>
                  <a:pt x="147637" y="403225"/>
                  <a:pt x="140401" y="383006"/>
                  <a:pt x="138112" y="361950"/>
                </a:cubicBezTo>
                <a:cubicBezTo>
                  <a:pt x="118064" y="177514"/>
                  <a:pt x="153424" y="254461"/>
                  <a:pt x="119062" y="185737"/>
                </a:cubicBezTo>
                <a:cubicBezTo>
                  <a:pt x="103715" y="108998"/>
                  <a:pt x="114300" y="170019"/>
                  <a:pt x="114300" y="0"/>
                </a:cubicBezTo>
              </a:path>
            </a:pathLst>
          </a:custGeom>
          <a:noFill/>
          <a:ln w="12700" cap="flat" cmpd="sng">
            <a:solidFill>
              <a:srgbClr val="FFFF00">
                <a:alpha val="784"/>
              </a:srgbClr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8" name="Google Shape;2188;p216"/>
          <p:cNvSpPr/>
          <p:nvPr/>
        </p:nvSpPr>
        <p:spPr>
          <a:xfrm>
            <a:off x="8423031" y="3013074"/>
            <a:ext cx="2946000" cy="2766408"/>
          </a:xfrm>
          <a:custGeom>
            <a:avLst/>
            <a:gdLst/>
            <a:ahLst/>
            <a:cxnLst/>
            <a:rect l="l" t="t" r="r" b="b"/>
            <a:pathLst>
              <a:path w="2914650" h="2965450" extrusionOk="0">
                <a:moveTo>
                  <a:pt x="781050" y="2965450"/>
                </a:moveTo>
                <a:lnTo>
                  <a:pt x="787400" y="2863850"/>
                </a:lnTo>
                <a:lnTo>
                  <a:pt x="869950" y="2781300"/>
                </a:lnTo>
                <a:lnTo>
                  <a:pt x="876300" y="2520950"/>
                </a:lnTo>
                <a:lnTo>
                  <a:pt x="869950" y="2343150"/>
                </a:lnTo>
                <a:lnTo>
                  <a:pt x="469900" y="2082800"/>
                </a:lnTo>
                <a:lnTo>
                  <a:pt x="438150" y="1898650"/>
                </a:lnTo>
                <a:lnTo>
                  <a:pt x="304800" y="1727200"/>
                </a:lnTo>
                <a:lnTo>
                  <a:pt x="260350" y="1549400"/>
                </a:lnTo>
                <a:lnTo>
                  <a:pt x="254000" y="1428750"/>
                </a:lnTo>
                <a:lnTo>
                  <a:pt x="298450" y="1244600"/>
                </a:lnTo>
                <a:lnTo>
                  <a:pt x="222250" y="749300"/>
                </a:lnTo>
                <a:lnTo>
                  <a:pt x="247650" y="635000"/>
                </a:lnTo>
                <a:lnTo>
                  <a:pt x="127000" y="514350"/>
                </a:lnTo>
                <a:lnTo>
                  <a:pt x="0" y="88900"/>
                </a:lnTo>
                <a:lnTo>
                  <a:pt x="44450" y="6350"/>
                </a:lnTo>
                <a:lnTo>
                  <a:pt x="177800" y="0"/>
                </a:lnTo>
                <a:lnTo>
                  <a:pt x="260350" y="107950"/>
                </a:lnTo>
                <a:lnTo>
                  <a:pt x="355600" y="139700"/>
                </a:lnTo>
                <a:lnTo>
                  <a:pt x="565150" y="228600"/>
                </a:lnTo>
                <a:lnTo>
                  <a:pt x="787400" y="139700"/>
                </a:lnTo>
                <a:lnTo>
                  <a:pt x="863600" y="139700"/>
                </a:lnTo>
                <a:lnTo>
                  <a:pt x="1155700" y="374650"/>
                </a:lnTo>
                <a:lnTo>
                  <a:pt x="1193800" y="501650"/>
                </a:lnTo>
                <a:lnTo>
                  <a:pt x="1263650" y="571500"/>
                </a:lnTo>
                <a:lnTo>
                  <a:pt x="1422400" y="704850"/>
                </a:lnTo>
                <a:lnTo>
                  <a:pt x="1473200" y="704850"/>
                </a:lnTo>
                <a:lnTo>
                  <a:pt x="1549400" y="806450"/>
                </a:lnTo>
                <a:lnTo>
                  <a:pt x="1606550" y="863600"/>
                </a:lnTo>
                <a:lnTo>
                  <a:pt x="1612900" y="946150"/>
                </a:lnTo>
                <a:lnTo>
                  <a:pt x="1784350" y="965200"/>
                </a:lnTo>
                <a:lnTo>
                  <a:pt x="1809750" y="1016000"/>
                </a:lnTo>
                <a:lnTo>
                  <a:pt x="1905000" y="927100"/>
                </a:lnTo>
                <a:lnTo>
                  <a:pt x="1949450" y="971550"/>
                </a:lnTo>
                <a:lnTo>
                  <a:pt x="2057400" y="971550"/>
                </a:lnTo>
                <a:lnTo>
                  <a:pt x="2241550" y="958850"/>
                </a:lnTo>
                <a:lnTo>
                  <a:pt x="2400300" y="1016000"/>
                </a:lnTo>
                <a:lnTo>
                  <a:pt x="2724150" y="850900"/>
                </a:lnTo>
                <a:lnTo>
                  <a:pt x="2908300" y="844550"/>
                </a:lnTo>
                <a:lnTo>
                  <a:pt x="2908300" y="844550"/>
                </a:lnTo>
                <a:lnTo>
                  <a:pt x="2908300" y="844550"/>
                </a:lnTo>
                <a:lnTo>
                  <a:pt x="2914650" y="844550"/>
                </a:lnTo>
              </a:path>
            </a:pathLst>
          </a:custGeom>
          <a:noFill/>
          <a:ln w="28575" cap="flat" cmpd="sng">
            <a:solidFill>
              <a:srgbClr val="FFFF0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9" name="Google Shape;2189;p216"/>
          <p:cNvSpPr/>
          <p:nvPr/>
        </p:nvSpPr>
        <p:spPr>
          <a:xfrm>
            <a:off x="1047095" y="2259351"/>
            <a:ext cx="219075" cy="228600"/>
          </a:xfrm>
          <a:prstGeom prst="donut">
            <a:avLst>
              <a:gd name="adj" fmla="val 25000"/>
            </a:avLst>
          </a:prstGeom>
          <a:solidFill>
            <a:schemeClr val="lt1"/>
          </a:solidFill>
          <a:ln w="9525" cap="flat" cmpd="sng">
            <a:solidFill>
              <a:srgbClr val="26415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0" name="Google Shape;2190;p216"/>
          <p:cNvSpPr/>
          <p:nvPr/>
        </p:nvSpPr>
        <p:spPr>
          <a:xfrm>
            <a:off x="1039857" y="3613994"/>
            <a:ext cx="219075" cy="228600"/>
          </a:xfrm>
          <a:prstGeom prst="donut">
            <a:avLst>
              <a:gd name="adj" fmla="val 25000"/>
            </a:avLst>
          </a:prstGeom>
          <a:solidFill>
            <a:srgbClr val="92D050"/>
          </a:solidFill>
          <a:ln w="9525" cap="flat" cmpd="sng">
            <a:solidFill>
              <a:srgbClr val="26415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1" name="Google Shape;2191;p216"/>
          <p:cNvSpPr/>
          <p:nvPr/>
        </p:nvSpPr>
        <p:spPr>
          <a:xfrm>
            <a:off x="1073690" y="4524372"/>
            <a:ext cx="219075" cy="228600"/>
          </a:xfrm>
          <a:prstGeom prst="donut">
            <a:avLst>
              <a:gd name="adj" fmla="val 25000"/>
            </a:avLst>
          </a:prstGeom>
          <a:solidFill>
            <a:srgbClr val="FFFF00"/>
          </a:solidFill>
          <a:ln w="9525" cap="flat" cmpd="sng">
            <a:solidFill>
              <a:srgbClr val="26415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192" name="Google Shape;2192;p216"/>
          <p:cNvCxnSpPr/>
          <p:nvPr/>
        </p:nvCxnSpPr>
        <p:spPr>
          <a:xfrm>
            <a:off x="891273" y="5187514"/>
            <a:ext cx="590550" cy="0"/>
          </a:xfrm>
          <a:prstGeom prst="straightConnector1">
            <a:avLst/>
          </a:prstGeom>
          <a:noFill/>
          <a:ln w="28575" cap="flat" cmpd="sng">
            <a:solidFill>
              <a:srgbClr val="FFFF00"/>
            </a:solidFill>
            <a:prstDash val="dash"/>
            <a:miter lim="800000"/>
            <a:headEnd type="none" w="sm" len="sm"/>
            <a:tailEnd type="none" w="sm" len="sm"/>
          </a:ln>
        </p:spPr>
      </p:cxnSp>
      <p:pic>
        <p:nvPicPr>
          <p:cNvPr id="6" name="image6.png">
            <a:extLst>
              <a:ext uri="{FF2B5EF4-FFF2-40B4-BE49-F238E27FC236}">
                <a16:creationId xmlns:a16="http://schemas.microsoft.com/office/drawing/2014/main" id="{ED3186F4-D87F-3A06-C695-DC6C086CD9F5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41865" y="6029324"/>
            <a:ext cx="1701800" cy="1021080"/>
          </a:xfrm>
          <a:prstGeom prst="rect">
            <a:avLst/>
          </a:prstGeom>
          <a:ln/>
        </p:spPr>
      </p:pic>
      <p:pic>
        <p:nvPicPr>
          <p:cNvPr id="7" name="image8.png">
            <a:extLst>
              <a:ext uri="{FF2B5EF4-FFF2-40B4-BE49-F238E27FC236}">
                <a16:creationId xmlns:a16="http://schemas.microsoft.com/office/drawing/2014/main" id="{26BEB4C6-A011-44B5-9122-9F1292E52A92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24544" y="6148990"/>
            <a:ext cx="3464560" cy="867410"/>
          </a:xfrm>
          <a:prstGeom prst="rect">
            <a:avLst/>
          </a:prstGeom>
          <a:ln/>
        </p:spPr>
      </p:pic>
      <p:pic>
        <p:nvPicPr>
          <p:cNvPr id="2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EBB64BA2-B901-D398-3170-0322CBA80FFB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144442" y="245822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9" name="Google Shape;359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47330" y="1718933"/>
            <a:ext cx="5255433" cy="3996067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" name="Google Shape;360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890906" y="1628541"/>
            <a:ext cx="4656772" cy="408646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63" name="Google Shape;363;p17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64" name="Google Shape;364;p17"/>
          <p:cNvSpPr txBox="1"/>
          <p:nvPr/>
        </p:nvSpPr>
        <p:spPr>
          <a:xfrm>
            <a:off x="645273" y="30297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800" b="1" i="0" u="none" strike="noStrike" cap="none">
                <a:solidFill>
                  <a:srgbClr val="13435E"/>
                </a:solidFill>
                <a:latin typeface="Arial"/>
                <a:ea typeface="Arial"/>
                <a:cs typeface="Arial"/>
                <a:sym typeface="Arial"/>
              </a:rPr>
              <a:t>Pesquisa CNT (2024) – Rodovias no Brasil</a:t>
            </a: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6" name="Google Shape;366;p17"/>
          <p:cNvSpPr/>
          <p:nvPr/>
        </p:nvSpPr>
        <p:spPr>
          <a:xfrm>
            <a:off x="1362075" y="3905250"/>
            <a:ext cx="3867150" cy="304800"/>
          </a:xfrm>
          <a:prstGeom prst="roundRect">
            <a:avLst>
              <a:gd name="adj" fmla="val 16667"/>
            </a:avLst>
          </a:prstGeom>
          <a:solidFill>
            <a:srgbClr val="B3C6E7">
              <a:alpha val="27843"/>
            </a:srgbClr>
          </a:solidFill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7" name="Google Shape;367;p17"/>
          <p:cNvSpPr/>
          <p:nvPr/>
        </p:nvSpPr>
        <p:spPr>
          <a:xfrm>
            <a:off x="7115175" y="4638675"/>
            <a:ext cx="3581400" cy="304800"/>
          </a:xfrm>
          <a:prstGeom prst="roundRect">
            <a:avLst>
              <a:gd name="adj" fmla="val 16667"/>
            </a:avLst>
          </a:prstGeom>
          <a:solidFill>
            <a:srgbClr val="B3C6E7">
              <a:alpha val="27843"/>
            </a:srgbClr>
          </a:solidFill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8" name="Google Shape;368;p17"/>
          <p:cNvSpPr/>
          <p:nvPr/>
        </p:nvSpPr>
        <p:spPr>
          <a:xfrm>
            <a:off x="1362075" y="5803060"/>
            <a:ext cx="7610475" cy="20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Fonte: https://g1.globo.com/economia/noticia/2024/11/19/melhores-rodovias-do-pais-estao-em-sao-paulo-e-no-rio-de-janeiro-diz-cnt-veja-ranking.ghtml</a:t>
            </a:r>
            <a:endParaRPr/>
          </a:p>
        </p:txBody>
      </p:sp>
      <p:pic>
        <p:nvPicPr>
          <p:cNvPr id="2" name="image6.png">
            <a:extLst>
              <a:ext uri="{FF2B5EF4-FFF2-40B4-BE49-F238E27FC236}">
                <a16:creationId xmlns:a16="http://schemas.microsoft.com/office/drawing/2014/main" id="{4AC574DB-C28C-8611-8CDB-20ACA8DFC531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3" name="image8.png">
            <a:extLst>
              <a:ext uri="{FF2B5EF4-FFF2-40B4-BE49-F238E27FC236}">
                <a16:creationId xmlns:a16="http://schemas.microsoft.com/office/drawing/2014/main" id="{4753B913-FC70-2831-32C9-90D9017E47A6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158D5917-0C6E-10F5-9D62-8837E399E742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>
          <a:xfrm>
            <a:off x="10298819" y="548158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8" name="Google Shape;2198;p217"/>
          <p:cNvSpPr txBox="1"/>
          <p:nvPr/>
        </p:nvSpPr>
        <p:spPr>
          <a:xfrm>
            <a:off x="615445" y="437953"/>
            <a:ext cx="10515600" cy="1055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FCA – AP 12/2020 – REABERTURA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18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FLUXO DAS RECEITAS NO MECANISMO DE CONTAS – RECURSOS FICAM NA CONCESSÃO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endParaRPr sz="2800" b="1" i="0" u="none" strike="noStrike" cap="none">
              <a:solidFill>
                <a:srgbClr val="13435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201" name="Google Shape;2201;p217"/>
          <p:cNvGraphicFramePr/>
          <p:nvPr/>
        </p:nvGraphicFramePr>
        <p:xfrm>
          <a:off x="5789587" y="1356204"/>
          <a:ext cx="5076000" cy="2922095"/>
        </p:xfrm>
        <a:graphic>
          <a:graphicData uri="http://schemas.openxmlformats.org/drawingml/2006/table">
            <a:tbl>
              <a:tblPr firstRow="1" bandRow="1">
                <a:noFill/>
                <a:tableStyleId>{BDF0B664-1F9F-4123-BBF7-D8A67C0D4E9B}</a:tableStyleId>
              </a:tblPr>
              <a:tblGrid>
                <a:gridCol w="15635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124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90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1" u="none" strike="noStrike" cap="none"/>
                        <a:t>Contas da Concessão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E4E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Finalidades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E4E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4950">
                <a:tc row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1" u="none" strike="noStrike" cap="none"/>
                        <a:t>Ajuste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Reequilíbrio econômico e financeiro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790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Inclusão de investimentos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350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Evento de risco alocado ao Poder Concedente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475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1" u="none" strike="noStrike" cap="none"/>
                        <a:t>Livre Movimentação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Movimentada livremente pela concessionária nos termos do contrato.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202" name="Google Shape;2202;p217"/>
          <p:cNvGraphicFramePr/>
          <p:nvPr/>
        </p:nvGraphicFramePr>
        <p:xfrm>
          <a:off x="959733" y="4054019"/>
          <a:ext cx="2935550" cy="1737410"/>
        </p:xfrm>
        <a:graphic>
          <a:graphicData uri="http://schemas.openxmlformats.org/drawingml/2006/table">
            <a:tbl>
              <a:tblPr firstRow="1" bandRow="1">
                <a:noFill/>
                <a:tableStyleId>{BDF0B664-1F9F-4123-BBF7-D8A67C0D4E9B}</a:tableStyleId>
              </a:tblPr>
              <a:tblGrid>
                <a:gridCol w="2935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17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Calibri"/>
                        <a:buNone/>
                      </a:pPr>
                      <a:r>
                        <a:rPr lang="pt-BR" sz="1400" b="1" u="none" strike="noStrike" cap="none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Acréscimo de Recurso Vinculado</a:t>
                      </a:r>
                      <a:endParaRPr sz="1400" b="1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solidFill>
                      <a:srgbClr val="323F4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16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pt-BR" sz="14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Compartilhamento de Receitas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6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Pagamento por atraso, alteração ou supressão de obras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16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Verba de RDT não utilizado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16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Verba de RPMF não utilizado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2203" name="Google Shape;2203;p217"/>
          <p:cNvCxnSpPr/>
          <p:nvPr/>
        </p:nvCxnSpPr>
        <p:spPr>
          <a:xfrm>
            <a:off x="3909845" y="2644307"/>
            <a:ext cx="1879800" cy="172800"/>
          </a:xfrm>
          <a:prstGeom prst="bentConnector3">
            <a:avLst>
              <a:gd name="adj1" fmla="val 49998"/>
            </a:avLst>
          </a:prstGeom>
          <a:noFill/>
          <a:ln w="19050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graphicFrame>
        <p:nvGraphicFramePr>
          <p:cNvPr id="2204" name="Google Shape;2204;p217"/>
          <p:cNvGraphicFramePr/>
          <p:nvPr/>
        </p:nvGraphicFramePr>
        <p:xfrm>
          <a:off x="937712" y="1317052"/>
          <a:ext cx="2972125" cy="2654570"/>
        </p:xfrm>
        <a:graphic>
          <a:graphicData uri="http://schemas.openxmlformats.org/drawingml/2006/table">
            <a:tbl>
              <a:tblPr firstRow="1" bandRow="1">
                <a:noFill/>
                <a:tableStyleId>{BDF0B664-1F9F-4123-BBF7-D8A67C0D4E9B}</a:tableStyleId>
              </a:tblPr>
              <a:tblGrid>
                <a:gridCol w="2972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11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Calibri"/>
                        <a:buNone/>
                      </a:pPr>
                      <a:r>
                        <a:rPr lang="pt-BR" sz="1400" b="1" u="none" strike="noStrike" cap="none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Recurso Vinculado</a:t>
                      </a:r>
                      <a:endParaRPr sz="1400" b="1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23F4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34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Contraprestação pela prorrogação</a:t>
                      </a:r>
                      <a:endParaRPr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5% do lance do leilão Edital A-03/96/RFFSA</a:t>
                      </a:r>
                      <a:endParaRPr sz="14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54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Parcelas da Concessão (outorga)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19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Indenizações de devoluções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54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Multas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54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Valores não tributários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19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Recompensa de reequilíbrios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cxnSp>
        <p:nvCxnSpPr>
          <p:cNvPr id="2205" name="Google Shape;2205;p217"/>
          <p:cNvCxnSpPr/>
          <p:nvPr/>
        </p:nvCxnSpPr>
        <p:spPr>
          <a:xfrm rot="-5400000">
            <a:off x="3672434" y="2922924"/>
            <a:ext cx="2105400" cy="1894200"/>
          </a:xfrm>
          <a:prstGeom prst="bentConnector3">
            <a:avLst>
              <a:gd name="adj1" fmla="val 6803"/>
            </a:avLst>
          </a:prstGeom>
          <a:noFill/>
          <a:ln w="9525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2206" name="Google Shape;2206;p217"/>
          <p:cNvCxnSpPr/>
          <p:nvPr/>
        </p:nvCxnSpPr>
        <p:spPr>
          <a:xfrm>
            <a:off x="6544290" y="2807725"/>
            <a:ext cx="0" cy="85725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miter lim="800000"/>
            <a:headEnd type="triangle" w="med" len="med"/>
            <a:tailEnd type="triangle" w="med" len="med"/>
          </a:ln>
        </p:spPr>
      </p:cxnSp>
      <p:sp>
        <p:nvSpPr>
          <p:cNvPr id="2207" name="Google Shape;2207;p217"/>
          <p:cNvSpPr txBox="1"/>
          <p:nvPr/>
        </p:nvSpPr>
        <p:spPr>
          <a:xfrm>
            <a:off x="5639395" y="4831259"/>
            <a:ext cx="1986441" cy="307777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Receita da Concessão</a:t>
            </a:r>
            <a:endParaRPr/>
          </a:p>
        </p:txBody>
      </p:sp>
      <p:sp>
        <p:nvSpPr>
          <p:cNvPr id="2208" name="Google Shape;2208;p217"/>
          <p:cNvSpPr txBox="1"/>
          <p:nvPr/>
        </p:nvSpPr>
        <p:spPr>
          <a:xfrm>
            <a:off x="8377965" y="4807548"/>
            <a:ext cx="2185214" cy="307777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Possível aporte da União</a:t>
            </a:r>
            <a:endParaRPr/>
          </a:p>
        </p:txBody>
      </p:sp>
      <p:cxnSp>
        <p:nvCxnSpPr>
          <p:cNvPr id="2209" name="Google Shape;2209;p217"/>
          <p:cNvCxnSpPr/>
          <p:nvPr/>
        </p:nvCxnSpPr>
        <p:spPr>
          <a:xfrm rot="10800000">
            <a:off x="6122860" y="4251717"/>
            <a:ext cx="0" cy="579542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2210" name="Google Shape;2210;p217"/>
          <p:cNvCxnSpPr>
            <a:stCxn id="2208" idx="0"/>
          </p:cNvCxnSpPr>
          <p:nvPr/>
        </p:nvCxnSpPr>
        <p:spPr>
          <a:xfrm rot="5400000" flipH="1">
            <a:off x="7631722" y="2968698"/>
            <a:ext cx="330000" cy="3347700"/>
          </a:xfrm>
          <a:prstGeom prst="bentConnector2">
            <a:avLst/>
          </a:prstGeom>
          <a:noFill/>
          <a:ln w="9525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2211" name="Google Shape;2211;p217"/>
          <p:cNvSpPr txBox="1"/>
          <p:nvPr/>
        </p:nvSpPr>
        <p:spPr>
          <a:xfrm>
            <a:off x="3245373" y="6117453"/>
            <a:ext cx="4490332" cy="307777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Mecanismo similar ao das concessões rodoviárias</a:t>
            </a:r>
            <a:endParaRPr/>
          </a:p>
        </p:txBody>
      </p:sp>
      <p:pic>
        <p:nvPicPr>
          <p:cNvPr id="3" name="image6.png">
            <a:extLst>
              <a:ext uri="{FF2B5EF4-FFF2-40B4-BE49-F238E27FC236}">
                <a16:creationId xmlns:a16="http://schemas.microsoft.com/office/drawing/2014/main" id="{F3FB638F-C8C1-E19F-D337-90AA2EABA418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C345A429-36B0-2AEA-E096-0E3B015D7BFA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BD7F86BB-B52B-2ADF-1C27-3FAF59E0486E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10298819" y="321755"/>
            <a:ext cx="1670400" cy="835200"/>
          </a:xfrm>
          <a:prstGeom prst="rect">
            <a:avLst/>
          </a:prstGeom>
          <a:ln/>
        </p:spPr>
      </p:pic>
      <p:cxnSp>
        <p:nvCxnSpPr>
          <p:cNvPr id="6" name="Google Shape;2227;p219">
            <a:extLst>
              <a:ext uri="{FF2B5EF4-FFF2-40B4-BE49-F238E27FC236}">
                <a16:creationId xmlns:a16="http://schemas.microsoft.com/office/drawing/2014/main" id="{42C3B521-6B6C-07AC-61FD-89DDD37E17EF}"/>
              </a:ext>
            </a:extLst>
          </p:cNvPr>
          <p:cNvCxnSpPr/>
          <p:nvPr/>
        </p:nvCxnSpPr>
        <p:spPr>
          <a:xfrm>
            <a:off x="645273" y="6085736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17" name="Google Shape;2217;p218"/>
          <p:cNvCxnSpPr/>
          <p:nvPr/>
        </p:nvCxnSpPr>
        <p:spPr>
          <a:xfrm>
            <a:off x="615445" y="6109862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218" name="Google Shape;2218;p218"/>
          <p:cNvSpPr txBox="1"/>
          <p:nvPr/>
        </p:nvSpPr>
        <p:spPr>
          <a:xfrm>
            <a:off x="615445" y="437953"/>
            <a:ext cx="10515600" cy="1055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FCA – AP 12/2020 – REABERTURA: Evolução da Demanda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endParaRPr sz="2800" b="1" i="0" u="none" strike="noStrike" cap="none">
              <a:solidFill>
                <a:srgbClr val="13435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221" name="Google Shape;2221;p218"/>
          <p:cNvGraphicFramePr/>
          <p:nvPr/>
        </p:nvGraphicFramePr>
        <p:xfrm>
          <a:off x="818930" y="1486099"/>
          <a:ext cx="9628318" cy="4486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" name="image6.png">
            <a:extLst>
              <a:ext uri="{FF2B5EF4-FFF2-40B4-BE49-F238E27FC236}">
                <a16:creationId xmlns:a16="http://schemas.microsoft.com/office/drawing/2014/main" id="{8722A401-A052-3074-8E9A-5C559EDFA09D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1E57E557-AE37-1300-55F1-5144DDD1FF88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08BF8CDD-D890-20CA-7CCE-B7DDD5CB62E5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298819" y="321755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27" name="Google Shape;2227;p219"/>
          <p:cNvCxnSpPr/>
          <p:nvPr/>
        </p:nvCxnSpPr>
        <p:spPr>
          <a:xfrm>
            <a:off x="645273" y="6085736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228" name="Google Shape;2228;p219"/>
          <p:cNvSpPr txBox="1"/>
          <p:nvPr/>
        </p:nvSpPr>
        <p:spPr>
          <a:xfrm>
            <a:off x="615445" y="437953"/>
            <a:ext cx="10515600" cy="1055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Ferrovia: Matriz Origem/Destino na região Sudeste</a:t>
            </a:r>
            <a:endParaRPr/>
          </a:p>
        </p:txBody>
      </p:sp>
      <p:graphicFrame>
        <p:nvGraphicFramePr>
          <p:cNvPr id="2231" name="Google Shape;2231;p219"/>
          <p:cNvGraphicFramePr/>
          <p:nvPr>
            <p:extLst>
              <p:ext uri="{D42A27DB-BD31-4B8C-83A1-F6EECF244321}">
                <p14:modId xmlns:p14="http://schemas.microsoft.com/office/powerpoint/2010/main" val="3144271061"/>
              </p:ext>
            </p:extLst>
          </p:nvPr>
        </p:nvGraphicFramePr>
        <p:xfrm>
          <a:off x="645273" y="2853489"/>
          <a:ext cx="5694570" cy="2092983"/>
        </p:xfrm>
        <a:graphic>
          <a:graphicData uri="http://schemas.openxmlformats.org/drawingml/2006/table">
            <a:tbl>
              <a:tblPr>
                <a:noFill/>
                <a:tableStyleId>{6FEBFB63-D01A-4429-96EA-1C8366AEA72F}</a:tableStyleId>
              </a:tblPr>
              <a:tblGrid>
                <a:gridCol w="9490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90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90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90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490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909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481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Soma de TKU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Destino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3028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Origem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ES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MG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RJ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SP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Total Geral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3028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ES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0,01%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2,71%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0,00%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0,00%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2,73%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3028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MG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39,13%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1,87%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42,34%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5,90%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89,24%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3028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RJ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0,00%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0,40%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0,33%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0,72%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1,46%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3028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SP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0,00%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0,76%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0,19%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5,64%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6,58%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3028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Total Geral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39,14%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5,74%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42,86%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12,26%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strike="noStrike" cap="none"/>
                        <a:t>100,00%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232" name="Google Shape;2232;p219"/>
          <p:cNvSpPr txBox="1"/>
          <p:nvPr/>
        </p:nvSpPr>
        <p:spPr>
          <a:xfrm>
            <a:off x="1986577" y="2349217"/>
            <a:ext cx="3377903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Origem/Destino: Sudeste (2024)</a:t>
            </a:r>
            <a:endParaRPr/>
          </a:p>
        </p:txBody>
      </p:sp>
      <p:sp>
        <p:nvSpPr>
          <p:cNvPr id="2234" name="Google Shape;2234;p219"/>
          <p:cNvSpPr txBox="1"/>
          <p:nvPr/>
        </p:nvSpPr>
        <p:spPr>
          <a:xfrm>
            <a:off x="7053943" y="1841248"/>
            <a:ext cx="4441371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Produtos transportados: Sudeste (2024)</a:t>
            </a:r>
            <a:endParaRPr/>
          </a:p>
        </p:txBody>
      </p:sp>
      <p:graphicFrame>
        <p:nvGraphicFramePr>
          <p:cNvPr id="12" name="Gráfico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3428807"/>
              </p:ext>
            </p:extLst>
          </p:nvPr>
        </p:nvGraphicFramePr>
        <p:xfrm>
          <a:off x="6627223" y="2252614"/>
          <a:ext cx="5094513" cy="34180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" name="image6.png">
            <a:extLst>
              <a:ext uri="{FF2B5EF4-FFF2-40B4-BE49-F238E27FC236}">
                <a16:creationId xmlns:a16="http://schemas.microsoft.com/office/drawing/2014/main" id="{A6EF156C-15E5-EE4F-4BAA-65F792E72B42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3172FD92-F6E2-6D55-6CAD-A0C27E227DE8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D4D1343D-305F-4AA3-D0DE-8091D3B26C5C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298819" y="321755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41" name="Google Shape;2241;p220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242" name="Google Shape;2242;p220"/>
          <p:cNvSpPr txBox="1">
            <a:spLocks noGrp="1"/>
          </p:cNvSpPr>
          <p:nvPr>
            <p:ph type="title"/>
          </p:nvPr>
        </p:nvSpPr>
        <p:spPr>
          <a:xfrm>
            <a:off x="645273" y="17083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Exportação de café (Ferrovias)</a:t>
            </a:r>
            <a:br>
              <a:rPr lang="pt-BR" sz="2800" b="1">
                <a:solidFill>
                  <a:srgbClr val="13435E"/>
                </a:solidFill>
              </a:rPr>
            </a:br>
            <a:r>
              <a:rPr lang="pt-BR" sz="2000" b="1" i="1">
                <a:solidFill>
                  <a:srgbClr val="13435E"/>
                </a:solidFill>
              </a:rPr>
              <a:t>Barra Mansa – Porto de Angra</a:t>
            </a:r>
            <a:endParaRPr/>
          </a:p>
        </p:txBody>
      </p:sp>
      <p:sp>
        <p:nvSpPr>
          <p:cNvPr id="2244" name="Google Shape;2244;p220"/>
          <p:cNvSpPr/>
          <p:nvPr/>
        </p:nvSpPr>
        <p:spPr>
          <a:xfrm>
            <a:off x="7244862" y="2658385"/>
            <a:ext cx="4569980" cy="1600398"/>
          </a:xfrm>
          <a:prstGeom prst="rect">
            <a:avLst/>
          </a:prstGeom>
          <a:solidFill>
            <a:srgbClr val="F2F2F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Char char="✔"/>
            </a:pPr>
            <a:r>
              <a:rPr lang="pt-BR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 Ministério dos Transportes estima que até o início de 2025, será publicado </a:t>
            </a:r>
            <a:r>
              <a:rPr lang="pt-BR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chamamento público </a:t>
            </a:r>
            <a:r>
              <a:rPr lang="pt-BR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para concessão de </a:t>
            </a:r>
            <a:r>
              <a:rPr lang="pt-BR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ferrovias no Sul de Minas</a:t>
            </a:r>
            <a:r>
              <a:rPr lang="pt-BR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Char char="✔"/>
            </a:pPr>
            <a:r>
              <a:rPr lang="pt-BR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Conexão dos trechos entre Varginha e Lavras, e aproveitar a malha da FCA.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Char char="✔"/>
            </a:pPr>
            <a:r>
              <a:rPr lang="pt-BR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norma da ANTT que regula o chamamento público deverá ser publicada em novembro¹</a:t>
            </a:r>
            <a:r>
              <a:rPr lang="pt-BR" sz="1400" b="0" i="1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45" name="Google Shape;2245;p220"/>
          <p:cNvSpPr/>
          <p:nvPr/>
        </p:nvSpPr>
        <p:spPr>
          <a:xfrm rot="5400000">
            <a:off x="4915637" y="3293162"/>
            <a:ext cx="3752094" cy="473971"/>
          </a:xfrm>
          <a:prstGeom prst="triangle">
            <a:avLst>
              <a:gd name="adj" fmla="val 50525"/>
            </a:avLst>
          </a:prstGeom>
          <a:solidFill>
            <a:srgbClr val="7DC845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46" name="Google Shape;2246;p2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64416" y="1672119"/>
            <a:ext cx="5890282" cy="3752095"/>
          </a:xfrm>
          <a:prstGeom prst="rect">
            <a:avLst/>
          </a:prstGeom>
          <a:noFill/>
          <a:ln>
            <a:noFill/>
          </a:ln>
        </p:spPr>
      </p:pic>
      <p:sp>
        <p:nvSpPr>
          <p:cNvPr id="2247" name="Google Shape;2247;p220"/>
          <p:cNvSpPr/>
          <p:nvPr/>
        </p:nvSpPr>
        <p:spPr>
          <a:xfrm>
            <a:off x="83842" y="3458585"/>
            <a:ext cx="3169312" cy="1755254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chemeClr val="accent1"/>
          </a:solidFill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"/>
              <a:buNone/>
            </a:pPr>
            <a:r>
              <a:rPr lang="pt-BR" sz="800" b="1" i="0" u="sng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SHORTLINE SUL DE MINAS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"/>
              <a:buChar char="•"/>
            </a:pPr>
            <a:r>
              <a:rPr lang="pt-BR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Extensão: 130 km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"/>
              <a:buChar char="•"/>
            </a:pPr>
            <a:r>
              <a:rPr lang="pt-BR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Trajeto: Varginha - Três Corações – Lavras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"/>
              <a:buChar char="•"/>
            </a:pPr>
            <a:r>
              <a:rPr lang="pt-BR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Bitola: métrica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"/>
              <a:buChar char="•"/>
            </a:pPr>
            <a:r>
              <a:rPr lang="pt-BR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Situação: inoperante - requer reforma e modernização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"/>
              <a:buChar char="•"/>
            </a:pPr>
            <a:r>
              <a:rPr lang="pt-BR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Operador: VLI - em processo de devolução e reforma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"/>
              <a:buChar char="•"/>
            </a:pPr>
            <a:r>
              <a:rPr lang="pt-BR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Autorização: Porto Seco Sul de Minas tem interesse em operar o trecho.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8" name="Google Shape;2248;p220"/>
          <p:cNvSpPr txBox="1"/>
          <p:nvPr/>
        </p:nvSpPr>
        <p:spPr>
          <a:xfrm>
            <a:off x="664416" y="5875731"/>
            <a:ext cx="2303585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pt-BR"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¹ Fonte: Revista Ferroviária (julho/2024)</a:t>
            </a:r>
            <a:endParaRPr sz="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image6.png">
            <a:extLst>
              <a:ext uri="{FF2B5EF4-FFF2-40B4-BE49-F238E27FC236}">
                <a16:creationId xmlns:a16="http://schemas.microsoft.com/office/drawing/2014/main" id="{1492CC98-DA40-B53A-C646-C3F871B65340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36FFBD3E-287C-DD9A-66E5-BA23CA1E0E1F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DCC8E051-B3C2-5075-EF9A-A285DA96D02E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298819" y="321755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56" name="Google Shape;2256;p221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257" name="Google Shape;2257;p221"/>
          <p:cNvSpPr txBox="1">
            <a:spLocks noGrp="1"/>
          </p:cNvSpPr>
          <p:nvPr>
            <p:ph type="title"/>
          </p:nvPr>
        </p:nvSpPr>
        <p:spPr>
          <a:xfrm>
            <a:off x="645273" y="30297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23F4F"/>
              </a:buClr>
              <a:buSzPts val="1800"/>
              <a:buFont typeface="Calibri"/>
              <a:buNone/>
            </a:pPr>
            <a:r>
              <a:rPr lang="pt-BR" b="1">
                <a:solidFill>
                  <a:srgbClr val="323F4F"/>
                </a:solidFill>
                <a:latin typeface="Calibri"/>
                <a:ea typeface="Calibri"/>
                <a:cs typeface="Calibri"/>
                <a:sym typeface="Calibri"/>
              </a:rPr>
              <a:t>AÇÕES DE CURTO/MÉDIO PRAZO</a:t>
            </a:r>
            <a:br>
              <a:rPr lang="pt-BR" b="1">
                <a:solidFill>
                  <a:srgbClr val="323F4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pt-BR" sz="2400" i="1"/>
              <a:t>FERROVIAS</a:t>
            </a:r>
            <a:endParaRPr/>
          </a:p>
        </p:txBody>
      </p:sp>
      <p:graphicFrame>
        <p:nvGraphicFramePr>
          <p:cNvPr id="2258" name="Google Shape;2258;p221"/>
          <p:cNvGraphicFramePr/>
          <p:nvPr/>
        </p:nvGraphicFramePr>
        <p:xfrm>
          <a:off x="1531385" y="2564793"/>
          <a:ext cx="4536500" cy="1896625"/>
        </p:xfrm>
        <a:graphic>
          <a:graphicData uri="http://schemas.openxmlformats.org/drawingml/2006/table">
            <a:tbl>
              <a:tblPr>
                <a:noFill/>
                <a:tableStyleId>{F17D36A0-E8BD-42C5-BEC2-632E3DE70A1A}</a:tableStyleId>
              </a:tblPr>
              <a:tblGrid>
                <a:gridCol w="3515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1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92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u="none" strike="noStrike" cap="none">
                          <a:solidFill>
                            <a:schemeClr val="dk1"/>
                          </a:solidFill>
                        </a:rPr>
                        <a:t>PROJETO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u="none" strike="noStrike" cap="none">
                          <a:solidFill>
                            <a:schemeClr val="dk1"/>
                          </a:solidFill>
                        </a:rPr>
                        <a:t>PRAZO</a:t>
                      </a:r>
                      <a:endParaRPr sz="1800" u="none" strike="noStrike" cap="none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3300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6A314"/>
                        </a:buClr>
                        <a:buSzPts val="1400"/>
                        <a:buFont typeface="Arial"/>
                        <a:buNone/>
                      </a:pPr>
                      <a:r>
                        <a:rPr lang="pt-BR" sz="1200" u="none" strike="noStrike" cap="none"/>
                        <a:t>Construção de Polo intermodal – Queimados</a:t>
                      </a:r>
                      <a:endParaRPr sz="1800" u="none" strike="noStrike" cap="none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pt-BR" sz="1200" u="none" strike="noStrike" cap="none"/>
                        <a:t>2028</a:t>
                      </a:r>
                      <a:endParaRPr sz="1800" u="none" strike="noStrike" cap="none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7825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6A314"/>
                        </a:buClr>
                        <a:buSzPts val="1400"/>
                        <a:buFont typeface="Arial"/>
                        <a:buNone/>
                      </a:pPr>
                      <a:r>
                        <a:rPr lang="pt-BR" sz="1200" u="none" strike="noStrike" cap="none"/>
                        <a:t>Adequação dos acessos ferroviários ao Porto do Rio</a:t>
                      </a:r>
                      <a:endParaRPr sz="1800" u="none" strike="noStrike" cap="none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pt-BR" sz="1200" u="none" strike="noStrike" cap="none"/>
                        <a:t>2027</a:t>
                      </a:r>
                      <a:endParaRPr sz="1800" u="none" strike="noStrike" cap="none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6225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6A314"/>
                        </a:buClr>
                        <a:buSzPts val="1400"/>
                        <a:buFont typeface="Arial"/>
                        <a:buNone/>
                      </a:pPr>
                      <a:r>
                        <a:rPr lang="pt-BR" sz="1200" u="none" strike="noStrike" cap="none"/>
                        <a:t>Acesso ao polo siderúrgico no Sul Fluminense (ArcelorMittal)</a:t>
                      </a:r>
                      <a:endParaRPr sz="1800" u="none" strike="noStrike" cap="none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pt-BR" sz="1200" u="none" strike="noStrike" cap="none"/>
                        <a:t>2027</a:t>
                      </a:r>
                      <a:endParaRPr sz="1800" u="none" strike="noStrike" cap="none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259" name="Google Shape;2259;p221"/>
          <p:cNvSpPr/>
          <p:nvPr/>
        </p:nvSpPr>
        <p:spPr>
          <a:xfrm>
            <a:off x="1521070" y="2302486"/>
            <a:ext cx="4563948" cy="226319"/>
          </a:xfrm>
          <a:prstGeom prst="rect">
            <a:avLst/>
          </a:prstGeom>
          <a:solidFill>
            <a:srgbClr val="1F3864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"/>
              <a:buNone/>
            </a:pPr>
            <a:r>
              <a:rPr lang="pt-BR" sz="1200" b="1" i="1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MRS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260" name="Google Shape;2260;p221"/>
          <p:cNvGraphicFramePr/>
          <p:nvPr/>
        </p:nvGraphicFramePr>
        <p:xfrm>
          <a:off x="6328598" y="2564794"/>
          <a:ext cx="4687925" cy="1901700"/>
        </p:xfrm>
        <a:graphic>
          <a:graphicData uri="http://schemas.openxmlformats.org/drawingml/2006/table">
            <a:tbl>
              <a:tblPr>
                <a:noFill/>
                <a:tableStyleId>{F17D36A0-E8BD-42C5-BEC2-632E3DE70A1A}</a:tableStyleId>
              </a:tblPr>
              <a:tblGrid>
                <a:gridCol w="3703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4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95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u="none" strike="noStrike" cap="none">
                          <a:solidFill>
                            <a:schemeClr val="dk1"/>
                          </a:solidFill>
                        </a:rPr>
                        <a:t>AÇÃO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u="none" strike="noStrike" cap="none">
                          <a:solidFill>
                            <a:schemeClr val="dk1"/>
                          </a:solidFill>
                        </a:rPr>
                        <a:t>PRAZO</a:t>
                      </a:r>
                      <a:endParaRPr sz="1800" u="none" strike="noStrike" cap="none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5775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6A314"/>
                        </a:buClr>
                        <a:buSzPts val="1400"/>
                        <a:buFont typeface="Arial"/>
                        <a:buNone/>
                      </a:pPr>
                      <a:r>
                        <a:rPr lang="pt-BR" sz="1200" u="none" strike="noStrike" cap="none"/>
                        <a:t>Garantir ligação entre Barra Mansa/RJ e Angra dos Reis/RJ</a:t>
                      </a:r>
                      <a:endParaRPr sz="1800" u="none" strike="noStrike" cap="none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endParaRPr sz="1200" u="none" strike="noStrike" cap="none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6400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6A314"/>
                        </a:buClr>
                        <a:buSzPts val="1400"/>
                        <a:buFont typeface="Arial"/>
                        <a:buNone/>
                      </a:pPr>
                      <a:r>
                        <a:rPr lang="pt-BR" sz="1200" u="none" strike="noStrike" cap="none"/>
                        <a:t>Atuar para a reversão de recursos da indenização de trechos devolvidos para a implantação da ligação entre Porto do Açu e Anchieta/ES (EF-118) </a:t>
                      </a:r>
                      <a:endParaRPr sz="1800" u="none" strike="noStrike" cap="none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endParaRPr sz="1200" u="none" strike="noStrike" cap="none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261" name="Google Shape;2261;p221"/>
          <p:cNvSpPr/>
          <p:nvPr/>
        </p:nvSpPr>
        <p:spPr>
          <a:xfrm>
            <a:off x="6301740" y="2305467"/>
            <a:ext cx="4714783" cy="226319"/>
          </a:xfrm>
          <a:prstGeom prst="rect">
            <a:avLst/>
          </a:prstGeom>
          <a:solidFill>
            <a:srgbClr val="1F3864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"/>
              <a:buNone/>
            </a:pPr>
            <a:r>
              <a:rPr lang="pt-BR" sz="1200" b="1" i="1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FCA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2" name="Google Shape;2262;p221"/>
          <p:cNvSpPr/>
          <p:nvPr/>
        </p:nvSpPr>
        <p:spPr>
          <a:xfrm>
            <a:off x="645273" y="1558722"/>
            <a:ext cx="10371250" cy="3794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6"/>
              <a:buFont typeface="Arial"/>
              <a:buNone/>
            </a:pPr>
            <a:r>
              <a:rPr lang="pt-BR" sz="1866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Apoiar e acompanhar projetos previstos no contrato de concessão da MRS e a renovação da FCA</a:t>
            </a:r>
            <a:endParaRPr sz="1866" b="0" i="0" u="none" strike="noStrike" cap="non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graphicFrame>
        <p:nvGraphicFramePr>
          <p:cNvPr id="2263" name="Google Shape;2263;p221"/>
          <p:cNvGraphicFramePr/>
          <p:nvPr/>
        </p:nvGraphicFramePr>
        <p:xfrm>
          <a:off x="4084085" y="4968024"/>
          <a:ext cx="4536500" cy="802575"/>
        </p:xfrm>
        <a:graphic>
          <a:graphicData uri="http://schemas.openxmlformats.org/drawingml/2006/table">
            <a:tbl>
              <a:tblPr>
                <a:noFill/>
                <a:tableStyleId>{F17D36A0-E8BD-42C5-BEC2-632E3DE70A1A}</a:tableStyleId>
              </a:tblPr>
              <a:tblGrid>
                <a:gridCol w="3515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1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92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u="none" strike="noStrike" cap="none">
                          <a:solidFill>
                            <a:schemeClr val="dk1"/>
                          </a:solidFill>
                        </a:rPr>
                        <a:t>PROJETO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t-BR" sz="1200" u="none" strike="noStrike" cap="none">
                          <a:solidFill>
                            <a:schemeClr val="dk1"/>
                          </a:solidFill>
                        </a:rPr>
                        <a:t>PRAZO</a:t>
                      </a:r>
                      <a:endParaRPr sz="1800" u="none" strike="noStrike" cap="none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3300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6A314"/>
                        </a:buClr>
                        <a:buSzPts val="1400"/>
                        <a:buFont typeface="Arial"/>
                        <a:buNone/>
                      </a:pPr>
                      <a:r>
                        <a:rPr lang="pt-BR" sz="1200" u="none" strike="noStrike" cap="none"/>
                        <a:t>Ativação do trecho Varginha/MG - Lavras/MG (Nova rota do café)</a:t>
                      </a:r>
                      <a:endParaRPr sz="1800" u="none" strike="noStrike" cap="none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pt-BR" sz="1200" u="none" strike="noStrike" cap="none"/>
                        <a:t>-</a:t>
                      </a:r>
                      <a:endParaRPr sz="1800" u="none" strike="noStrike" cap="none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264" name="Google Shape;2264;p221"/>
          <p:cNvSpPr/>
          <p:nvPr/>
        </p:nvSpPr>
        <p:spPr>
          <a:xfrm>
            <a:off x="4073770" y="4705717"/>
            <a:ext cx="4563948" cy="226319"/>
          </a:xfrm>
          <a:prstGeom prst="rect">
            <a:avLst/>
          </a:prstGeom>
          <a:solidFill>
            <a:srgbClr val="1F3864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0625" tIns="20625" rIns="20625" bIns="206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"/>
              <a:buNone/>
            </a:pPr>
            <a:r>
              <a:rPr lang="pt-BR" sz="1200" b="1" i="1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Corredor Logístico Estratégico: Varginha – Angra dos Reis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265" name="Google Shape;2265;p221"/>
          <p:cNvCxnSpPr/>
          <p:nvPr/>
        </p:nvCxnSpPr>
        <p:spPr>
          <a:xfrm rot="10800000" flipH="1">
            <a:off x="8637718" y="3191700"/>
            <a:ext cx="2378700" cy="2294700"/>
          </a:xfrm>
          <a:prstGeom prst="bentConnector3">
            <a:avLst>
              <a:gd name="adj1" fmla="val 117274"/>
            </a:avLst>
          </a:prstGeom>
          <a:noFill/>
          <a:ln w="28575" cap="flat" cmpd="sng">
            <a:solidFill>
              <a:srgbClr val="1F3864"/>
            </a:solidFill>
            <a:prstDash val="solid"/>
            <a:round/>
            <a:headEnd type="triangle" w="med" len="med"/>
            <a:tailEnd type="triangle" w="med" len="med"/>
          </a:ln>
        </p:spPr>
      </p:cxnSp>
      <p:pic>
        <p:nvPicPr>
          <p:cNvPr id="3" name="image6.png">
            <a:extLst>
              <a:ext uri="{FF2B5EF4-FFF2-40B4-BE49-F238E27FC236}">
                <a16:creationId xmlns:a16="http://schemas.microsoft.com/office/drawing/2014/main" id="{772676AF-F43A-540B-F9F0-B3378A94EE1C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7BBC9624-B066-30F1-43C9-DA377F4D8C38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02DA9C89-4EE6-7D55-9E11-D67302D50513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10298819" y="321755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73" name="Google Shape;2273;p222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274" name="Google Shape;2274;p222"/>
          <p:cNvSpPr txBox="1"/>
          <p:nvPr/>
        </p:nvSpPr>
        <p:spPr>
          <a:xfrm>
            <a:off x="552450" y="31623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Dashboard (Power BI) – Ferrovias</a:t>
            </a:r>
            <a:endParaRPr sz="7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5" name="Google Shape;2275;p222"/>
          <p:cNvSpPr txBox="1">
            <a:spLocks noGrp="1"/>
          </p:cNvSpPr>
          <p:nvPr>
            <p:ph type="body" idx="1"/>
          </p:nvPr>
        </p:nvSpPr>
        <p:spPr>
          <a:xfrm>
            <a:off x="615445" y="1737646"/>
            <a:ext cx="10452605" cy="4227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000"/>
              <a:buChar char="•"/>
            </a:pPr>
            <a:r>
              <a:rPr lang="pt-BR" sz="2000" i="1">
                <a:solidFill>
                  <a:srgbClr val="222222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Exemplo 1 – Matriz Origem/Destino</a:t>
            </a:r>
            <a:endParaRPr/>
          </a:p>
          <a:p>
            <a:pPr marL="22860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2000"/>
              <a:buChar char="•"/>
            </a:pPr>
            <a:r>
              <a:rPr lang="pt-BR" sz="2000" i="1">
                <a:solidFill>
                  <a:srgbClr val="222222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Exemplo 2 – Velocidade das ferrovias </a:t>
            </a:r>
            <a:endParaRPr/>
          </a:p>
        </p:txBody>
      </p:sp>
      <p:pic>
        <p:nvPicPr>
          <p:cNvPr id="3" name="image6.png">
            <a:extLst>
              <a:ext uri="{FF2B5EF4-FFF2-40B4-BE49-F238E27FC236}">
                <a16:creationId xmlns:a16="http://schemas.microsoft.com/office/drawing/2014/main" id="{9DE4ABC1-5794-3C7B-26C3-24F1DC7CB9A4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DE764A38-88BB-C413-CA2C-1BFA159249B5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86A029D4-E2E2-A8E5-5198-B32CD66C8B81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10298819" y="321755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0" name="Google Shape;2280;p223" descr="Aeroporto do Galeão: Review para Viajantes! - Papo de Aeroporto"/>
          <p:cNvPicPr preferRelativeResize="0"/>
          <p:nvPr/>
        </p:nvPicPr>
        <p:blipFill rotWithShape="1">
          <a:blip r:embed="rId3">
            <a:alphaModFix amt="60000"/>
          </a:blip>
          <a:srcRect t="2271"/>
          <a:stretch/>
        </p:blipFill>
        <p:spPr>
          <a:xfrm>
            <a:off x="180975" y="182880"/>
            <a:ext cx="11823637" cy="6499784"/>
          </a:xfrm>
          <a:prstGeom prst="rect">
            <a:avLst/>
          </a:prstGeom>
          <a:noFill/>
          <a:ln>
            <a:noFill/>
          </a:ln>
        </p:spPr>
      </p:pic>
      <p:sp>
        <p:nvSpPr>
          <p:cNvPr id="2282" name="Google Shape;2282;p223"/>
          <p:cNvSpPr txBox="1"/>
          <p:nvPr/>
        </p:nvSpPr>
        <p:spPr>
          <a:xfrm>
            <a:off x="9462" y="6112403"/>
            <a:ext cx="4981575" cy="58477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200">
                <a:solidFill>
                  <a:srgbClr val="1E4E79"/>
                </a:solidFill>
                <a:latin typeface="Calibri"/>
                <a:ea typeface="Calibri"/>
                <a:cs typeface="Calibri"/>
                <a:sym typeface="Calibri"/>
              </a:rPr>
              <a:t>Modo Aeroviário</a:t>
            </a:r>
            <a:endParaRPr/>
          </a:p>
        </p:txBody>
      </p:sp>
      <p:pic>
        <p:nvPicPr>
          <p:cNvPr id="2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DE5E27FE-EEBC-2505-8877-279CAB04F546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10576751" y="353732"/>
            <a:ext cx="1392468" cy="925992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2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7" name="Google Shape;2287;p224" descr="Aeroporto Internacional do Rio de Janeiro-Galeão – Wikipédia, a  enciclopédia livre"/>
          <p:cNvPicPr preferRelativeResize="0"/>
          <p:nvPr/>
        </p:nvPicPr>
        <p:blipFill rotWithShape="1">
          <a:blip r:embed="rId3">
            <a:alphaModFix amt="25000"/>
          </a:blip>
          <a:srcRect t="28114"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noFill/>
          <a:ln>
            <a:noFill/>
          </a:ln>
        </p:spPr>
      </p:pic>
      <p:sp>
        <p:nvSpPr>
          <p:cNvPr id="2288" name="Google Shape;2288;p224"/>
          <p:cNvSpPr txBox="1"/>
          <p:nvPr/>
        </p:nvSpPr>
        <p:spPr>
          <a:xfrm>
            <a:off x="838200" y="5064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41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Aeroportos do Rio de Janeiro</a:t>
            </a:r>
            <a:br>
              <a:rPr lang="pt-BR" sz="41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pt-BR" sz="32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Fatos relevantes</a:t>
            </a:r>
            <a:endParaRPr sz="4100" b="1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9" name="Google Shape;2289;p224"/>
          <p:cNvSpPr txBox="1"/>
          <p:nvPr/>
        </p:nvSpPr>
        <p:spPr>
          <a:xfrm>
            <a:off x="722186" y="1832057"/>
            <a:ext cx="10981469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2286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lang="pt-BR" sz="1800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Portaria DAC nº 187 </a:t>
            </a:r>
            <a:r>
              <a:rPr lang="pt-BR"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(março/2005): restringiu as operações no Aeroporto Santos Dumont a voos da ponte aérea e voos regionais. A principal limitação se dava na operação de aeronaves turboélice, com capacidade máxima de 50 assentos, com exceção dos voos para Congonhas, que continuavam sendo operados com jatos.</a:t>
            </a:r>
            <a:endParaRPr dirty="0"/>
          </a:p>
          <a:p>
            <a:pPr marL="285750" marR="0" lvl="0" indent="-228600" algn="just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lang="pt-BR" sz="1800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Resolução ANAC nº75 </a:t>
            </a:r>
            <a:r>
              <a:rPr lang="pt-BR"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(março/2009): : revogação da portaria garante às empresas aéreas a liberdade de escolherem suas rotas, sujeitas apenas à interferência do órgão regulador quando existirem problemas de segurança /operacional.</a:t>
            </a:r>
            <a:endParaRPr dirty="0"/>
          </a:p>
          <a:p>
            <a:pPr marL="285750" marR="0" lvl="0" indent="-228600" algn="just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lang="pt-BR" sz="1800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Concessão do Galeão </a:t>
            </a:r>
            <a:r>
              <a:rPr lang="pt-BR"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(novembro/2013)</a:t>
            </a:r>
            <a:endParaRPr dirty="0"/>
          </a:p>
          <a:p>
            <a:pPr marL="285750" marR="0" lvl="0" indent="-228600" algn="just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lang="pt-BR"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Decreto de </a:t>
            </a:r>
            <a:r>
              <a:rPr lang="pt-BR" sz="1800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calamidade pública </a:t>
            </a:r>
            <a:r>
              <a:rPr lang="pt-BR"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no Rio de Janeiro (junho/2016): crise econômica do Estado do Rio de Janeiro</a:t>
            </a:r>
            <a:endParaRPr dirty="0"/>
          </a:p>
          <a:p>
            <a:pPr marL="285750" marR="0" lvl="0" indent="-228600" algn="just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lang="pt-BR"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Pandemia (2020): redução da demanda</a:t>
            </a: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28600" algn="just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lang="pt-BR"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Resolução CONAC - 1/2023:  limitava a 400 quilômetros a distância dos voos que partem ou chegam ao Aeroporto Santos Dumont.</a:t>
            </a:r>
            <a:endParaRPr dirty="0"/>
          </a:p>
          <a:p>
            <a:pPr marL="285750" marR="0" lvl="0" indent="-228600" algn="just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lang="pt-BR"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Resolução CONAC - 9/2023: revogação da resolução anterior. Aeroporto do Santos Dumont passa a operar sem restrição de destinos, mas, com um limite de 6,5 milhões de passageiros a partir de 2024. </a:t>
            </a:r>
            <a:endParaRPr sz="1800" b="0" i="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114300" algn="just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114300" algn="just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endParaRPr sz="1800" b="0" i="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114300" algn="just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114300" algn="just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91" name="Google Shape;2291;p224" descr="https://agenciabrasil.ebc.com.br/ebc.png?id=1565434&amp;o=nod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962775" y="-136525"/>
            <a:ext cx="9525" cy="9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2" name="Google Shape;2292;p224" descr="https://agenciabrasil.ebc.com.br/ebc.gif?id=1565434&amp;o=nod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991350" y="-136525"/>
            <a:ext cx="9525" cy="9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85C4D691-6915-B2E0-BCCC-5049BEDF77F2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10194266" y="471010"/>
            <a:ext cx="1392468" cy="925992"/>
          </a:xfrm>
          <a:prstGeom prst="rect">
            <a:avLst/>
          </a:prstGeom>
          <a:ln/>
        </p:spPr>
      </p:pic>
      <p:pic>
        <p:nvPicPr>
          <p:cNvPr id="3" name="image6.png">
            <a:extLst>
              <a:ext uri="{FF2B5EF4-FFF2-40B4-BE49-F238E27FC236}">
                <a16:creationId xmlns:a16="http://schemas.microsoft.com/office/drawing/2014/main" id="{8187C68A-DFFA-3081-EA93-79F9A77496C5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914A4856-FC7E-02C3-6235-77F78B62504D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8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8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00" name="Google Shape;2300;p225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301" name="Google Shape;2301;p225"/>
          <p:cNvSpPr txBox="1"/>
          <p:nvPr/>
        </p:nvSpPr>
        <p:spPr>
          <a:xfrm>
            <a:off x="3678364" y="1641799"/>
            <a:ext cx="1008112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 b="0" i="0">
                <a:solidFill>
                  <a:srgbClr val="202122"/>
                </a:solidFill>
                <a:latin typeface="Arial"/>
                <a:ea typeface="Arial"/>
                <a:cs typeface="Arial"/>
                <a:sym typeface="Arial"/>
              </a:rPr>
              <a:t>Restrição ao Santos Dumont para operar jatos somente na ponte área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302" name="Google Shape;2302;p225"/>
          <p:cNvCxnSpPr/>
          <p:nvPr/>
        </p:nvCxnSpPr>
        <p:spPr>
          <a:xfrm rot="10800000">
            <a:off x="3676021" y="1654756"/>
            <a:ext cx="11895" cy="3621418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</p:cxnSp>
      <p:cxnSp>
        <p:nvCxnSpPr>
          <p:cNvPr id="2303" name="Google Shape;2303;p225"/>
          <p:cNvCxnSpPr/>
          <p:nvPr/>
        </p:nvCxnSpPr>
        <p:spPr>
          <a:xfrm rot="10800000" flipH="1">
            <a:off x="5271966" y="1627453"/>
            <a:ext cx="25361" cy="364344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</p:cxnSp>
      <p:sp>
        <p:nvSpPr>
          <p:cNvPr id="2304" name="Google Shape;2304;p225"/>
          <p:cNvSpPr txBox="1"/>
          <p:nvPr/>
        </p:nvSpPr>
        <p:spPr>
          <a:xfrm>
            <a:off x="5332355" y="1639710"/>
            <a:ext cx="921982" cy="430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Liberação de rotas</a:t>
            </a:r>
            <a:endParaRPr/>
          </a:p>
        </p:txBody>
      </p:sp>
      <p:cxnSp>
        <p:nvCxnSpPr>
          <p:cNvPr id="2305" name="Google Shape;2305;p225"/>
          <p:cNvCxnSpPr/>
          <p:nvPr/>
        </p:nvCxnSpPr>
        <p:spPr>
          <a:xfrm rot="10800000">
            <a:off x="9374503" y="1750912"/>
            <a:ext cx="0" cy="3535718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</p:cxnSp>
      <p:sp>
        <p:nvSpPr>
          <p:cNvPr id="2306" name="Google Shape;2306;p225"/>
          <p:cNvSpPr txBox="1"/>
          <p:nvPr/>
        </p:nvSpPr>
        <p:spPr>
          <a:xfrm>
            <a:off x="9386885" y="1724348"/>
            <a:ext cx="99939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Pandemia</a:t>
            </a:r>
            <a:endParaRPr/>
          </a:p>
        </p:txBody>
      </p:sp>
      <p:cxnSp>
        <p:nvCxnSpPr>
          <p:cNvPr id="2307" name="Google Shape;2307;p225"/>
          <p:cNvCxnSpPr/>
          <p:nvPr/>
        </p:nvCxnSpPr>
        <p:spPr>
          <a:xfrm rot="10800000" flipH="1">
            <a:off x="6650047" y="1664932"/>
            <a:ext cx="17585" cy="3643439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</p:cxnSp>
      <p:sp>
        <p:nvSpPr>
          <p:cNvPr id="2308" name="Google Shape;2308;p225"/>
          <p:cNvSpPr txBox="1"/>
          <p:nvPr/>
        </p:nvSpPr>
        <p:spPr>
          <a:xfrm>
            <a:off x="6650046" y="1668693"/>
            <a:ext cx="1160830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 b="0" i="0">
                <a:solidFill>
                  <a:srgbClr val="202122"/>
                </a:solidFill>
                <a:latin typeface="Arial"/>
                <a:ea typeface="Arial"/>
                <a:cs typeface="Arial"/>
                <a:sym typeface="Arial"/>
              </a:rPr>
              <a:t>Conce</a:t>
            </a:r>
            <a:r>
              <a:rPr lang="pt-BR" sz="1100">
                <a:solidFill>
                  <a:srgbClr val="202122"/>
                </a:solidFill>
                <a:latin typeface="Arial"/>
                <a:ea typeface="Arial"/>
                <a:cs typeface="Arial"/>
                <a:sym typeface="Arial"/>
              </a:rPr>
              <a:t>s</a:t>
            </a:r>
            <a:r>
              <a:rPr lang="pt-BR" sz="1100" b="0" i="0">
                <a:solidFill>
                  <a:srgbClr val="202122"/>
                </a:solidFill>
                <a:latin typeface="Arial"/>
                <a:ea typeface="Arial"/>
                <a:cs typeface="Arial"/>
                <a:sym typeface="Arial"/>
              </a:rPr>
              <a:t>são: Galeão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9" name="Google Shape;2309;p225"/>
          <p:cNvSpPr txBox="1"/>
          <p:nvPr/>
        </p:nvSpPr>
        <p:spPr>
          <a:xfrm>
            <a:off x="820036" y="161621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Aeroportos</a:t>
            </a:r>
            <a:br>
              <a:rPr lang="pt-BR" sz="28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pt-BR" sz="28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Evolução de Passageiros</a:t>
            </a:r>
            <a:endParaRPr sz="2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311" name="Google Shape;2311;p225"/>
          <p:cNvCxnSpPr/>
          <p:nvPr/>
        </p:nvCxnSpPr>
        <p:spPr>
          <a:xfrm rot="10800000" flipH="1">
            <a:off x="7814566" y="1649095"/>
            <a:ext cx="17585" cy="3643439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</p:cxnSp>
      <p:sp>
        <p:nvSpPr>
          <p:cNvPr id="2312" name="Google Shape;2312;p225"/>
          <p:cNvSpPr txBox="1"/>
          <p:nvPr/>
        </p:nvSpPr>
        <p:spPr>
          <a:xfrm>
            <a:off x="7877055" y="1639710"/>
            <a:ext cx="1316629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 b="0" i="0" u="none" strike="noStrike" cap="none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Decreto de calamidade pública no Rio de Janeiro</a:t>
            </a:r>
            <a:endParaRPr sz="11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 b="0" i="0">
                <a:solidFill>
                  <a:srgbClr val="20212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313" name="Google Shape;2313;p225"/>
          <p:cNvCxnSpPr/>
          <p:nvPr/>
        </p:nvCxnSpPr>
        <p:spPr>
          <a:xfrm rot="10800000" flipH="1">
            <a:off x="10736037" y="1657616"/>
            <a:ext cx="17585" cy="3643439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</p:cxnSp>
      <p:sp>
        <p:nvSpPr>
          <p:cNvPr id="2314" name="Google Shape;2314;p225"/>
          <p:cNvSpPr txBox="1"/>
          <p:nvPr/>
        </p:nvSpPr>
        <p:spPr>
          <a:xfrm>
            <a:off x="10766003" y="1733119"/>
            <a:ext cx="1013205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Restrição (Santos Dumont)</a:t>
            </a:r>
            <a:endParaRPr sz="1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5" name="Google Shape;2315;p225"/>
          <p:cNvSpPr/>
          <p:nvPr/>
        </p:nvSpPr>
        <p:spPr>
          <a:xfrm>
            <a:off x="645273" y="5888571"/>
            <a:ext cx="10065470" cy="169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" tIns="0" rIns="36000" bIns="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Fonte: ANAC (2025)</a:t>
            </a:r>
            <a:endParaRPr sz="1100" b="0" i="0" u="none" strike="noStrike" cap="none" baseline="30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21" name="Gráfico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3602038"/>
              </p:ext>
            </p:extLst>
          </p:nvPr>
        </p:nvGraphicFramePr>
        <p:xfrm>
          <a:off x="995130" y="1708906"/>
          <a:ext cx="10277475" cy="41572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" name="image6.png">
            <a:extLst>
              <a:ext uri="{FF2B5EF4-FFF2-40B4-BE49-F238E27FC236}">
                <a16:creationId xmlns:a16="http://schemas.microsoft.com/office/drawing/2014/main" id="{7558067A-2FDD-5119-136E-0EDDBC759C93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9718B91A-2426-46DB-8334-F681227323C8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56462B61-391E-83E4-511C-63B2CB86449F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298819" y="321755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23" name="Google Shape;2323;p226"/>
          <p:cNvCxnSpPr/>
          <p:nvPr/>
        </p:nvCxnSpPr>
        <p:spPr>
          <a:xfrm>
            <a:off x="645273" y="6091175"/>
            <a:ext cx="1116957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324" name="Google Shape;2324;p226"/>
          <p:cNvSpPr txBox="1"/>
          <p:nvPr/>
        </p:nvSpPr>
        <p:spPr>
          <a:xfrm>
            <a:off x="552450" y="31623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Galeão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Pts val="4400"/>
              <a:buFont typeface="Calibri"/>
              <a:buNone/>
            </a:pPr>
            <a:r>
              <a:rPr lang="pt-BR" sz="28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  <a:t>Passageiros x Carga</a:t>
            </a:r>
            <a:br>
              <a:rPr lang="pt-BR" sz="3600" b="1" i="0" u="none" strike="noStrike" cap="none">
                <a:solidFill>
                  <a:srgbClr val="13435E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7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6" name="Google Shape;2326;p226"/>
          <p:cNvSpPr/>
          <p:nvPr/>
        </p:nvSpPr>
        <p:spPr>
          <a:xfrm>
            <a:off x="9982200" y="2030846"/>
            <a:ext cx="1602636" cy="588530"/>
          </a:xfrm>
          <a:prstGeom prst="rect">
            <a:avLst/>
          </a:prstGeom>
          <a:solidFill>
            <a:srgbClr val="FF0000"/>
          </a:solidFill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r>
              <a:rPr lang="pt-BR" sz="1400" b="1" i="1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Correlação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pt-BR" sz="1800" b="1" i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73,4%</a:t>
            </a:r>
            <a:endParaRPr/>
          </a:p>
        </p:txBody>
      </p:sp>
      <p:sp>
        <p:nvSpPr>
          <p:cNvPr id="2327" name="Google Shape;2327;p226"/>
          <p:cNvSpPr/>
          <p:nvPr/>
        </p:nvSpPr>
        <p:spPr>
          <a:xfrm>
            <a:off x="645273" y="5888571"/>
            <a:ext cx="10065470" cy="169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" tIns="0" rIns="36000" bIns="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Fonte: ANAC (2025)</a:t>
            </a:r>
            <a:endParaRPr sz="1100" b="0" i="0" u="none" strike="noStrike" cap="none" baseline="30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0" name="Gráfico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1626472"/>
              </p:ext>
            </p:extLst>
          </p:nvPr>
        </p:nvGraphicFramePr>
        <p:xfrm>
          <a:off x="552450" y="1826226"/>
          <a:ext cx="8934450" cy="40623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" name="image6.png">
            <a:extLst>
              <a:ext uri="{FF2B5EF4-FFF2-40B4-BE49-F238E27FC236}">
                <a16:creationId xmlns:a16="http://schemas.microsoft.com/office/drawing/2014/main" id="{B12C3CE6-6873-124F-A5D8-3DDD64C2015C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5421" y="5999319"/>
            <a:ext cx="1701800" cy="1021080"/>
          </a:xfrm>
          <a:prstGeom prst="rect">
            <a:avLst/>
          </a:prstGeom>
          <a:ln/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B51B699E-74A8-B282-7C3E-721B008B8B21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504659" y="6016872"/>
            <a:ext cx="3464560" cy="867410"/>
          </a:xfrm>
          <a:prstGeom prst="rect">
            <a:avLst/>
          </a:prstGeom>
          <a:ln/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21FFD0EB-C36E-3EF0-FAFF-120A11CD1C35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10298819" y="321755"/>
            <a:ext cx="1670400" cy="83520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 2013 - 2022">
  <a:themeElements>
    <a:clrScheme name="Tema do Office 2013 - 202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Tema do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o Office">
  <a:themeElements>
    <a:clrScheme name="Escritório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Tema do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 2007 - 2010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 2007 - 2010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2007 - 2010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883</TotalTime>
  <Words>11390</Words>
  <Application>Microsoft Office PowerPoint</Application>
  <PresentationFormat>Widescreen</PresentationFormat>
  <Paragraphs>2870</Paragraphs>
  <Slides>144</Slides>
  <Notes>133</Notes>
  <HiddenSlides>17</HiddenSlides>
  <MMClips>0</MMClips>
  <ScaleCrop>false</ScaleCrop>
  <HeadingPairs>
    <vt:vector size="6" baseType="variant">
      <vt:variant>
        <vt:lpstr>Fontes usadas</vt:lpstr>
      </vt:variant>
      <vt:variant>
        <vt:i4>16</vt:i4>
      </vt:variant>
      <vt:variant>
        <vt:lpstr>Tema</vt:lpstr>
      </vt:variant>
      <vt:variant>
        <vt:i4>5</vt:i4>
      </vt:variant>
      <vt:variant>
        <vt:lpstr>Títulos de slides</vt:lpstr>
      </vt:variant>
      <vt:variant>
        <vt:i4>144</vt:i4>
      </vt:variant>
    </vt:vector>
  </HeadingPairs>
  <TitlesOfParts>
    <vt:vector size="165" baseType="lpstr">
      <vt:lpstr>Calibri</vt:lpstr>
      <vt:lpstr>Titillium Web</vt:lpstr>
      <vt:lpstr>Roboto Condensed</vt:lpstr>
      <vt:lpstr>Times New Roman</vt:lpstr>
      <vt:lpstr>Red Hat Display</vt:lpstr>
      <vt:lpstr>Tahoma</vt:lpstr>
      <vt:lpstr>Trebuchet MS</vt:lpstr>
      <vt:lpstr>Noto Sans Symbols</vt:lpstr>
      <vt:lpstr>Aptos</vt:lpstr>
      <vt:lpstr>Fira Sans Extra Condensed Medium</vt:lpstr>
      <vt:lpstr>Arial</vt:lpstr>
      <vt:lpstr>Fira Sans Extra Condensed</vt:lpstr>
      <vt:lpstr>Play</vt:lpstr>
      <vt:lpstr>Aptos Display</vt:lpstr>
      <vt:lpstr>Roboto</vt:lpstr>
      <vt:lpstr>Wingdings</vt:lpstr>
      <vt:lpstr>Tema do Office</vt:lpstr>
      <vt:lpstr>Tema do Office 2013 - 2022</vt:lpstr>
      <vt:lpstr>1_Tema do Office</vt:lpstr>
      <vt:lpstr>Tema do Office</vt:lpstr>
      <vt:lpstr>2_Tema do Office</vt:lpstr>
      <vt:lpstr>Apresentação do PowerPoint</vt:lpstr>
      <vt:lpstr>Apresentação do PowerPoint</vt:lpstr>
      <vt:lpstr>Conjuntura dos sistemas logísticos do RJ</vt:lpstr>
      <vt:lpstr>Apresentação do PowerPoint</vt:lpstr>
      <vt:lpstr>Diagnóstico da Infraestrutura do RJ</vt:lpstr>
      <vt:lpstr>Apresentação do PowerPoint</vt:lpstr>
      <vt:lpstr>Apresentação do PowerPoint</vt:lpstr>
      <vt:lpstr>Apresentação do PowerPoint</vt:lpstr>
      <vt:lpstr>Apresentação do PowerPoint</vt:lpstr>
      <vt:lpstr>Análise de investimento para as rodovias do Estado do RJ</vt:lpstr>
      <vt:lpstr>Investimento: Infraestrutura do RJ Modo Rodoviário - Horizonte: 25 anos</vt:lpstr>
      <vt:lpstr>Investimento: Infraestrutura do RJ Rodovias Estaduais - Horizonte: 25 anos</vt:lpstr>
      <vt:lpstr>Retrospecto</vt:lpstr>
      <vt:lpstr>Retrospecto</vt:lpstr>
      <vt:lpstr>Retrospecto</vt:lpstr>
      <vt:lpstr>Retrospecto</vt:lpstr>
      <vt:lpstr>Retrospecto</vt:lpstr>
      <vt:lpstr>Retrospecto</vt:lpstr>
      <vt:lpstr>Retrospecto</vt:lpstr>
      <vt:lpstr>Conjuntura dos sistemas logísticos do RJ</vt:lpstr>
      <vt:lpstr>Ocorrências de Roubo de Carga RJ x SP (2010 – 2024)</vt:lpstr>
      <vt:lpstr>Apresentação do PowerPoint</vt:lpstr>
      <vt:lpstr>Apresentação do PowerPoint</vt:lpstr>
      <vt:lpstr>Apresentação do PowerPoint</vt:lpstr>
      <vt:lpstr>Acesso ao Porto do Rio de Janeiro (Av. Portuária e Av. Alternativa)</vt:lpstr>
      <vt:lpstr>Conjuntura dos sistemas logísticos do RJ</vt:lpstr>
      <vt:lpstr>Eixos Multimodais (RJ-ES)</vt:lpstr>
      <vt:lpstr>Eixos Multimodais (RJ-MG)</vt:lpstr>
      <vt:lpstr>Eixos Multimodais (RJ-MG)</vt:lpstr>
      <vt:lpstr>Eixos Multimodais (RJ-SP)</vt:lpstr>
      <vt:lpstr>AÇÕES DE CURTO/MÉDIO PRAZO RODOVIAS FEDERAIS CONCEDIDAS</vt:lpstr>
      <vt:lpstr>AÇÕES DE CURTO/MÉDIO PRAZO RODOVIAS FEDERAIS CONCEDIDAS</vt:lpstr>
      <vt:lpstr>AÇÕES DE CURTO/MÉDIO PRAZO RODOVIAS ESTADUAIS</vt:lpstr>
      <vt:lpstr>Atividade Econômica e o Transporte</vt:lpstr>
      <vt:lpstr>Dashboard (Power BI) – Praças de Pedágio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Serviço: Santana (MSC)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MALHA FERROVIÁRIA: FCA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Exportação de café (Ferrovias) Barra Mansa – Porto de Angra</vt:lpstr>
      <vt:lpstr>AÇÕES DE CURTO/MÉDIO PRAZO FERROVIAS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PELC - Diagnóstico da Infraestrutura do RJ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DEFINIÇÃO TÉCNICA DE ARMAZÉM</vt:lpstr>
      <vt:lpstr>EXEMPLOS ALINHADOS COM A FUNÇÃO </vt:lpstr>
      <vt:lpstr>EXEMPLOS ALINHADOS COM A FUNÇÃO </vt:lpstr>
      <vt:lpstr>CONDOMÍNIOS LOGÍSTICOS</vt:lpstr>
      <vt:lpstr>CONDOMÍNIOS LOGÍSTICOS</vt:lpstr>
      <vt:lpstr>CONDOMÍNIOS LOGÍSTICOS</vt:lpstr>
      <vt:lpstr>Apresentação do PowerPoint</vt:lpstr>
      <vt:lpstr>Apresentação do PowerPoint</vt:lpstr>
      <vt:lpstr>COMPLEXOS QUE SE ASSEMELHAM A UM CLUSTER LOGÍSTICO NO RJ</vt:lpstr>
      <vt:lpstr>Apresentação do PowerPoint</vt:lpstr>
      <vt:lpstr>Apresentação do PowerPoint</vt:lpstr>
      <vt:lpstr>Apresentação do PowerPoint</vt:lpstr>
      <vt:lpstr>GVZ – Berlin West Wustermark</vt:lpstr>
      <vt:lpstr>Plataformas Logísticas</vt:lpstr>
      <vt:lpstr>Estratégias para plataformas logísticas</vt:lpstr>
      <vt:lpstr>Estratégias para plataformas logísticas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Ana Carolina Umbelino</dc:creator>
  <cp:lastModifiedBy>Renan Pereira</cp:lastModifiedBy>
  <cp:revision>199</cp:revision>
  <dcterms:created xsi:type="dcterms:W3CDTF">2024-01-24T15:00:08Z</dcterms:created>
  <dcterms:modified xsi:type="dcterms:W3CDTF">2025-06-10T17:56:07Z</dcterms:modified>
</cp:coreProperties>
</file>