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393" r:id="rId3"/>
  </p:sldIdLst>
  <p:sldSz cx="12192000" cy="6858000"/>
  <p:notesSz cx="6858000" cy="994568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7" roundtripDataSignature="AMtx7mhmMWoZhE96WMHK96/u7IrWdZvG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FB4340-9B7B-4A4D-90FD-C839DB7F546A}" v="200" dt="2025-05-19T17:04:52.686"/>
  </p1510:revLst>
</p1510:revInfo>
</file>

<file path=ppt/tableStyles.xml><?xml version="1.0" encoding="utf-8"?>
<a:tblStyleLst xmlns:a="http://schemas.openxmlformats.org/drawingml/2006/main" def="{E4748516-CD7A-44A0-ABC2-68F687A48526}">
  <a:tblStyle styleId="{E4748516-CD7A-44A0-ABC2-68F687A4852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 b="off" i="off"/>
      <a:tcStyle>
        <a:tcBdr/>
        <a:fill>
          <a:solidFill>
            <a:srgbClr val="E8EBF5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8EBF5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C134400-E1B7-452F-8D31-FB7C78BCFB7C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ADE65510-7962-4040-9E22-F44B8898FEBF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63" Type="http://schemas.microsoft.com/office/2015/10/relationships/revisionInfo" Target="revisionInfo.xml"/><Relationship Id="rId59" Type="http://schemas.openxmlformats.org/officeDocument/2006/relationships/viewProps" Target="viewProps.xml"/><Relationship Id="rId2" Type="http://schemas.openxmlformats.org/officeDocument/2006/relationships/slide" Target="slides/slide1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58" Type="http://schemas.openxmlformats.org/officeDocument/2006/relationships/presProps" Target="presProps.xml"/><Relationship Id="rId57" Type="http://customschemas.google.com/relationships/presentationmetadata" Target="metadata"/><Relationship Id="rId61" Type="http://schemas.openxmlformats.org/officeDocument/2006/relationships/tableStyles" Target="tableStyles.xml"/><Relationship Id="rId60" Type="http://schemas.openxmlformats.org/officeDocument/2006/relationships/theme" Target="theme/theme1.xml"/><Relationship Id="rId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pe Souza" userId="ca1e619d-3ceb-445f-88d9-a60e7af00513" providerId="ADAL" clId="{14A3A86B-5566-459A-86F9-BB7F21FF5770}"/>
    <pc:docChg chg="custSel modSld">
      <pc:chgData name="Felipe Souza" userId="ca1e619d-3ceb-445f-88d9-a60e7af00513" providerId="ADAL" clId="{14A3A86B-5566-459A-86F9-BB7F21FF5770}" dt="2025-05-07T17:19:21.374" v="149"/>
      <pc:docMkLst>
        <pc:docMk/>
      </pc:docMkLst>
      <pc:sldChg chg="addSp delSp modSp mod">
        <pc:chgData name="Felipe Souza" userId="ca1e619d-3ceb-445f-88d9-a60e7af00513" providerId="ADAL" clId="{14A3A86B-5566-459A-86F9-BB7F21FF5770}" dt="2025-05-07T13:35:23.339" v="27"/>
        <pc:sldMkLst>
          <pc:docMk/>
          <pc:sldMk cId="0" sldId="256"/>
        </pc:sldMkLst>
        <pc:spChg chg="mod">
          <ac:chgData name="Felipe Souza" userId="ca1e619d-3ceb-445f-88d9-a60e7af00513" providerId="ADAL" clId="{14A3A86B-5566-459A-86F9-BB7F21FF5770}" dt="2025-05-06T17:44:46.596" v="23" actId="1076"/>
          <ac:spMkLst>
            <pc:docMk/>
            <pc:sldMk cId="0" sldId="256"/>
            <ac:spMk id="51" creationId="{00000000-0000-0000-0000-000000000000}"/>
          </ac:spMkLst>
        </pc:spChg>
        <pc:spChg chg="mod">
          <ac:chgData name="Felipe Souza" userId="ca1e619d-3ceb-445f-88d9-a60e7af00513" providerId="ADAL" clId="{14A3A86B-5566-459A-86F9-BB7F21FF5770}" dt="2025-05-06T17:43:13.396" v="4" actId="1076"/>
          <ac:spMkLst>
            <pc:docMk/>
            <pc:sldMk cId="0" sldId="256"/>
            <ac:spMk id="53" creationId="{00000000-0000-0000-0000-000000000000}"/>
          </ac:spMkLst>
        </pc:spChg>
        <pc:picChg chg="add mod">
          <ac:chgData name="Felipe Souza" userId="ca1e619d-3ceb-445f-88d9-a60e7af00513" providerId="ADAL" clId="{14A3A86B-5566-459A-86F9-BB7F21FF5770}" dt="2025-05-07T13:35:23.339" v="27"/>
          <ac:picMkLst>
            <pc:docMk/>
            <pc:sldMk cId="0" sldId="256"/>
            <ac:picMk id="2" creationId="{22C78A6B-0ABA-E969-3483-F065FE76D5B9}"/>
          </ac:picMkLst>
        </pc:picChg>
        <pc:picChg chg="add mod">
          <ac:chgData name="Felipe Souza" userId="ca1e619d-3ceb-445f-88d9-a60e7af00513" providerId="ADAL" clId="{14A3A86B-5566-459A-86F9-BB7F21FF5770}" dt="2025-05-07T13:35:23.339" v="27"/>
          <ac:picMkLst>
            <pc:docMk/>
            <pc:sldMk cId="0" sldId="256"/>
            <ac:picMk id="3" creationId="{5098A28C-863D-35F9-8131-27942663AACC}"/>
          </ac:picMkLst>
        </pc:picChg>
        <pc:picChg chg="add mod">
          <ac:chgData name="Felipe Souza" userId="ca1e619d-3ceb-445f-88d9-a60e7af00513" providerId="ADAL" clId="{14A3A86B-5566-459A-86F9-BB7F21FF5770}" dt="2025-05-07T13:35:23.339" v="27"/>
          <ac:picMkLst>
            <pc:docMk/>
            <pc:sldMk cId="0" sldId="256"/>
            <ac:picMk id="4" creationId="{88256F65-8931-BDD1-7DC8-7F751C5F5681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6:13.677" v="94" actId="1076"/>
        <pc:sldMkLst>
          <pc:docMk/>
          <pc:sldMk cId="0" sldId="284"/>
        </pc:sldMkLst>
      </pc:sldChg>
      <pc:sldChg chg="addSp delSp modSp mod">
        <pc:chgData name="Felipe Souza" userId="ca1e619d-3ceb-445f-88d9-a60e7af00513" providerId="ADAL" clId="{14A3A86B-5566-459A-86F9-BB7F21FF5770}" dt="2025-05-07T17:16:50.919" v="97" actId="1076"/>
        <pc:sldMkLst>
          <pc:docMk/>
          <pc:sldMk cId="0" sldId="285"/>
        </pc:sldMkLst>
      </pc:sldChg>
      <pc:sldChg chg="addSp delSp modSp mod">
        <pc:chgData name="Felipe Souza" userId="ca1e619d-3ceb-445f-88d9-a60e7af00513" providerId="ADAL" clId="{14A3A86B-5566-459A-86F9-BB7F21FF5770}" dt="2025-05-07T17:17:53.755" v="124" actId="1076"/>
        <pc:sldMkLst>
          <pc:docMk/>
          <pc:sldMk cId="0" sldId="297"/>
        </pc:sldMkLst>
      </pc:sldChg>
      <pc:sldChg chg="addSp delSp modSp mod">
        <pc:chgData name="Felipe Souza" userId="ca1e619d-3ceb-445f-88d9-a60e7af00513" providerId="ADAL" clId="{14A3A86B-5566-459A-86F9-BB7F21FF5770}" dt="2025-05-07T17:18:19.884" v="130"/>
        <pc:sldMkLst>
          <pc:docMk/>
          <pc:sldMk cId="0" sldId="299"/>
        </pc:sldMkLst>
      </pc:sldChg>
      <pc:sldChg chg="addSp delSp modSp mod">
        <pc:chgData name="Felipe Souza" userId="ca1e619d-3ceb-445f-88d9-a60e7af00513" providerId="ADAL" clId="{14A3A86B-5566-459A-86F9-BB7F21FF5770}" dt="2025-05-07T17:18:25.727" v="133"/>
        <pc:sldMkLst>
          <pc:docMk/>
          <pc:sldMk cId="0" sldId="300"/>
        </pc:sldMkLst>
      </pc:sldChg>
      <pc:sldChg chg="addSp delSp modSp mod">
        <pc:chgData name="Felipe Souza" userId="ca1e619d-3ceb-445f-88d9-a60e7af00513" providerId="ADAL" clId="{14A3A86B-5566-459A-86F9-BB7F21FF5770}" dt="2025-05-07T17:18:49.093" v="138" actId="1076"/>
        <pc:sldMkLst>
          <pc:docMk/>
          <pc:sldMk cId="0" sldId="301"/>
        </pc:sldMkLst>
      </pc:sldChg>
      <pc:sldChg chg="addSp delSp modSp mod">
        <pc:chgData name="Felipe Souza" userId="ca1e619d-3ceb-445f-88d9-a60e7af00513" providerId="ADAL" clId="{14A3A86B-5566-459A-86F9-BB7F21FF5770}" dt="2025-05-07T17:18:57.883" v="141"/>
        <pc:sldMkLst>
          <pc:docMk/>
          <pc:sldMk cId="0" sldId="302"/>
        </pc:sldMkLst>
      </pc:sldChg>
      <pc:sldChg chg="addSp delSp modSp mod">
        <pc:chgData name="Felipe Souza" userId="ca1e619d-3ceb-445f-88d9-a60e7af00513" providerId="ADAL" clId="{14A3A86B-5566-459A-86F9-BB7F21FF5770}" dt="2025-05-07T17:19:06.295" v="145" actId="14100"/>
        <pc:sldMkLst>
          <pc:docMk/>
          <pc:sldMk cId="0" sldId="303"/>
        </pc:sldMkLst>
      </pc:sldChg>
      <pc:sldChg chg="addSp delSp modSp mod">
        <pc:chgData name="Felipe Souza" userId="ca1e619d-3ceb-445f-88d9-a60e7af00513" providerId="ADAL" clId="{14A3A86B-5566-459A-86F9-BB7F21FF5770}" dt="2025-05-07T17:19:10.589" v="147"/>
        <pc:sldMkLst>
          <pc:docMk/>
          <pc:sldMk cId="0" sldId="304"/>
        </pc:sldMkLst>
      </pc:sldChg>
      <pc:sldChg chg="addSp delSp modSp mod">
        <pc:chgData name="Felipe Souza" userId="ca1e619d-3ceb-445f-88d9-a60e7af00513" providerId="ADAL" clId="{14A3A86B-5566-459A-86F9-BB7F21FF5770}" dt="2025-05-07T17:19:21.374" v="149"/>
        <pc:sldMkLst>
          <pc:docMk/>
          <pc:sldMk cId="0" sldId="305"/>
        </pc:sldMkLst>
      </pc:sldChg>
      <pc:sldChg chg="addSp delSp modSp mod">
        <pc:chgData name="Felipe Souza" userId="ca1e619d-3ceb-445f-88d9-a60e7af00513" providerId="ADAL" clId="{14A3A86B-5566-459A-86F9-BB7F21FF5770}" dt="2025-05-07T17:17:04.401" v="101" actId="1076"/>
        <pc:sldMkLst>
          <pc:docMk/>
          <pc:sldMk cId="4141060896" sldId="393"/>
        </pc:sldMkLst>
        <pc:picChg chg="add mod">
          <ac:chgData name="Felipe Souza" userId="ca1e619d-3ceb-445f-88d9-a60e7af00513" providerId="ADAL" clId="{14A3A86B-5566-459A-86F9-BB7F21FF5770}" dt="2025-05-07T13:36:27.950" v="38"/>
          <ac:picMkLst>
            <pc:docMk/>
            <pc:sldMk cId="4141060896" sldId="393"/>
            <ac:picMk id="11" creationId="{98876134-7061-E409-C608-55082A3E92A9}"/>
          </ac:picMkLst>
        </pc:picChg>
        <pc:picChg chg="add mod">
          <ac:chgData name="Felipe Souza" userId="ca1e619d-3ceb-445f-88d9-a60e7af00513" providerId="ADAL" clId="{14A3A86B-5566-459A-86F9-BB7F21FF5770}" dt="2025-05-07T13:36:27.950" v="38"/>
          <ac:picMkLst>
            <pc:docMk/>
            <pc:sldMk cId="4141060896" sldId="393"/>
            <ac:picMk id="12" creationId="{B43E31DA-DCA3-05BB-F02F-930739069BB1}"/>
          </ac:picMkLst>
        </pc:picChg>
        <pc:picChg chg="add mod">
          <ac:chgData name="Felipe Souza" userId="ca1e619d-3ceb-445f-88d9-a60e7af00513" providerId="ADAL" clId="{14A3A86B-5566-459A-86F9-BB7F21FF5770}" dt="2025-05-07T17:17:04.401" v="101" actId="1076"/>
          <ac:picMkLst>
            <pc:docMk/>
            <pc:sldMk cId="4141060896" sldId="393"/>
            <ac:picMk id="16" creationId="{1703E4FC-4C44-DAB0-46D4-6F8065ADDC53}"/>
          </ac:picMkLst>
        </pc:picChg>
      </pc:sldChg>
      <pc:sldChg chg="addSp delSp modSp mod">
        <pc:chgData name="Felipe Souza" userId="ca1e619d-3ceb-445f-88d9-a60e7af00513" providerId="ADAL" clId="{14A3A86B-5566-459A-86F9-BB7F21FF5770}" dt="2025-05-07T17:17:22.043" v="105"/>
        <pc:sldMkLst>
          <pc:docMk/>
          <pc:sldMk cId="668814369" sldId="434"/>
        </pc:sldMkLst>
      </pc:sldChg>
      <pc:sldChg chg="addSp delSp modSp mod">
        <pc:chgData name="Felipe Souza" userId="ca1e619d-3ceb-445f-88d9-a60e7af00513" providerId="ADAL" clId="{14A3A86B-5566-459A-86F9-BB7F21FF5770}" dt="2025-05-07T17:17:07.605" v="103"/>
        <pc:sldMkLst>
          <pc:docMk/>
          <pc:sldMk cId="2265479679" sldId="435"/>
        </pc:sldMkLst>
      </pc:sldChg>
      <pc:sldChg chg="addSp delSp modSp mod">
        <pc:chgData name="Felipe Souza" userId="ca1e619d-3ceb-445f-88d9-a60e7af00513" providerId="ADAL" clId="{14A3A86B-5566-459A-86F9-BB7F21FF5770}" dt="2025-05-07T17:17:25.611" v="107"/>
        <pc:sldMkLst>
          <pc:docMk/>
          <pc:sldMk cId="1265136212" sldId="436"/>
        </pc:sldMkLst>
      </pc:sldChg>
      <pc:sldChg chg="addSp delSp modSp mod">
        <pc:chgData name="Felipe Souza" userId="ca1e619d-3ceb-445f-88d9-a60e7af00513" providerId="ADAL" clId="{14A3A86B-5566-459A-86F9-BB7F21FF5770}" dt="2025-05-07T17:17:28.632" v="109"/>
        <pc:sldMkLst>
          <pc:docMk/>
          <pc:sldMk cId="2988560419" sldId="437"/>
        </pc:sldMkLst>
      </pc:sldChg>
      <pc:sldChg chg="addSp delSp modSp mod">
        <pc:chgData name="Felipe Souza" userId="ca1e619d-3ceb-445f-88d9-a60e7af00513" providerId="ADAL" clId="{14A3A86B-5566-459A-86F9-BB7F21FF5770}" dt="2025-05-07T17:17:34.429" v="113"/>
        <pc:sldMkLst>
          <pc:docMk/>
          <pc:sldMk cId="1606319819" sldId="438"/>
        </pc:sldMkLst>
      </pc:sldChg>
      <pc:sldChg chg="addSp delSp modSp mod">
        <pc:chgData name="Felipe Souza" userId="ca1e619d-3ceb-445f-88d9-a60e7af00513" providerId="ADAL" clId="{14A3A86B-5566-459A-86F9-BB7F21FF5770}" dt="2025-05-07T17:17:37.640" v="115"/>
        <pc:sldMkLst>
          <pc:docMk/>
          <pc:sldMk cId="1193998471" sldId="439"/>
        </pc:sldMkLst>
      </pc:sldChg>
      <pc:sldChg chg="addSp delSp modSp mod">
        <pc:chgData name="Felipe Souza" userId="ca1e619d-3ceb-445f-88d9-a60e7af00513" providerId="ADAL" clId="{14A3A86B-5566-459A-86F9-BB7F21FF5770}" dt="2025-05-07T17:17:40.331" v="117"/>
        <pc:sldMkLst>
          <pc:docMk/>
          <pc:sldMk cId="3913286651" sldId="440"/>
        </pc:sldMkLst>
      </pc:sldChg>
      <pc:sldChg chg="addSp delSp modSp mod">
        <pc:chgData name="Felipe Souza" userId="ca1e619d-3ceb-445f-88d9-a60e7af00513" providerId="ADAL" clId="{14A3A86B-5566-459A-86F9-BB7F21FF5770}" dt="2025-05-07T17:17:43.696" v="119"/>
        <pc:sldMkLst>
          <pc:docMk/>
          <pc:sldMk cId="3473155319" sldId="441"/>
        </pc:sldMkLst>
      </pc:sldChg>
      <pc:sldChg chg="addSp delSp modSp mod">
        <pc:chgData name="Felipe Souza" userId="ca1e619d-3ceb-445f-88d9-a60e7af00513" providerId="ADAL" clId="{14A3A86B-5566-459A-86F9-BB7F21FF5770}" dt="2025-05-07T17:17:46.805" v="121"/>
        <pc:sldMkLst>
          <pc:docMk/>
          <pc:sldMk cId="1463407653" sldId="445"/>
        </pc:sldMkLst>
      </pc:sldChg>
      <pc:sldChg chg="addSp delSp modSp mod">
        <pc:chgData name="Felipe Souza" userId="ca1e619d-3ceb-445f-88d9-a60e7af00513" providerId="ADAL" clId="{14A3A86B-5566-459A-86F9-BB7F21FF5770}" dt="2025-05-07T17:17:31.792" v="111"/>
        <pc:sldMkLst>
          <pc:docMk/>
          <pc:sldMk cId="1504356601" sldId="455"/>
        </pc:sldMkLst>
      </pc:sldChg>
    </pc:docChg>
  </pc:docChgLst>
  <pc:docChgLst>
    <pc:chgData name="Felipe Souza" userId="ca1e619d-3ceb-445f-88d9-a60e7af00513" providerId="ADAL" clId="{73FB4340-9B7B-4A4D-90FD-C839DB7F546A}"/>
    <pc:docChg chg="undo custSel delSld modSld">
      <pc:chgData name="Felipe Souza" userId="ca1e619d-3ceb-445f-88d9-a60e7af00513" providerId="ADAL" clId="{73FB4340-9B7B-4A4D-90FD-C839DB7F546A}" dt="2025-05-19T17:04:52.686" v="317" actId="20577"/>
      <pc:docMkLst>
        <pc:docMk/>
      </pc:docMkLst>
      <pc:sldChg chg="modSp mod">
        <pc:chgData name="Felipe Souza" userId="ca1e619d-3ceb-445f-88d9-a60e7af00513" providerId="ADAL" clId="{73FB4340-9B7B-4A4D-90FD-C839DB7F546A}" dt="2025-05-07T18:16:11.519" v="234"/>
        <pc:sldMkLst>
          <pc:docMk/>
          <pc:sldMk cId="0" sldId="256"/>
        </pc:sldMkLst>
        <pc:spChg chg="mod">
          <ac:chgData name="Felipe Souza" userId="ca1e619d-3ceb-445f-88d9-a60e7af00513" providerId="ADAL" clId="{73FB4340-9B7B-4A4D-90FD-C839DB7F546A}" dt="2025-05-07T18:16:11.519" v="234"/>
          <ac:spMkLst>
            <pc:docMk/>
            <pc:sldMk cId="0" sldId="256"/>
            <ac:spMk id="53" creationId="{00000000-0000-0000-0000-000000000000}"/>
          </ac:spMkLst>
        </pc:spChg>
      </pc:sldChg>
      <pc:sldChg chg="del">
        <pc:chgData name="Felipe Souza" userId="ca1e619d-3ceb-445f-88d9-a60e7af00513" providerId="ADAL" clId="{73FB4340-9B7B-4A4D-90FD-C839DB7F546A}" dt="2025-05-07T18:00:14.729" v="1" actId="47"/>
        <pc:sldMkLst>
          <pc:docMk/>
          <pc:sldMk cId="0" sldId="284"/>
        </pc:sldMkLst>
      </pc:sldChg>
      <pc:sldChg chg="del">
        <pc:chgData name="Felipe Souza" userId="ca1e619d-3ceb-445f-88d9-a60e7af00513" providerId="ADAL" clId="{73FB4340-9B7B-4A4D-90FD-C839DB7F546A}" dt="2025-05-07T18:13:50.535" v="164" actId="47"/>
        <pc:sldMkLst>
          <pc:docMk/>
          <pc:sldMk cId="0" sldId="285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297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299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300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301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302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303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304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0" sldId="305"/>
        </pc:sldMkLst>
      </pc:sldChg>
      <pc:sldChg chg="addSp delSp modSp mod modAnim">
        <pc:chgData name="Felipe Souza" userId="ca1e619d-3ceb-445f-88d9-a60e7af00513" providerId="ADAL" clId="{73FB4340-9B7B-4A4D-90FD-C839DB7F546A}" dt="2025-05-19T17:04:52.686" v="317" actId="20577"/>
        <pc:sldMkLst>
          <pc:docMk/>
          <pc:sldMk cId="4141060896" sldId="393"/>
        </pc:sldMkLst>
        <pc:spChg chg="add mod">
          <ac:chgData name="Felipe Souza" userId="ca1e619d-3ceb-445f-88d9-a60e7af00513" providerId="ADAL" clId="{73FB4340-9B7B-4A4D-90FD-C839DB7F546A}" dt="2025-05-07T18:11:33.855" v="140" actId="1076"/>
          <ac:spMkLst>
            <pc:docMk/>
            <pc:sldMk cId="4141060896" sldId="393"/>
            <ac:spMk id="19" creationId="{456D1628-0598-1417-CA86-431475CB4B8B}"/>
          </ac:spMkLst>
        </pc:spChg>
        <pc:spChg chg="add mod">
          <ac:chgData name="Felipe Souza" userId="ca1e619d-3ceb-445f-88d9-a60e7af00513" providerId="ADAL" clId="{73FB4340-9B7B-4A4D-90FD-C839DB7F546A}" dt="2025-05-07T18:12:35.816" v="151" actId="14100"/>
          <ac:spMkLst>
            <pc:docMk/>
            <pc:sldMk cId="4141060896" sldId="393"/>
            <ac:spMk id="20" creationId="{D037F26E-24E6-5E58-A160-9722B2B7A5C1}"/>
          </ac:spMkLst>
        </pc:spChg>
        <pc:spChg chg="mod">
          <ac:chgData name="Felipe Souza" userId="ca1e619d-3ceb-445f-88d9-a60e7af00513" providerId="ADAL" clId="{73FB4340-9B7B-4A4D-90FD-C839DB7F546A}" dt="2025-05-07T18:19:49.430" v="316" actId="27636"/>
          <ac:spMkLst>
            <pc:docMk/>
            <pc:sldMk cId="4141060896" sldId="393"/>
            <ac:spMk id="2292" creationId="{00000000-0000-0000-0000-000000000000}"/>
          </ac:spMkLst>
        </pc:spChg>
        <pc:graphicFrameChg chg="add mod modGraphic">
          <ac:chgData name="Felipe Souza" userId="ca1e619d-3ceb-445f-88d9-a60e7af00513" providerId="ADAL" clId="{73FB4340-9B7B-4A4D-90FD-C839DB7F546A}" dt="2025-05-19T17:04:52.686" v="317" actId="20577"/>
          <ac:graphicFrameMkLst>
            <pc:docMk/>
            <pc:sldMk cId="4141060896" sldId="393"/>
            <ac:graphicFrameMk id="18" creationId="{B52340A2-8B34-3076-C1D0-42F46CA91A51}"/>
          </ac:graphicFrameMkLst>
        </pc:graphicFrameChg>
        <pc:graphicFrameChg chg="add mod modGraphic">
          <ac:chgData name="Felipe Souza" userId="ca1e619d-3ceb-445f-88d9-a60e7af00513" providerId="ADAL" clId="{73FB4340-9B7B-4A4D-90FD-C839DB7F546A}" dt="2025-05-07T18:18:44.967" v="311" actId="403"/>
          <ac:graphicFrameMkLst>
            <pc:docMk/>
            <pc:sldMk cId="4141060896" sldId="393"/>
            <ac:graphicFrameMk id="21" creationId="{EAE2ED2D-CD8F-F5CB-AFC4-4428C1B43260}"/>
          </ac:graphicFrameMkLst>
        </pc:graphicFrameChg>
      </pc:sldChg>
      <pc:sldChg chg="del">
        <pc:chgData name="Felipe Souza" userId="ca1e619d-3ceb-445f-88d9-a60e7af00513" providerId="ADAL" clId="{73FB4340-9B7B-4A4D-90FD-C839DB7F546A}" dt="2025-05-07T18:13:37.567" v="159" actId="47"/>
        <pc:sldMkLst>
          <pc:docMk/>
          <pc:sldMk cId="668814369" sldId="434"/>
        </pc:sldMkLst>
      </pc:sldChg>
      <pc:sldChg chg="del">
        <pc:chgData name="Felipe Souza" userId="ca1e619d-3ceb-445f-88d9-a60e7af00513" providerId="ADAL" clId="{73FB4340-9B7B-4A4D-90FD-C839DB7F546A}" dt="2025-05-07T18:13:37.117" v="158" actId="47"/>
        <pc:sldMkLst>
          <pc:docMk/>
          <pc:sldMk cId="2265479679" sldId="435"/>
        </pc:sldMkLst>
      </pc:sldChg>
      <pc:sldChg chg="del">
        <pc:chgData name="Felipe Souza" userId="ca1e619d-3ceb-445f-88d9-a60e7af00513" providerId="ADAL" clId="{73FB4340-9B7B-4A4D-90FD-C839DB7F546A}" dt="2025-05-07T18:13:37.828" v="160" actId="47"/>
        <pc:sldMkLst>
          <pc:docMk/>
          <pc:sldMk cId="1265136212" sldId="436"/>
        </pc:sldMkLst>
      </pc:sldChg>
      <pc:sldChg chg="del">
        <pc:chgData name="Felipe Souza" userId="ca1e619d-3ceb-445f-88d9-a60e7af00513" providerId="ADAL" clId="{73FB4340-9B7B-4A4D-90FD-C839DB7F546A}" dt="2025-05-07T18:13:38.042" v="161" actId="47"/>
        <pc:sldMkLst>
          <pc:docMk/>
          <pc:sldMk cId="2988560419" sldId="437"/>
        </pc:sldMkLst>
      </pc:sldChg>
      <pc:sldChg chg="del">
        <pc:chgData name="Felipe Souza" userId="ca1e619d-3ceb-445f-88d9-a60e7af00513" providerId="ADAL" clId="{73FB4340-9B7B-4A4D-90FD-C839DB7F546A}" dt="2025-05-07T18:13:39.297" v="163" actId="47"/>
        <pc:sldMkLst>
          <pc:docMk/>
          <pc:sldMk cId="1606319819" sldId="438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1193998471" sldId="439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3913286651" sldId="440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3473155319" sldId="441"/>
        </pc:sldMkLst>
      </pc:sldChg>
      <pc:sldChg chg="del">
        <pc:chgData name="Felipe Souza" userId="ca1e619d-3ceb-445f-88d9-a60e7af00513" providerId="ADAL" clId="{73FB4340-9B7B-4A4D-90FD-C839DB7F546A}" dt="2025-05-07T17:58:59.879" v="0" actId="47"/>
        <pc:sldMkLst>
          <pc:docMk/>
          <pc:sldMk cId="1463407653" sldId="445"/>
        </pc:sldMkLst>
      </pc:sldChg>
      <pc:sldChg chg="del">
        <pc:chgData name="Felipe Souza" userId="ca1e619d-3ceb-445f-88d9-a60e7af00513" providerId="ADAL" clId="{73FB4340-9B7B-4A4D-90FD-C839DB7F546A}" dt="2025-05-07T18:13:38.724" v="162" actId="47"/>
        <pc:sldMkLst>
          <pc:docMk/>
          <pc:sldMk cId="1504356601" sldId="455"/>
        </pc:sldMkLst>
      </pc:sldChg>
      <pc:sldMasterChg chg="delSldLayout">
        <pc:chgData name="Felipe Souza" userId="ca1e619d-3ceb-445f-88d9-a60e7af00513" providerId="ADAL" clId="{73FB4340-9B7B-4A4D-90FD-C839DB7F546A}" dt="2025-05-07T17:58:59.879" v="0" actId="47"/>
        <pc:sldMasterMkLst>
          <pc:docMk/>
          <pc:sldMasterMk cId="0" sldId="2147483648"/>
        </pc:sldMasterMkLst>
        <pc:sldLayoutChg chg="del">
          <pc:chgData name="Felipe Souza" userId="ca1e619d-3ceb-445f-88d9-a60e7af00513" providerId="ADAL" clId="{73FB4340-9B7B-4A4D-90FD-C839DB7F546A}" dt="2025-05-07T17:58:59.879" v="0" actId="47"/>
          <pc:sldLayoutMkLst>
            <pc:docMk/>
            <pc:sldMasterMk cId="0" sldId="2147483648"/>
            <pc:sldLayoutMk cId="0" sldId="2147483653"/>
          </pc:sldLayoutMkLst>
        </pc:sldLayoutChg>
      </pc:sldMasterChg>
    </pc:docChg>
  </pc:docChgLst>
  <pc:docChgLst>
    <pc:chgData name="André Aguiar" userId="S::andre.aguiar@fundacaosfa.onmicrosoft.com::fb3150ce-52b3-412e-90f5-1c6f98b27333" providerId="AD" clId="Web-{0C818C61-65E0-E321-2BF6-C5EE39ABFBC7}"/>
    <pc:docChg chg="modSld">
      <pc:chgData name="André Aguiar" userId="S::andre.aguiar@fundacaosfa.onmicrosoft.com::fb3150ce-52b3-412e-90f5-1c6f98b27333" providerId="AD" clId="Web-{0C818C61-65E0-E321-2BF6-C5EE39ABFBC7}" dt="2025-04-14T13:49:09.502" v="12" actId="14100"/>
      <pc:docMkLst>
        <pc:docMk/>
      </pc:docMkLst>
      <pc:sldChg chg="modSp">
        <pc:chgData name="André Aguiar" userId="S::andre.aguiar@fundacaosfa.onmicrosoft.com::fb3150ce-52b3-412e-90f5-1c6f98b27333" providerId="AD" clId="Web-{0C818C61-65E0-E321-2BF6-C5EE39ABFBC7}" dt="2025-04-14T13:49:09.502" v="12" actId="14100"/>
        <pc:sldMkLst>
          <pc:docMk/>
          <pc:sldMk cId="0" sldId="256"/>
        </pc:sldMkLst>
        <pc:spChg chg="mod">
          <ac:chgData name="André Aguiar" userId="S::andre.aguiar@fundacaosfa.onmicrosoft.com::fb3150ce-52b3-412e-90f5-1c6f98b27333" providerId="AD" clId="Web-{0C818C61-65E0-E321-2BF6-C5EE39ABFBC7}" dt="2025-04-14T13:49:09.502" v="12" actId="14100"/>
          <ac:spMkLst>
            <pc:docMk/>
            <pc:sldMk cId="0" sldId="256"/>
            <ac:spMk id="53" creationId="{00000000-0000-0000-0000-000000000000}"/>
          </ac:spMkLst>
        </pc:spChg>
      </pc:sldChg>
    </pc:docChg>
  </pc:docChgLst>
  <pc:docChgLst>
    <pc:chgData name="André Aguiar" userId="S::andre.aguiar@fundacaosfa.onmicrosoft.com::fb3150ce-52b3-412e-90f5-1c6f98b27333" providerId="AD" clId="Web-{D2CEA5C9-784A-7960-1694-4312A64DAC23}"/>
    <pc:docChg chg="delSld modSld">
      <pc:chgData name="André Aguiar" userId="S::andre.aguiar@fundacaosfa.onmicrosoft.com::fb3150ce-52b3-412e-90f5-1c6f98b27333" providerId="AD" clId="Web-{D2CEA5C9-784A-7960-1694-4312A64DAC23}" dt="2025-04-14T13:40:00.531" v="37" actId="14100"/>
      <pc:docMkLst>
        <pc:docMk/>
      </pc:docMkLst>
      <pc:sldChg chg="del">
        <pc:chgData name="André Aguiar" userId="S::andre.aguiar@fundacaosfa.onmicrosoft.com::fb3150ce-52b3-412e-90f5-1c6f98b27333" providerId="AD" clId="Web-{D2CEA5C9-784A-7960-1694-4312A64DAC23}" dt="2025-04-14T13:39:30.935" v="26"/>
        <pc:sldMkLst>
          <pc:docMk/>
          <pc:sldMk cId="0" sldId="257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35" v="25"/>
        <pc:sldMkLst>
          <pc:docMk/>
          <pc:sldMk cId="0" sldId="258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19" v="24"/>
        <pc:sldMkLst>
          <pc:docMk/>
          <pc:sldMk cId="0" sldId="259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19" v="23"/>
        <pc:sldMkLst>
          <pc:docMk/>
          <pc:sldMk cId="0" sldId="260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19" v="22"/>
        <pc:sldMkLst>
          <pc:docMk/>
          <pc:sldMk cId="0" sldId="261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03" v="21"/>
        <pc:sldMkLst>
          <pc:docMk/>
          <pc:sldMk cId="0" sldId="262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903" v="20"/>
        <pc:sldMkLst>
          <pc:docMk/>
          <pc:sldMk cId="0" sldId="263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9"/>
        <pc:sldMkLst>
          <pc:docMk/>
          <pc:sldMk cId="0" sldId="264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8"/>
        <pc:sldMkLst>
          <pc:docMk/>
          <pc:sldMk cId="0" sldId="265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7"/>
        <pc:sldMkLst>
          <pc:docMk/>
          <pc:sldMk cId="0" sldId="266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88" v="16"/>
        <pc:sldMkLst>
          <pc:docMk/>
          <pc:sldMk cId="0" sldId="267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72" v="15"/>
        <pc:sldMkLst>
          <pc:docMk/>
          <pc:sldMk cId="0" sldId="268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72" v="14"/>
        <pc:sldMkLst>
          <pc:docMk/>
          <pc:sldMk cId="0" sldId="269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3"/>
        <pc:sldMkLst>
          <pc:docMk/>
          <pc:sldMk cId="0" sldId="270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2"/>
        <pc:sldMkLst>
          <pc:docMk/>
          <pc:sldMk cId="0" sldId="271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1"/>
        <pc:sldMkLst>
          <pc:docMk/>
          <pc:sldMk cId="0" sldId="272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57" v="10"/>
        <pc:sldMkLst>
          <pc:docMk/>
          <pc:sldMk cId="0" sldId="273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41" v="9"/>
        <pc:sldMkLst>
          <pc:docMk/>
          <pc:sldMk cId="0" sldId="274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41" v="8"/>
        <pc:sldMkLst>
          <pc:docMk/>
          <pc:sldMk cId="0" sldId="275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7"/>
        <pc:sldMkLst>
          <pc:docMk/>
          <pc:sldMk cId="0" sldId="276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6"/>
        <pc:sldMkLst>
          <pc:docMk/>
          <pc:sldMk cId="0" sldId="277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5"/>
        <pc:sldMkLst>
          <pc:docMk/>
          <pc:sldMk cId="0" sldId="278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25" v="4"/>
        <pc:sldMkLst>
          <pc:docMk/>
          <pc:sldMk cId="0" sldId="279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3"/>
        <pc:sldMkLst>
          <pc:docMk/>
          <pc:sldMk cId="0" sldId="280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2"/>
        <pc:sldMkLst>
          <pc:docMk/>
          <pc:sldMk cId="0" sldId="281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1"/>
        <pc:sldMkLst>
          <pc:docMk/>
          <pc:sldMk cId="0" sldId="282"/>
        </pc:sldMkLst>
      </pc:sldChg>
      <pc:sldChg chg="del">
        <pc:chgData name="André Aguiar" userId="S::andre.aguiar@fundacaosfa.onmicrosoft.com::fb3150ce-52b3-412e-90f5-1c6f98b27333" providerId="AD" clId="Web-{D2CEA5C9-784A-7960-1694-4312A64DAC23}" dt="2025-04-14T13:39:30.810" v="0"/>
        <pc:sldMkLst>
          <pc:docMk/>
          <pc:sldMk cId="0" sldId="283"/>
        </pc:sldMkLst>
      </pc:sldChg>
      <pc:sldChg chg="modSp">
        <pc:chgData name="André Aguiar" userId="S::andre.aguiar@fundacaosfa.onmicrosoft.com::fb3150ce-52b3-412e-90f5-1c6f98b27333" providerId="AD" clId="Web-{D2CEA5C9-784A-7960-1694-4312A64DAC23}" dt="2025-04-14T13:40:00.531" v="37" actId="14100"/>
        <pc:sldMkLst>
          <pc:docMk/>
          <pc:sldMk cId="0" sldId="28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2BF80C-B432-4DF4-9ABF-791E597008E0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2E6E1ABF-B570-42EA-BD6D-CE9425C859BC}">
      <dgm:prSet phldrT="[Texto]" custT="1"/>
      <dgm:spPr/>
      <dgm:t>
        <a:bodyPr/>
        <a:lstStyle/>
        <a:p>
          <a:r>
            <a:rPr lang="pt-BR" sz="1200" b="1" i="0" u="none" strike="noStrike">
              <a:effectLst/>
              <a:latin typeface="Arial" panose="020B0604020202020204" pitchFamily="34" charset="0"/>
            </a:rPr>
            <a:t>Consulta aos Stakeholders</a:t>
          </a:r>
          <a:endParaRPr lang="pt-BR" sz="1200" b="1" dirty="0"/>
        </a:p>
      </dgm:t>
    </dgm:pt>
    <dgm:pt modelId="{45EDDD3F-3E6C-4C59-A161-83F764C30604}" type="parTrans" cxnId="{981E370E-2A85-480E-951B-7EAE3A505D64}">
      <dgm:prSet/>
      <dgm:spPr/>
      <dgm:t>
        <a:bodyPr/>
        <a:lstStyle/>
        <a:p>
          <a:endParaRPr lang="pt-BR"/>
        </a:p>
      </dgm:t>
    </dgm:pt>
    <dgm:pt modelId="{539E3FD7-D000-4520-8A4B-B593A9AF9FF6}" type="sibTrans" cxnId="{981E370E-2A85-480E-951B-7EAE3A505D64}">
      <dgm:prSet/>
      <dgm:spPr/>
      <dgm:t>
        <a:bodyPr/>
        <a:lstStyle/>
        <a:p>
          <a:endParaRPr lang="pt-BR"/>
        </a:p>
      </dgm:t>
    </dgm:pt>
    <dgm:pt modelId="{28FDD08E-F46C-4345-9FFD-0FEA8917B66E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1600" b="0" i="0" u="none" dirty="0"/>
            <a:t>Abordagem realizada</a:t>
          </a:r>
          <a:endParaRPr lang="pt-BR" sz="1600" dirty="0"/>
        </a:p>
      </dgm:t>
    </dgm:pt>
    <dgm:pt modelId="{9D7540C8-16D9-45A8-B53B-15533B1E3C48}" type="parTrans" cxnId="{94D8153F-CBB2-4F90-81F2-A0885E8DBE7B}">
      <dgm:prSet/>
      <dgm:spPr/>
      <dgm:t>
        <a:bodyPr/>
        <a:lstStyle/>
        <a:p>
          <a:endParaRPr lang="pt-BR"/>
        </a:p>
      </dgm:t>
    </dgm:pt>
    <dgm:pt modelId="{21356753-0F6F-455E-9BF6-9C657E08DFEF}" type="sibTrans" cxnId="{94D8153F-CBB2-4F90-81F2-A0885E8DBE7B}">
      <dgm:prSet/>
      <dgm:spPr/>
      <dgm:t>
        <a:bodyPr/>
        <a:lstStyle/>
        <a:p>
          <a:endParaRPr lang="pt-BR"/>
        </a:p>
      </dgm:t>
    </dgm:pt>
    <dgm:pt modelId="{BEEDDAD5-E374-4964-A179-71BA5A8D469C}">
      <dgm:prSet phldrT="[Texto]" custT="1"/>
      <dgm:spPr/>
      <dgm:t>
        <a:bodyPr/>
        <a:lstStyle/>
        <a:p>
          <a:r>
            <a:rPr lang="pt-BR" sz="1200" b="1" i="0" u="none" strike="noStrike">
              <a:effectLst/>
              <a:latin typeface="Arial" panose="020B0604020202020204" pitchFamily="34" charset="0"/>
            </a:rPr>
            <a:t>Análise do Marco Regulatório Institucional</a:t>
          </a:r>
          <a:endParaRPr lang="pt-BR" sz="1200" b="1" dirty="0"/>
        </a:p>
      </dgm:t>
    </dgm:pt>
    <dgm:pt modelId="{4649BF96-2A51-4A07-B8AB-DF6A8E519CDC}" type="parTrans" cxnId="{D2E159C6-BEA2-4251-8AA1-22434147DF6D}">
      <dgm:prSet/>
      <dgm:spPr/>
      <dgm:t>
        <a:bodyPr/>
        <a:lstStyle/>
        <a:p>
          <a:endParaRPr lang="pt-BR"/>
        </a:p>
      </dgm:t>
    </dgm:pt>
    <dgm:pt modelId="{293C6498-8520-4AD6-B250-AB1FE2E8360B}" type="sibTrans" cxnId="{D2E159C6-BEA2-4251-8AA1-22434147DF6D}">
      <dgm:prSet/>
      <dgm:spPr/>
      <dgm:t>
        <a:bodyPr/>
        <a:lstStyle/>
        <a:p>
          <a:endParaRPr lang="pt-BR"/>
        </a:p>
      </dgm:t>
    </dgm:pt>
    <dgm:pt modelId="{203D9FA2-2310-41A0-A866-E168A09523C0}">
      <dgm:prSet phldrT="[Texto]" custT="1"/>
      <dgm:spPr/>
      <dgm:t>
        <a:bodyPr/>
        <a:lstStyle/>
        <a:p>
          <a:r>
            <a:rPr lang="pt-BR" sz="1600" b="0" i="0" u="none" kern="1200" dirty="0"/>
            <a:t>Resultado da </a:t>
          </a:r>
          <a:r>
            <a:rPr lang="pt-BR" sz="1600" b="0" i="0" u="none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revisão</a:t>
          </a:r>
        </a:p>
      </dgm:t>
    </dgm:pt>
    <dgm:pt modelId="{16F9211D-D7D6-457B-B2F4-AD7D6D8A6720}" type="parTrans" cxnId="{7F2B9C41-81B1-40EA-859C-283309EFBFF8}">
      <dgm:prSet/>
      <dgm:spPr/>
      <dgm:t>
        <a:bodyPr/>
        <a:lstStyle/>
        <a:p>
          <a:endParaRPr lang="pt-BR"/>
        </a:p>
      </dgm:t>
    </dgm:pt>
    <dgm:pt modelId="{2BE9385A-0AAB-4E31-84AC-54E69D128D97}" type="sibTrans" cxnId="{7F2B9C41-81B1-40EA-859C-283309EFBFF8}">
      <dgm:prSet/>
      <dgm:spPr/>
      <dgm:t>
        <a:bodyPr/>
        <a:lstStyle/>
        <a:p>
          <a:endParaRPr lang="pt-BR"/>
        </a:p>
      </dgm:t>
    </dgm:pt>
    <dgm:pt modelId="{5335EE9D-F905-4D0A-9985-C36DD3A46CAA}">
      <dgm:prSet phldrT="[Texto]" custT="1"/>
      <dgm:spPr/>
      <dgm:t>
        <a:bodyPr/>
        <a:lstStyle/>
        <a:p>
          <a:r>
            <a:rPr lang="pt-BR" sz="1200" b="1" i="0" u="none" strike="noStrike" dirty="0">
              <a:effectLst/>
              <a:latin typeface="Arial" panose="020B0604020202020204" pitchFamily="34" charset="0"/>
            </a:rPr>
            <a:t>Visão dos fluxos </a:t>
          </a:r>
          <a:r>
            <a:rPr lang="pt-BR" sz="1200" b="1" i="0" u="none" strike="noStrike">
              <a:effectLst/>
              <a:latin typeface="Arial" panose="020B0604020202020204" pitchFamily="34" charset="0"/>
            </a:rPr>
            <a:t>logísticos nacionais</a:t>
          </a:r>
          <a:endParaRPr lang="pt-BR" sz="1200" b="1" dirty="0"/>
        </a:p>
      </dgm:t>
    </dgm:pt>
    <dgm:pt modelId="{5E25142F-5168-40B3-AA9D-348E3A6FB09D}" type="parTrans" cxnId="{627B48C7-6CA6-4D93-A309-B9A0811C3A3B}">
      <dgm:prSet/>
      <dgm:spPr/>
      <dgm:t>
        <a:bodyPr/>
        <a:lstStyle/>
        <a:p>
          <a:endParaRPr lang="pt-BR"/>
        </a:p>
      </dgm:t>
    </dgm:pt>
    <dgm:pt modelId="{4EDFF760-7ED6-47C2-A1F6-7BA11A33C65F}" type="sibTrans" cxnId="{627B48C7-6CA6-4D93-A309-B9A0811C3A3B}">
      <dgm:prSet/>
      <dgm:spPr/>
      <dgm:t>
        <a:bodyPr/>
        <a:lstStyle/>
        <a:p>
          <a:endParaRPr lang="pt-BR"/>
        </a:p>
      </dgm:t>
    </dgm:pt>
    <dgm:pt modelId="{1EF957A2-C8F3-45AA-B3F6-4D2CCDAE0DAA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1600" dirty="0"/>
            <a:t>Análise de produtos estratégicos</a:t>
          </a:r>
        </a:p>
      </dgm:t>
    </dgm:pt>
    <dgm:pt modelId="{95361F26-B567-4BEA-83FC-0565853B040F}" type="parTrans" cxnId="{F6592EFA-15D8-49A3-A5A6-E3CE4B7F2950}">
      <dgm:prSet/>
      <dgm:spPr/>
      <dgm:t>
        <a:bodyPr/>
        <a:lstStyle/>
        <a:p>
          <a:endParaRPr lang="pt-BR"/>
        </a:p>
      </dgm:t>
    </dgm:pt>
    <dgm:pt modelId="{47BCEA8A-1BBE-429A-88D9-3568F0219878}" type="sibTrans" cxnId="{F6592EFA-15D8-49A3-A5A6-E3CE4B7F2950}">
      <dgm:prSet/>
      <dgm:spPr/>
      <dgm:t>
        <a:bodyPr/>
        <a:lstStyle/>
        <a:p>
          <a:endParaRPr lang="pt-BR"/>
        </a:p>
      </dgm:t>
    </dgm:pt>
    <dgm:pt modelId="{5C085ED1-B28D-4DFD-80AD-B901C0EF847B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1600" b="0" i="0" u="none" dirty="0"/>
            <a:t>Resultados obtidos</a:t>
          </a:r>
        </a:p>
      </dgm:t>
    </dgm:pt>
    <dgm:pt modelId="{343ECA30-86B9-4204-8523-DF79FF8FFF26}" type="parTrans" cxnId="{AD9585DF-1928-47B7-8FCB-2E020A9D5954}">
      <dgm:prSet/>
      <dgm:spPr/>
      <dgm:t>
        <a:bodyPr/>
        <a:lstStyle/>
        <a:p>
          <a:endParaRPr lang="pt-BR"/>
        </a:p>
      </dgm:t>
    </dgm:pt>
    <dgm:pt modelId="{07CBCDAE-279F-43DB-BD9D-E0452EA73600}" type="sibTrans" cxnId="{AD9585DF-1928-47B7-8FCB-2E020A9D5954}">
      <dgm:prSet/>
      <dgm:spPr/>
      <dgm:t>
        <a:bodyPr/>
        <a:lstStyle/>
        <a:p>
          <a:endParaRPr lang="pt-BR"/>
        </a:p>
      </dgm:t>
    </dgm:pt>
    <dgm:pt modelId="{31AE2E13-815B-4B08-8FD3-39670EB45F1C}">
      <dgm:prSet custT="1"/>
      <dgm:spPr/>
      <dgm:t>
        <a:bodyPr/>
        <a:lstStyle/>
        <a:p>
          <a:r>
            <a:rPr lang="pt-BR" sz="1600" b="0" i="0" u="none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Agenda Regulatória da ANTT</a:t>
          </a:r>
        </a:p>
      </dgm:t>
    </dgm:pt>
    <dgm:pt modelId="{A477564B-C21A-4511-919E-5EF993D2BB37}" type="parTrans" cxnId="{45568FB5-A736-47B9-9BD1-0883FDEDE19A}">
      <dgm:prSet/>
      <dgm:spPr/>
      <dgm:t>
        <a:bodyPr/>
        <a:lstStyle/>
        <a:p>
          <a:endParaRPr lang="pt-BR"/>
        </a:p>
      </dgm:t>
    </dgm:pt>
    <dgm:pt modelId="{750DC930-958E-4605-9686-9F2C97629C9A}" type="sibTrans" cxnId="{45568FB5-A736-47B9-9BD1-0883FDEDE19A}">
      <dgm:prSet/>
      <dgm:spPr/>
      <dgm:t>
        <a:bodyPr/>
        <a:lstStyle/>
        <a:p>
          <a:endParaRPr lang="pt-BR"/>
        </a:p>
      </dgm:t>
    </dgm:pt>
    <dgm:pt modelId="{73FCE393-4497-41C5-A33E-180CBED286F8}">
      <dgm:prSet custT="1"/>
      <dgm:spPr/>
      <dgm:t>
        <a:bodyPr/>
        <a:lstStyle/>
        <a:p>
          <a:r>
            <a:rPr lang="pt-BR" sz="1600" b="0" i="0" u="none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Impactos da Reforma Fiscal</a:t>
          </a:r>
        </a:p>
      </dgm:t>
    </dgm:pt>
    <dgm:pt modelId="{A1F3A442-8519-4E7E-B42A-7E5CE3388C3A}" type="parTrans" cxnId="{3B5A2FD3-45BD-4C94-8447-484DE69698E2}">
      <dgm:prSet/>
      <dgm:spPr/>
      <dgm:t>
        <a:bodyPr/>
        <a:lstStyle/>
        <a:p>
          <a:endParaRPr lang="pt-BR"/>
        </a:p>
      </dgm:t>
    </dgm:pt>
    <dgm:pt modelId="{0F53C20A-AC09-4E96-AB1A-673075933F35}" type="sibTrans" cxnId="{3B5A2FD3-45BD-4C94-8447-484DE69698E2}">
      <dgm:prSet/>
      <dgm:spPr/>
      <dgm:t>
        <a:bodyPr/>
        <a:lstStyle/>
        <a:p>
          <a:endParaRPr lang="pt-BR"/>
        </a:p>
      </dgm:t>
    </dgm:pt>
    <dgm:pt modelId="{7B51D64D-7B73-40E3-A8B4-809890F4A803}" type="pres">
      <dgm:prSet presAssocID="{F12BF80C-B432-4DF4-9ABF-791E597008E0}" presName="Name0" presStyleCnt="0">
        <dgm:presLayoutVars>
          <dgm:dir/>
          <dgm:animLvl val="lvl"/>
          <dgm:resizeHandles val="exact"/>
        </dgm:presLayoutVars>
      </dgm:prSet>
      <dgm:spPr/>
    </dgm:pt>
    <dgm:pt modelId="{EA09152E-06EE-4BF9-BDAA-F2A07B3FAE4B}" type="pres">
      <dgm:prSet presAssocID="{2E6E1ABF-B570-42EA-BD6D-CE9425C859BC}" presName="composite" presStyleCnt="0"/>
      <dgm:spPr/>
    </dgm:pt>
    <dgm:pt modelId="{2B3D3A78-5D87-48C2-92B1-7DCF695D6B70}" type="pres">
      <dgm:prSet presAssocID="{2E6E1ABF-B570-42EA-BD6D-CE9425C859BC}" presName="parTx" presStyleLbl="alignNode1" presStyleIdx="0" presStyleCnt="3" custLinFactNeighborX="2327" custLinFactNeighborY="4674">
        <dgm:presLayoutVars>
          <dgm:chMax val="0"/>
          <dgm:chPref val="0"/>
          <dgm:bulletEnabled val="1"/>
        </dgm:presLayoutVars>
      </dgm:prSet>
      <dgm:spPr/>
    </dgm:pt>
    <dgm:pt modelId="{AEAF2F00-50D9-4EC5-913A-22FB81B9E744}" type="pres">
      <dgm:prSet presAssocID="{2E6E1ABF-B570-42EA-BD6D-CE9425C859BC}" presName="desTx" presStyleLbl="alignAccFollowNode1" presStyleIdx="0" presStyleCnt="3" custLinFactNeighborX="2327" custLinFactNeighborY="82264">
        <dgm:presLayoutVars>
          <dgm:bulletEnabled val="1"/>
        </dgm:presLayoutVars>
      </dgm:prSet>
      <dgm:spPr/>
    </dgm:pt>
    <dgm:pt modelId="{2A6D57D5-EB20-4A10-8CD4-6935BDBBFE4A}" type="pres">
      <dgm:prSet presAssocID="{539E3FD7-D000-4520-8A4B-B593A9AF9FF6}" presName="space" presStyleCnt="0"/>
      <dgm:spPr/>
    </dgm:pt>
    <dgm:pt modelId="{392502B9-528D-4293-93E2-274C32C57807}" type="pres">
      <dgm:prSet presAssocID="{BEEDDAD5-E374-4964-A179-71BA5A8D469C}" presName="composite" presStyleCnt="0"/>
      <dgm:spPr/>
    </dgm:pt>
    <dgm:pt modelId="{FEC0EF52-4829-48DF-9234-F9AD7470AE32}" type="pres">
      <dgm:prSet presAssocID="{BEEDDAD5-E374-4964-A179-71BA5A8D469C}" presName="parTx" presStyleLbl="alignNode1" presStyleIdx="1" presStyleCnt="3" custLinFactNeighborX="2327" custLinFactNeighborY="4674">
        <dgm:presLayoutVars>
          <dgm:chMax val="0"/>
          <dgm:chPref val="0"/>
          <dgm:bulletEnabled val="1"/>
        </dgm:presLayoutVars>
      </dgm:prSet>
      <dgm:spPr/>
    </dgm:pt>
    <dgm:pt modelId="{D9BFBED8-D234-4B02-807D-0E01327666A8}" type="pres">
      <dgm:prSet presAssocID="{BEEDDAD5-E374-4964-A179-71BA5A8D469C}" presName="desTx" presStyleLbl="alignAccFollowNode1" presStyleIdx="1" presStyleCnt="3" custLinFactNeighborX="2327" custLinFactNeighborY="82264">
        <dgm:presLayoutVars>
          <dgm:bulletEnabled val="1"/>
        </dgm:presLayoutVars>
      </dgm:prSet>
      <dgm:spPr/>
    </dgm:pt>
    <dgm:pt modelId="{0128875D-943F-488F-A7E7-ABD898C7646D}" type="pres">
      <dgm:prSet presAssocID="{293C6498-8520-4AD6-B250-AB1FE2E8360B}" presName="space" presStyleCnt="0"/>
      <dgm:spPr/>
    </dgm:pt>
    <dgm:pt modelId="{DD38667C-EB9D-4BCE-B579-700DEC4B051B}" type="pres">
      <dgm:prSet presAssocID="{5335EE9D-F905-4D0A-9985-C36DD3A46CAA}" presName="composite" presStyleCnt="0"/>
      <dgm:spPr/>
    </dgm:pt>
    <dgm:pt modelId="{0620123B-BC5C-4089-8608-3C144688A10A}" type="pres">
      <dgm:prSet presAssocID="{5335EE9D-F905-4D0A-9985-C36DD3A46CAA}" presName="parTx" presStyleLbl="alignNode1" presStyleIdx="2" presStyleCnt="3" custLinFactNeighborX="2327" custLinFactNeighborY="4674">
        <dgm:presLayoutVars>
          <dgm:chMax val="0"/>
          <dgm:chPref val="0"/>
          <dgm:bulletEnabled val="1"/>
        </dgm:presLayoutVars>
      </dgm:prSet>
      <dgm:spPr/>
    </dgm:pt>
    <dgm:pt modelId="{C38BEEAC-87C7-4719-ADC2-89556E6AB695}" type="pres">
      <dgm:prSet presAssocID="{5335EE9D-F905-4D0A-9985-C36DD3A46CAA}" presName="desTx" presStyleLbl="alignAccFollowNode1" presStyleIdx="2" presStyleCnt="3" custLinFactNeighborX="103" custLinFactNeighborY="-501">
        <dgm:presLayoutVars>
          <dgm:bulletEnabled val="1"/>
        </dgm:presLayoutVars>
      </dgm:prSet>
      <dgm:spPr/>
    </dgm:pt>
  </dgm:ptLst>
  <dgm:cxnLst>
    <dgm:cxn modelId="{981E370E-2A85-480E-951B-7EAE3A505D64}" srcId="{F12BF80C-B432-4DF4-9ABF-791E597008E0}" destId="{2E6E1ABF-B570-42EA-BD6D-CE9425C859BC}" srcOrd="0" destOrd="0" parTransId="{45EDDD3F-3E6C-4C59-A161-83F764C30604}" sibTransId="{539E3FD7-D000-4520-8A4B-B593A9AF9FF6}"/>
    <dgm:cxn modelId="{C7DEE122-1DE5-4D1D-9CB6-502D1F60EDF1}" type="presOf" srcId="{203D9FA2-2310-41A0-A866-E168A09523C0}" destId="{D9BFBED8-D234-4B02-807D-0E01327666A8}" srcOrd="0" destOrd="0" presId="urn:microsoft.com/office/officeart/2005/8/layout/hList1"/>
    <dgm:cxn modelId="{5FA82C2A-5585-400A-B7F1-B4694D5632CA}" type="presOf" srcId="{28FDD08E-F46C-4345-9FFD-0FEA8917B66E}" destId="{AEAF2F00-50D9-4EC5-913A-22FB81B9E744}" srcOrd="0" destOrd="0" presId="urn:microsoft.com/office/officeart/2005/8/layout/hList1"/>
    <dgm:cxn modelId="{94D8153F-CBB2-4F90-81F2-A0885E8DBE7B}" srcId="{2E6E1ABF-B570-42EA-BD6D-CE9425C859BC}" destId="{28FDD08E-F46C-4345-9FFD-0FEA8917B66E}" srcOrd="0" destOrd="0" parTransId="{9D7540C8-16D9-45A8-B53B-15533B1E3C48}" sibTransId="{21356753-0F6F-455E-9BF6-9C657E08DFEF}"/>
    <dgm:cxn modelId="{55A2453F-429B-455E-A666-F2C182156A2F}" type="presOf" srcId="{2E6E1ABF-B570-42EA-BD6D-CE9425C859BC}" destId="{2B3D3A78-5D87-48C2-92B1-7DCF695D6B70}" srcOrd="0" destOrd="0" presId="urn:microsoft.com/office/officeart/2005/8/layout/hList1"/>
    <dgm:cxn modelId="{7F2B9C41-81B1-40EA-859C-283309EFBFF8}" srcId="{BEEDDAD5-E374-4964-A179-71BA5A8D469C}" destId="{203D9FA2-2310-41A0-A866-E168A09523C0}" srcOrd="0" destOrd="0" parTransId="{16F9211D-D7D6-457B-B2F4-AD7D6D8A6720}" sibTransId="{2BE9385A-0AAB-4E31-84AC-54E69D128D97}"/>
    <dgm:cxn modelId="{2B507C64-2148-4348-B881-9203067DCD1A}" type="presOf" srcId="{5C085ED1-B28D-4DFD-80AD-B901C0EF847B}" destId="{AEAF2F00-50D9-4EC5-913A-22FB81B9E744}" srcOrd="0" destOrd="1" presId="urn:microsoft.com/office/officeart/2005/8/layout/hList1"/>
    <dgm:cxn modelId="{1AED9379-3A00-435D-A1A0-54941C7FE195}" type="presOf" srcId="{1EF957A2-C8F3-45AA-B3F6-4D2CCDAE0DAA}" destId="{C38BEEAC-87C7-4719-ADC2-89556E6AB695}" srcOrd="0" destOrd="0" presId="urn:microsoft.com/office/officeart/2005/8/layout/hList1"/>
    <dgm:cxn modelId="{5E77839C-A804-4860-8A70-5F3350574C55}" type="presOf" srcId="{31AE2E13-815B-4B08-8FD3-39670EB45F1C}" destId="{D9BFBED8-D234-4B02-807D-0E01327666A8}" srcOrd="0" destOrd="1" presId="urn:microsoft.com/office/officeart/2005/8/layout/hList1"/>
    <dgm:cxn modelId="{45568FB5-A736-47B9-9BD1-0883FDEDE19A}" srcId="{BEEDDAD5-E374-4964-A179-71BA5A8D469C}" destId="{31AE2E13-815B-4B08-8FD3-39670EB45F1C}" srcOrd="1" destOrd="0" parTransId="{A477564B-C21A-4511-919E-5EF993D2BB37}" sibTransId="{750DC930-958E-4605-9686-9F2C97629C9A}"/>
    <dgm:cxn modelId="{6E34C4B8-65CD-4965-8181-8D2ABF308C08}" type="presOf" srcId="{73FCE393-4497-41C5-A33E-180CBED286F8}" destId="{D9BFBED8-D234-4B02-807D-0E01327666A8}" srcOrd="0" destOrd="2" presId="urn:microsoft.com/office/officeart/2005/8/layout/hList1"/>
    <dgm:cxn modelId="{D2E159C6-BEA2-4251-8AA1-22434147DF6D}" srcId="{F12BF80C-B432-4DF4-9ABF-791E597008E0}" destId="{BEEDDAD5-E374-4964-A179-71BA5A8D469C}" srcOrd="1" destOrd="0" parTransId="{4649BF96-2A51-4A07-B8AB-DF6A8E519CDC}" sibTransId="{293C6498-8520-4AD6-B250-AB1FE2E8360B}"/>
    <dgm:cxn modelId="{627B48C7-6CA6-4D93-A309-B9A0811C3A3B}" srcId="{F12BF80C-B432-4DF4-9ABF-791E597008E0}" destId="{5335EE9D-F905-4D0A-9985-C36DD3A46CAA}" srcOrd="2" destOrd="0" parTransId="{5E25142F-5168-40B3-AA9D-348E3A6FB09D}" sibTransId="{4EDFF760-7ED6-47C2-A1F6-7BA11A33C65F}"/>
    <dgm:cxn modelId="{3B5A2FD3-45BD-4C94-8447-484DE69698E2}" srcId="{BEEDDAD5-E374-4964-A179-71BA5A8D469C}" destId="{73FCE393-4497-41C5-A33E-180CBED286F8}" srcOrd="2" destOrd="0" parTransId="{A1F3A442-8519-4E7E-B42A-7E5CE3388C3A}" sibTransId="{0F53C20A-AC09-4E96-AB1A-673075933F35}"/>
    <dgm:cxn modelId="{AD9585DF-1928-47B7-8FCB-2E020A9D5954}" srcId="{2E6E1ABF-B570-42EA-BD6D-CE9425C859BC}" destId="{5C085ED1-B28D-4DFD-80AD-B901C0EF847B}" srcOrd="1" destOrd="0" parTransId="{343ECA30-86B9-4204-8523-DF79FF8FFF26}" sibTransId="{07CBCDAE-279F-43DB-BD9D-E0452EA73600}"/>
    <dgm:cxn modelId="{692906E5-9B4F-45B4-9709-2E2E1BD43647}" type="presOf" srcId="{F12BF80C-B432-4DF4-9ABF-791E597008E0}" destId="{7B51D64D-7B73-40E3-A8B4-809890F4A803}" srcOrd="0" destOrd="0" presId="urn:microsoft.com/office/officeart/2005/8/layout/hList1"/>
    <dgm:cxn modelId="{7A207DEA-7AE2-4836-AC09-9BAF8D3401D6}" type="presOf" srcId="{5335EE9D-F905-4D0A-9985-C36DD3A46CAA}" destId="{0620123B-BC5C-4089-8608-3C144688A10A}" srcOrd="0" destOrd="0" presId="urn:microsoft.com/office/officeart/2005/8/layout/hList1"/>
    <dgm:cxn modelId="{9DDCA6EA-B8FC-4215-A61B-E234DD2271D4}" type="presOf" srcId="{BEEDDAD5-E374-4964-A179-71BA5A8D469C}" destId="{FEC0EF52-4829-48DF-9234-F9AD7470AE32}" srcOrd="0" destOrd="0" presId="urn:microsoft.com/office/officeart/2005/8/layout/hList1"/>
    <dgm:cxn modelId="{F6592EFA-15D8-49A3-A5A6-E3CE4B7F2950}" srcId="{5335EE9D-F905-4D0A-9985-C36DD3A46CAA}" destId="{1EF957A2-C8F3-45AA-B3F6-4D2CCDAE0DAA}" srcOrd="0" destOrd="0" parTransId="{95361F26-B567-4BEA-83FC-0565853B040F}" sibTransId="{47BCEA8A-1BBE-429A-88D9-3568F0219878}"/>
    <dgm:cxn modelId="{851C5F66-0666-481F-A81B-EED99CE01637}" type="presParOf" srcId="{7B51D64D-7B73-40E3-A8B4-809890F4A803}" destId="{EA09152E-06EE-4BF9-BDAA-F2A07B3FAE4B}" srcOrd="0" destOrd="0" presId="urn:microsoft.com/office/officeart/2005/8/layout/hList1"/>
    <dgm:cxn modelId="{0A7B5B93-2E99-459A-953F-EF99F48222A7}" type="presParOf" srcId="{EA09152E-06EE-4BF9-BDAA-F2A07B3FAE4B}" destId="{2B3D3A78-5D87-48C2-92B1-7DCF695D6B70}" srcOrd="0" destOrd="0" presId="urn:microsoft.com/office/officeart/2005/8/layout/hList1"/>
    <dgm:cxn modelId="{F506CE12-ECD0-4059-9CAD-C66971D8DDDA}" type="presParOf" srcId="{EA09152E-06EE-4BF9-BDAA-F2A07B3FAE4B}" destId="{AEAF2F00-50D9-4EC5-913A-22FB81B9E744}" srcOrd="1" destOrd="0" presId="urn:microsoft.com/office/officeart/2005/8/layout/hList1"/>
    <dgm:cxn modelId="{413DE7FE-DD6A-4CB2-B3A7-3C0F0DDD8427}" type="presParOf" srcId="{7B51D64D-7B73-40E3-A8B4-809890F4A803}" destId="{2A6D57D5-EB20-4A10-8CD4-6935BDBBFE4A}" srcOrd="1" destOrd="0" presId="urn:microsoft.com/office/officeart/2005/8/layout/hList1"/>
    <dgm:cxn modelId="{63788EB4-DA3B-441F-A38E-F3A0F8BF51DF}" type="presParOf" srcId="{7B51D64D-7B73-40E3-A8B4-809890F4A803}" destId="{392502B9-528D-4293-93E2-274C32C57807}" srcOrd="2" destOrd="0" presId="urn:microsoft.com/office/officeart/2005/8/layout/hList1"/>
    <dgm:cxn modelId="{563CDFBF-DE24-4CF6-A734-519988511A97}" type="presParOf" srcId="{392502B9-528D-4293-93E2-274C32C57807}" destId="{FEC0EF52-4829-48DF-9234-F9AD7470AE32}" srcOrd="0" destOrd="0" presId="urn:microsoft.com/office/officeart/2005/8/layout/hList1"/>
    <dgm:cxn modelId="{B7AD7CED-2D17-4D76-B18E-234B90157931}" type="presParOf" srcId="{392502B9-528D-4293-93E2-274C32C57807}" destId="{D9BFBED8-D234-4B02-807D-0E01327666A8}" srcOrd="1" destOrd="0" presId="urn:microsoft.com/office/officeart/2005/8/layout/hList1"/>
    <dgm:cxn modelId="{B6D9704D-309E-4349-B0D7-FBF41E6552C7}" type="presParOf" srcId="{7B51D64D-7B73-40E3-A8B4-809890F4A803}" destId="{0128875D-943F-488F-A7E7-ABD898C7646D}" srcOrd="3" destOrd="0" presId="urn:microsoft.com/office/officeart/2005/8/layout/hList1"/>
    <dgm:cxn modelId="{43F25B2C-2E59-4D33-9162-943F600BAD7D}" type="presParOf" srcId="{7B51D64D-7B73-40E3-A8B4-809890F4A803}" destId="{DD38667C-EB9D-4BCE-B579-700DEC4B051B}" srcOrd="4" destOrd="0" presId="urn:microsoft.com/office/officeart/2005/8/layout/hList1"/>
    <dgm:cxn modelId="{9DCB7B9A-E20C-4BDD-8123-70184E3BA72F}" type="presParOf" srcId="{DD38667C-EB9D-4BCE-B579-700DEC4B051B}" destId="{0620123B-BC5C-4089-8608-3C144688A10A}" srcOrd="0" destOrd="0" presId="urn:microsoft.com/office/officeart/2005/8/layout/hList1"/>
    <dgm:cxn modelId="{B3768B16-2CCD-41BC-B925-4D29C2406449}" type="presParOf" srcId="{DD38667C-EB9D-4BCE-B579-700DEC4B051B}" destId="{C38BEEAC-87C7-4719-ADC2-89556E6AB69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2BF80C-B432-4DF4-9ABF-791E597008E0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FC909E2A-34ED-4668-9C4B-1B9855AEA295}">
      <dgm:prSet phldrT="[Texto]" custT="1"/>
      <dgm:spPr/>
      <dgm:t>
        <a:bodyPr/>
        <a:lstStyle/>
        <a:p>
          <a:r>
            <a:rPr lang="pt-BR" sz="1200" b="1" i="0" u="none" strike="noStrike" dirty="0">
              <a:effectLst/>
              <a:latin typeface="Arial" panose="020B0604020202020204" pitchFamily="34" charset="0"/>
            </a:rPr>
            <a:t>Conjuntura dos sistemas logísticos do RJ</a:t>
          </a:r>
          <a:endParaRPr lang="pt-BR" sz="1200" b="1" dirty="0"/>
        </a:p>
      </dgm:t>
    </dgm:pt>
    <dgm:pt modelId="{95B9C776-B819-407A-ABC3-C06405B7B9AC}" type="parTrans" cxnId="{4918DEC1-A2E8-4198-AFD5-B0391B5A6D73}">
      <dgm:prSet/>
      <dgm:spPr/>
      <dgm:t>
        <a:bodyPr/>
        <a:lstStyle/>
        <a:p>
          <a:endParaRPr lang="pt-BR"/>
        </a:p>
      </dgm:t>
    </dgm:pt>
    <dgm:pt modelId="{81F95C5A-F711-4400-A7F9-03A54A34D77B}" type="sibTrans" cxnId="{4918DEC1-A2E8-4198-AFD5-B0391B5A6D73}">
      <dgm:prSet/>
      <dgm:spPr/>
      <dgm:t>
        <a:bodyPr/>
        <a:lstStyle/>
        <a:p>
          <a:endParaRPr lang="pt-BR"/>
        </a:p>
      </dgm:t>
    </dgm:pt>
    <dgm:pt modelId="{B94C67E4-47B4-4F67-B4D6-68B5D68B0C2E}">
      <dgm:prSet phldrT="[Texto]" custT="1"/>
      <dgm:spPr/>
      <dgm:t>
        <a:bodyPr/>
        <a:lstStyle/>
        <a:p>
          <a:r>
            <a:rPr lang="pt-BR" sz="1200" b="1" i="0" u="none" strike="noStrike" dirty="0">
              <a:effectLst/>
              <a:latin typeface="Arial" panose="020B0604020202020204" pitchFamily="34" charset="0"/>
            </a:rPr>
            <a:t>Cenário do Apoio Offshore do Setor de O&amp;G</a:t>
          </a:r>
          <a:endParaRPr lang="pt-BR" sz="1200" b="1" dirty="0"/>
        </a:p>
      </dgm:t>
    </dgm:pt>
    <dgm:pt modelId="{E805296C-379B-446F-9583-B258AD93CA05}" type="parTrans" cxnId="{F4D42FBB-53E0-4FF1-A486-AD2E58FB4477}">
      <dgm:prSet/>
      <dgm:spPr/>
      <dgm:t>
        <a:bodyPr/>
        <a:lstStyle/>
        <a:p>
          <a:endParaRPr lang="pt-BR"/>
        </a:p>
      </dgm:t>
    </dgm:pt>
    <dgm:pt modelId="{5192268A-E174-446C-97D1-446F2A43FE7B}" type="sibTrans" cxnId="{F4D42FBB-53E0-4FF1-A486-AD2E58FB4477}">
      <dgm:prSet/>
      <dgm:spPr/>
      <dgm:t>
        <a:bodyPr/>
        <a:lstStyle/>
        <a:p>
          <a:endParaRPr lang="pt-BR"/>
        </a:p>
      </dgm:t>
    </dgm:pt>
    <dgm:pt modelId="{D1355DEA-EC00-483C-9353-401A196D08B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1600" b="0" i="0" u="none" dirty="0"/>
            <a:t>Rodovias, Portos, Ferrovias, Setor Aeroviário, Armazéns, Clusters Logísticos</a:t>
          </a:r>
          <a:endParaRPr lang="pt-BR" sz="1600" dirty="0"/>
        </a:p>
      </dgm:t>
    </dgm:pt>
    <dgm:pt modelId="{8021AC8C-488F-4809-B467-FD4A2797B51E}" type="parTrans" cxnId="{58B93FF6-F554-4A3E-9D8D-3C6C632709DE}">
      <dgm:prSet/>
      <dgm:spPr/>
      <dgm:t>
        <a:bodyPr/>
        <a:lstStyle/>
        <a:p>
          <a:endParaRPr lang="pt-BR"/>
        </a:p>
      </dgm:t>
    </dgm:pt>
    <dgm:pt modelId="{204314F0-8BE2-4740-9C49-416BA35CE6B6}" type="sibTrans" cxnId="{58B93FF6-F554-4A3E-9D8D-3C6C632709DE}">
      <dgm:prSet/>
      <dgm:spPr/>
      <dgm:t>
        <a:bodyPr/>
        <a:lstStyle/>
        <a:p>
          <a:endParaRPr lang="pt-BR"/>
        </a:p>
      </dgm:t>
    </dgm:pt>
    <dgm:pt modelId="{325D7E5C-FEF4-4BE9-9C54-7DABE281E395}">
      <dgm:prSet custT="1"/>
      <dgm:spPr/>
      <dgm:t>
        <a:bodyPr/>
        <a:lstStyle/>
        <a:p>
          <a:r>
            <a:rPr lang="pt-BR" sz="1600" dirty="0"/>
            <a:t>Transformação da produção</a:t>
          </a:r>
        </a:p>
      </dgm:t>
    </dgm:pt>
    <dgm:pt modelId="{47B68D27-98C9-475E-9073-6979CDB4CD8B}" type="parTrans" cxnId="{9B15DB96-799A-4CEE-8E21-B6E1604B6ACE}">
      <dgm:prSet/>
      <dgm:spPr/>
      <dgm:t>
        <a:bodyPr/>
        <a:lstStyle/>
        <a:p>
          <a:endParaRPr lang="pt-BR"/>
        </a:p>
      </dgm:t>
    </dgm:pt>
    <dgm:pt modelId="{6A30CDAC-E737-4375-B1B1-DD7483E5B030}" type="sibTrans" cxnId="{9B15DB96-799A-4CEE-8E21-B6E1604B6ACE}">
      <dgm:prSet/>
      <dgm:spPr/>
      <dgm:t>
        <a:bodyPr/>
        <a:lstStyle/>
        <a:p>
          <a:endParaRPr lang="pt-BR"/>
        </a:p>
      </dgm:t>
    </dgm:pt>
    <dgm:pt modelId="{25A420FF-1C49-4B60-B8D0-B0F9750DBA2A}">
      <dgm:prSet custT="1"/>
      <dgm:spPr/>
      <dgm:t>
        <a:bodyPr/>
        <a:lstStyle/>
        <a:p>
          <a:r>
            <a:rPr lang="pt-BR" sz="1600" dirty="0"/>
            <a:t>OPC x OPP</a:t>
          </a:r>
        </a:p>
      </dgm:t>
    </dgm:pt>
    <dgm:pt modelId="{0DDB0EDE-4886-45FB-B93E-1F12CCE17B37}" type="parTrans" cxnId="{F1DD1382-1092-43BC-B8E1-E6C927662258}">
      <dgm:prSet/>
      <dgm:spPr/>
      <dgm:t>
        <a:bodyPr/>
        <a:lstStyle/>
        <a:p>
          <a:endParaRPr lang="pt-BR"/>
        </a:p>
      </dgm:t>
    </dgm:pt>
    <dgm:pt modelId="{50CD77DC-8CDA-4AB6-B98D-FFADC6BD4D38}" type="sibTrans" cxnId="{F1DD1382-1092-43BC-B8E1-E6C927662258}">
      <dgm:prSet/>
      <dgm:spPr/>
      <dgm:t>
        <a:bodyPr/>
        <a:lstStyle/>
        <a:p>
          <a:endParaRPr lang="pt-BR"/>
        </a:p>
      </dgm:t>
    </dgm:pt>
    <dgm:pt modelId="{98E50938-919C-42DC-BF87-B557117FBCF1}">
      <dgm:prSet custT="1"/>
      <dgm:spPr/>
      <dgm:t>
        <a:bodyPr/>
        <a:lstStyle/>
        <a:p>
          <a:r>
            <a:rPr lang="pt-BR" sz="1600" dirty="0"/>
            <a:t>Proposições estratégicas</a:t>
          </a:r>
        </a:p>
      </dgm:t>
    </dgm:pt>
    <dgm:pt modelId="{2F509472-8335-45A2-BB30-68DDEF3AF9FE}" type="parTrans" cxnId="{03D6ACC2-37FD-44FE-BE18-407761168458}">
      <dgm:prSet/>
      <dgm:spPr/>
      <dgm:t>
        <a:bodyPr/>
        <a:lstStyle/>
        <a:p>
          <a:endParaRPr lang="pt-BR"/>
        </a:p>
      </dgm:t>
    </dgm:pt>
    <dgm:pt modelId="{DD6757D9-DE4D-4BD5-9C30-1FE118F86719}" type="sibTrans" cxnId="{03D6ACC2-37FD-44FE-BE18-407761168458}">
      <dgm:prSet/>
      <dgm:spPr/>
      <dgm:t>
        <a:bodyPr/>
        <a:lstStyle/>
        <a:p>
          <a:endParaRPr lang="pt-BR"/>
        </a:p>
      </dgm:t>
    </dgm:pt>
    <dgm:pt modelId="{7B51D64D-7B73-40E3-A8B4-809890F4A803}" type="pres">
      <dgm:prSet presAssocID="{F12BF80C-B432-4DF4-9ABF-791E597008E0}" presName="Name0" presStyleCnt="0">
        <dgm:presLayoutVars>
          <dgm:dir/>
          <dgm:animLvl val="lvl"/>
          <dgm:resizeHandles val="exact"/>
        </dgm:presLayoutVars>
      </dgm:prSet>
      <dgm:spPr/>
    </dgm:pt>
    <dgm:pt modelId="{50A8383D-2F8D-4469-BFD8-A7E98507C2B4}" type="pres">
      <dgm:prSet presAssocID="{FC909E2A-34ED-4668-9C4B-1B9855AEA295}" presName="composite" presStyleCnt="0"/>
      <dgm:spPr/>
    </dgm:pt>
    <dgm:pt modelId="{038E7BE4-04B5-4EC4-AF9F-1E0790262015}" type="pres">
      <dgm:prSet presAssocID="{FC909E2A-34ED-4668-9C4B-1B9855AEA295}" presName="parTx" presStyleLbl="alignNode1" presStyleIdx="0" presStyleCnt="2" custLinFactNeighborX="2327" custLinFactNeighborY="4674">
        <dgm:presLayoutVars>
          <dgm:chMax val="0"/>
          <dgm:chPref val="0"/>
          <dgm:bulletEnabled val="1"/>
        </dgm:presLayoutVars>
      </dgm:prSet>
      <dgm:spPr/>
    </dgm:pt>
    <dgm:pt modelId="{4668CCA9-BF29-4E80-8B01-D037FFC3917D}" type="pres">
      <dgm:prSet presAssocID="{FC909E2A-34ED-4668-9C4B-1B9855AEA295}" presName="desTx" presStyleLbl="alignAccFollowNode1" presStyleIdx="0" presStyleCnt="2" custLinFactNeighborX="2327" custLinFactNeighborY="82264">
        <dgm:presLayoutVars>
          <dgm:bulletEnabled val="1"/>
        </dgm:presLayoutVars>
      </dgm:prSet>
      <dgm:spPr/>
    </dgm:pt>
    <dgm:pt modelId="{71A82D0D-A1ED-448C-BCBE-11CEA4BE6B9E}" type="pres">
      <dgm:prSet presAssocID="{81F95C5A-F711-4400-A7F9-03A54A34D77B}" presName="space" presStyleCnt="0"/>
      <dgm:spPr/>
    </dgm:pt>
    <dgm:pt modelId="{DF96999E-95EE-4BE1-B565-8C0DA112B82A}" type="pres">
      <dgm:prSet presAssocID="{B94C67E4-47B4-4F67-B4D6-68B5D68B0C2E}" presName="composite" presStyleCnt="0"/>
      <dgm:spPr/>
    </dgm:pt>
    <dgm:pt modelId="{19033290-E67D-40C0-ADE0-BD7E3C6BFD79}" type="pres">
      <dgm:prSet presAssocID="{B94C67E4-47B4-4F67-B4D6-68B5D68B0C2E}" presName="parTx" presStyleLbl="alignNode1" presStyleIdx="1" presStyleCnt="2" custLinFactNeighborX="2327" custLinFactNeighborY="4674">
        <dgm:presLayoutVars>
          <dgm:chMax val="0"/>
          <dgm:chPref val="0"/>
          <dgm:bulletEnabled val="1"/>
        </dgm:presLayoutVars>
      </dgm:prSet>
      <dgm:spPr/>
    </dgm:pt>
    <dgm:pt modelId="{3D997DD6-3E21-4581-A2B9-74C7E9FDD235}" type="pres">
      <dgm:prSet presAssocID="{B94C67E4-47B4-4F67-B4D6-68B5D68B0C2E}" presName="desTx" presStyleLbl="alignAccFollowNode1" presStyleIdx="1" presStyleCnt="2" custLinFactNeighborX="2327" custLinFactNeighborY="82264">
        <dgm:presLayoutVars>
          <dgm:bulletEnabled val="1"/>
        </dgm:presLayoutVars>
      </dgm:prSet>
      <dgm:spPr/>
    </dgm:pt>
  </dgm:ptLst>
  <dgm:cxnLst>
    <dgm:cxn modelId="{86B23302-9FB3-47D1-AFDC-C8C84F8BAE19}" type="presOf" srcId="{FC909E2A-34ED-4668-9C4B-1B9855AEA295}" destId="{038E7BE4-04B5-4EC4-AF9F-1E0790262015}" srcOrd="0" destOrd="0" presId="urn:microsoft.com/office/officeart/2005/8/layout/hList1"/>
    <dgm:cxn modelId="{64D6AB4A-E081-4FFC-8966-5FFD0FCA31F9}" type="presOf" srcId="{B94C67E4-47B4-4F67-B4D6-68B5D68B0C2E}" destId="{19033290-E67D-40C0-ADE0-BD7E3C6BFD79}" srcOrd="0" destOrd="0" presId="urn:microsoft.com/office/officeart/2005/8/layout/hList1"/>
    <dgm:cxn modelId="{CF49ED6A-E072-4F23-AC46-F20EFC3EADE6}" type="presOf" srcId="{25A420FF-1C49-4B60-B8D0-B0F9750DBA2A}" destId="{3D997DD6-3E21-4581-A2B9-74C7E9FDD235}" srcOrd="0" destOrd="1" presId="urn:microsoft.com/office/officeart/2005/8/layout/hList1"/>
    <dgm:cxn modelId="{F1DD1382-1092-43BC-B8E1-E6C927662258}" srcId="{B94C67E4-47B4-4F67-B4D6-68B5D68B0C2E}" destId="{25A420FF-1C49-4B60-B8D0-B0F9750DBA2A}" srcOrd="1" destOrd="0" parTransId="{0DDB0EDE-4886-45FB-B93E-1F12CCE17B37}" sibTransId="{50CD77DC-8CDA-4AB6-B98D-FFADC6BD4D38}"/>
    <dgm:cxn modelId="{9B15DB96-799A-4CEE-8E21-B6E1604B6ACE}" srcId="{B94C67E4-47B4-4F67-B4D6-68B5D68B0C2E}" destId="{325D7E5C-FEF4-4BE9-9C54-7DABE281E395}" srcOrd="0" destOrd="0" parTransId="{47B68D27-98C9-475E-9073-6979CDB4CD8B}" sibTransId="{6A30CDAC-E737-4375-B1B1-DD7483E5B030}"/>
    <dgm:cxn modelId="{3B2F20A3-F96E-478F-86D4-0124BA1E0FDC}" type="presOf" srcId="{98E50938-919C-42DC-BF87-B557117FBCF1}" destId="{3D997DD6-3E21-4581-A2B9-74C7E9FDD235}" srcOrd="0" destOrd="2" presId="urn:microsoft.com/office/officeart/2005/8/layout/hList1"/>
    <dgm:cxn modelId="{602EFBAD-49AD-49F3-A79F-FA3FA92CC9CC}" type="presOf" srcId="{D1355DEA-EC00-483C-9353-401A196D08B0}" destId="{4668CCA9-BF29-4E80-8B01-D037FFC3917D}" srcOrd="0" destOrd="0" presId="urn:microsoft.com/office/officeart/2005/8/layout/hList1"/>
    <dgm:cxn modelId="{F4D42FBB-53E0-4FF1-A486-AD2E58FB4477}" srcId="{F12BF80C-B432-4DF4-9ABF-791E597008E0}" destId="{B94C67E4-47B4-4F67-B4D6-68B5D68B0C2E}" srcOrd="1" destOrd="0" parTransId="{E805296C-379B-446F-9583-B258AD93CA05}" sibTransId="{5192268A-E174-446C-97D1-446F2A43FE7B}"/>
    <dgm:cxn modelId="{4918DEC1-A2E8-4198-AFD5-B0391B5A6D73}" srcId="{F12BF80C-B432-4DF4-9ABF-791E597008E0}" destId="{FC909E2A-34ED-4668-9C4B-1B9855AEA295}" srcOrd="0" destOrd="0" parTransId="{95B9C776-B819-407A-ABC3-C06405B7B9AC}" sibTransId="{81F95C5A-F711-4400-A7F9-03A54A34D77B}"/>
    <dgm:cxn modelId="{03D6ACC2-37FD-44FE-BE18-407761168458}" srcId="{B94C67E4-47B4-4F67-B4D6-68B5D68B0C2E}" destId="{98E50938-919C-42DC-BF87-B557117FBCF1}" srcOrd="2" destOrd="0" parTransId="{2F509472-8335-45A2-BB30-68DDEF3AF9FE}" sibTransId="{DD6757D9-DE4D-4BD5-9C30-1FE118F86719}"/>
    <dgm:cxn modelId="{AD1357DB-63F1-48FB-AB38-A30718DD2F8F}" type="presOf" srcId="{325D7E5C-FEF4-4BE9-9C54-7DABE281E395}" destId="{3D997DD6-3E21-4581-A2B9-74C7E9FDD235}" srcOrd="0" destOrd="0" presId="urn:microsoft.com/office/officeart/2005/8/layout/hList1"/>
    <dgm:cxn modelId="{692906E5-9B4F-45B4-9709-2E2E1BD43647}" type="presOf" srcId="{F12BF80C-B432-4DF4-9ABF-791E597008E0}" destId="{7B51D64D-7B73-40E3-A8B4-809890F4A803}" srcOrd="0" destOrd="0" presId="urn:microsoft.com/office/officeart/2005/8/layout/hList1"/>
    <dgm:cxn modelId="{58B93FF6-F554-4A3E-9D8D-3C6C632709DE}" srcId="{FC909E2A-34ED-4668-9C4B-1B9855AEA295}" destId="{D1355DEA-EC00-483C-9353-401A196D08B0}" srcOrd="0" destOrd="0" parTransId="{8021AC8C-488F-4809-B467-FD4A2797B51E}" sibTransId="{204314F0-8BE2-4740-9C49-416BA35CE6B6}"/>
    <dgm:cxn modelId="{CE7B1957-0E52-4DE4-AE9D-BC58A72FDBCA}" type="presParOf" srcId="{7B51D64D-7B73-40E3-A8B4-809890F4A803}" destId="{50A8383D-2F8D-4469-BFD8-A7E98507C2B4}" srcOrd="0" destOrd="0" presId="urn:microsoft.com/office/officeart/2005/8/layout/hList1"/>
    <dgm:cxn modelId="{6DAF0ED3-F07B-435F-8004-2B44CC050E90}" type="presParOf" srcId="{50A8383D-2F8D-4469-BFD8-A7E98507C2B4}" destId="{038E7BE4-04B5-4EC4-AF9F-1E0790262015}" srcOrd="0" destOrd="0" presId="urn:microsoft.com/office/officeart/2005/8/layout/hList1"/>
    <dgm:cxn modelId="{E330E4D5-6451-483D-AB63-62760B0DD44A}" type="presParOf" srcId="{50A8383D-2F8D-4469-BFD8-A7E98507C2B4}" destId="{4668CCA9-BF29-4E80-8B01-D037FFC3917D}" srcOrd="1" destOrd="0" presId="urn:microsoft.com/office/officeart/2005/8/layout/hList1"/>
    <dgm:cxn modelId="{87B82AD4-E4E5-47BA-B6F6-52570DE61A7F}" type="presParOf" srcId="{7B51D64D-7B73-40E3-A8B4-809890F4A803}" destId="{71A82D0D-A1ED-448C-BCBE-11CEA4BE6B9E}" srcOrd="1" destOrd="0" presId="urn:microsoft.com/office/officeart/2005/8/layout/hList1"/>
    <dgm:cxn modelId="{0D5287B0-737A-4B4D-B588-6FC487C54CC9}" type="presParOf" srcId="{7B51D64D-7B73-40E3-A8B4-809890F4A803}" destId="{DF96999E-95EE-4BE1-B565-8C0DA112B82A}" srcOrd="2" destOrd="0" presId="urn:microsoft.com/office/officeart/2005/8/layout/hList1"/>
    <dgm:cxn modelId="{EAC978E6-E4BC-4E15-9E77-144B0464DFEA}" type="presParOf" srcId="{DF96999E-95EE-4BE1-B565-8C0DA112B82A}" destId="{19033290-E67D-40C0-ADE0-BD7E3C6BFD79}" srcOrd="0" destOrd="0" presId="urn:microsoft.com/office/officeart/2005/8/layout/hList1"/>
    <dgm:cxn modelId="{F299E53E-8B91-41F3-8EB0-8939EB28B109}" type="presParOf" srcId="{DF96999E-95EE-4BE1-B565-8C0DA112B82A}" destId="{3D997DD6-3E21-4581-A2B9-74C7E9FDD23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3D3A78-5D87-48C2-92B1-7DCF695D6B70}">
      <dsp:nvSpPr>
        <dsp:cNvPr id="0" name=""/>
        <dsp:cNvSpPr/>
      </dsp:nvSpPr>
      <dsp:spPr>
        <a:xfrm>
          <a:off x="47328" y="38362"/>
          <a:ext cx="1948044" cy="748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i="0" u="none" strike="noStrike" kern="1200">
              <a:effectLst/>
              <a:latin typeface="Arial" panose="020B0604020202020204" pitchFamily="34" charset="0"/>
            </a:rPr>
            <a:t>Consulta aos Stakeholders</a:t>
          </a:r>
          <a:endParaRPr lang="pt-BR" sz="1200" b="1" kern="1200" dirty="0"/>
        </a:p>
      </dsp:txBody>
      <dsp:txXfrm>
        <a:off x="47328" y="38362"/>
        <a:ext cx="1948044" cy="748800"/>
      </dsp:txXfrm>
    </dsp:sp>
    <dsp:sp modelId="{AEAF2F00-50D9-4EC5-913A-22FB81B9E744}">
      <dsp:nvSpPr>
        <dsp:cNvPr id="0" name=""/>
        <dsp:cNvSpPr/>
      </dsp:nvSpPr>
      <dsp:spPr>
        <a:xfrm>
          <a:off x="47328" y="755528"/>
          <a:ext cx="1948044" cy="17842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1600" b="0" i="0" u="none" kern="1200" dirty="0"/>
            <a:t>Abordagem realizada</a:t>
          </a:r>
          <a:endParaRPr lang="pt-B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1600" b="0" i="0" u="none" kern="1200" dirty="0"/>
            <a:t>Resultados obtidos</a:t>
          </a:r>
        </a:p>
      </dsp:txBody>
      <dsp:txXfrm>
        <a:off x="47328" y="755528"/>
        <a:ext cx="1948044" cy="1784250"/>
      </dsp:txXfrm>
    </dsp:sp>
    <dsp:sp modelId="{FEC0EF52-4829-48DF-9234-F9AD7470AE32}">
      <dsp:nvSpPr>
        <dsp:cNvPr id="0" name=""/>
        <dsp:cNvSpPr/>
      </dsp:nvSpPr>
      <dsp:spPr>
        <a:xfrm>
          <a:off x="2268099" y="38362"/>
          <a:ext cx="1948044" cy="748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i="0" u="none" strike="noStrike" kern="1200">
              <a:effectLst/>
              <a:latin typeface="Arial" panose="020B0604020202020204" pitchFamily="34" charset="0"/>
            </a:rPr>
            <a:t>Análise do Marco Regulatório Institucional</a:t>
          </a:r>
          <a:endParaRPr lang="pt-BR" sz="1200" b="1" kern="1200" dirty="0"/>
        </a:p>
      </dsp:txBody>
      <dsp:txXfrm>
        <a:off x="2268099" y="38362"/>
        <a:ext cx="1948044" cy="748800"/>
      </dsp:txXfrm>
    </dsp:sp>
    <dsp:sp modelId="{D9BFBED8-D234-4B02-807D-0E01327666A8}">
      <dsp:nvSpPr>
        <dsp:cNvPr id="0" name=""/>
        <dsp:cNvSpPr/>
      </dsp:nvSpPr>
      <dsp:spPr>
        <a:xfrm>
          <a:off x="2268099" y="755528"/>
          <a:ext cx="1948044" cy="17842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kern="1200" dirty="0"/>
            <a:t>Resultado da </a:t>
          </a:r>
          <a:r>
            <a:rPr lang="pt-BR" sz="1600" b="0" i="0" u="none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revisão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Agenda Regulatória da ANTT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b="0" i="0" u="none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Impactos da Reforma Fiscal</a:t>
          </a:r>
        </a:p>
      </dsp:txBody>
      <dsp:txXfrm>
        <a:off x="2268099" y="755528"/>
        <a:ext cx="1948044" cy="1784250"/>
      </dsp:txXfrm>
    </dsp:sp>
    <dsp:sp modelId="{0620123B-BC5C-4089-8608-3C144688A10A}">
      <dsp:nvSpPr>
        <dsp:cNvPr id="0" name=""/>
        <dsp:cNvSpPr/>
      </dsp:nvSpPr>
      <dsp:spPr>
        <a:xfrm>
          <a:off x="4445537" y="38362"/>
          <a:ext cx="1948044" cy="748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i="0" u="none" strike="noStrike" kern="1200" dirty="0">
              <a:effectLst/>
              <a:latin typeface="Arial" panose="020B0604020202020204" pitchFamily="34" charset="0"/>
            </a:rPr>
            <a:t>Visão dos fluxos </a:t>
          </a:r>
          <a:r>
            <a:rPr lang="pt-BR" sz="1200" b="1" i="0" u="none" strike="noStrike" kern="1200">
              <a:effectLst/>
              <a:latin typeface="Arial" panose="020B0604020202020204" pitchFamily="34" charset="0"/>
            </a:rPr>
            <a:t>logísticos nacionais</a:t>
          </a:r>
          <a:endParaRPr lang="pt-BR" sz="1200" b="1" kern="1200" dirty="0"/>
        </a:p>
      </dsp:txBody>
      <dsp:txXfrm>
        <a:off x="4445537" y="38362"/>
        <a:ext cx="1948044" cy="748800"/>
      </dsp:txXfrm>
    </dsp:sp>
    <dsp:sp modelId="{C38BEEAC-87C7-4719-ADC2-89556E6AB695}">
      <dsp:nvSpPr>
        <dsp:cNvPr id="0" name=""/>
        <dsp:cNvSpPr/>
      </dsp:nvSpPr>
      <dsp:spPr>
        <a:xfrm>
          <a:off x="4445537" y="743224"/>
          <a:ext cx="1948044" cy="17842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1600" kern="1200" dirty="0"/>
            <a:t>Análise de produtos estratégicos</a:t>
          </a:r>
        </a:p>
      </dsp:txBody>
      <dsp:txXfrm>
        <a:off x="4445537" y="743224"/>
        <a:ext cx="1948044" cy="1784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8E7BE4-04B5-4EC4-AF9F-1E0790262015}">
      <dsp:nvSpPr>
        <dsp:cNvPr id="0" name=""/>
        <dsp:cNvSpPr/>
      </dsp:nvSpPr>
      <dsp:spPr>
        <a:xfrm>
          <a:off x="46654" y="50109"/>
          <a:ext cx="2004035" cy="8016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i="0" u="none" strike="noStrike" kern="1200" dirty="0">
              <a:effectLst/>
              <a:latin typeface="Arial" panose="020B0604020202020204" pitchFamily="34" charset="0"/>
            </a:rPr>
            <a:t>Conjuntura dos sistemas logísticos do RJ</a:t>
          </a:r>
          <a:endParaRPr lang="pt-BR" sz="1200" b="1" kern="1200" dirty="0"/>
        </a:p>
      </dsp:txBody>
      <dsp:txXfrm>
        <a:off x="46654" y="50109"/>
        <a:ext cx="2004035" cy="801614"/>
      </dsp:txXfrm>
    </dsp:sp>
    <dsp:sp modelId="{4668CCA9-BF29-4E80-8B01-D037FFC3917D}">
      <dsp:nvSpPr>
        <dsp:cNvPr id="0" name=""/>
        <dsp:cNvSpPr/>
      </dsp:nvSpPr>
      <dsp:spPr>
        <a:xfrm>
          <a:off x="46654" y="826897"/>
          <a:ext cx="2004035" cy="171288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1600" b="0" i="0" u="none" kern="1200" dirty="0"/>
            <a:t>Rodovias, Portos, Ferrovias, Setor Aeroviário, Armazéns, Clusters Logísticos</a:t>
          </a:r>
          <a:endParaRPr lang="pt-BR" sz="1600" kern="1200" dirty="0"/>
        </a:p>
      </dsp:txBody>
      <dsp:txXfrm>
        <a:off x="46654" y="826897"/>
        <a:ext cx="2004035" cy="1712880"/>
      </dsp:txXfrm>
    </dsp:sp>
    <dsp:sp modelId="{19033290-E67D-40C0-ADE0-BD7E3C6BFD79}">
      <dsp:nvSpPr>
        <dsp:cNvPr id="0" name=""/>
        <dsp:cNvSpPr/>
      </dsp:nvSpPr>
      <dsp:spPr>
        <a:xfrm>
          <a:off x="2284641" y="50109"/>
          <a:ext cx="2004035" cy="8016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i="0" u="none" strike="noStrike" kern="1200" dirty="0">
              <a:effectLst/>
              <a:latin typeface="Arial" panose="020B0604020202020204" pitchFamily="34" charset="0"/>
            </a:rPr>
            <a:t>Cenário do Apoio Offshore do Setor de O&amp;G</a:t>
          </a:r>
          <a:endParaRPr lang="pt-BR" sz="1200" b="1" kern="1200" dirty="0"/>
        </a:p>
      </dsp:txBody>
      <dsp:txXfrm>
        <a:off x="2284641" y="50109"/>
        <a:ext cx="2004035" cy="801614"/>
      </dsp:txXfrm>
    </dsp:sp>
    <dsp:sp modelId="{3D997DD6-3E21-4581-A2B9-74C7E9FDD235}">
      <dsp:nvSpPr>
        <dsp:cNvPr id="0" name=""/>
        <dsp:cNvSpPr/>
      </dsp:nvSpPr>
      <dsp:spPr>
        <a:xfrm>
          <a:off x="2284641" y="826897"/>
          <a:ext cx="2004035" cy="171288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kern="1200" dirty="0"/>
            <a:t>Transformação da produção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kern="1200" dirty="0"/>
            <a:t>OPC x OPP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kern="1200" dirty="0"/>
            <a:t>Proposições estratégicas</a:t>
          </a:r>
        </a:p>
      </dsp:txBody>
      <dsp:txXfrm>
        <a:off x="2284641" y="826897"/>
        <a:ext cx="2004035" cy="1712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416409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66959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6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85" name="Google Shape;228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22365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3"/>
          <p:cNvSpPr>
            <a:spLocks noGrp="1"/>
          </p:cNvSpPr>
          <p:nvPr>
            <p:ph type="pic" idx="2"/>
          </p:nvPr>
        </p:nvSpPr>
        <p:spPr>
          <a:xfrm>
            <a:off x="0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33"/>
          <p:cNvSpPr>
            <a:spLocks noGrp="1"/>
          </p:cNvSpPr>
          <p:nvPr>
            <p:ph type="pic" idx="3"/>
          </p:nvPr>
        </p:nvSpPr>
        <p:spPr>
          <a:xfrm>
            <a:off x="4055378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3"/>
          <p:cNvSpPr>
            <a:spLocks noGrp="1"/>
          </p:cNvSpPr>
          <p:nvPr>
            <p:ph type="pic" idx="4"/>
          </p:nvPr>
        </p:nvSpPr>
        <p:spPr>
          <a:xfrm>
            <a:off x="8110755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9"/>
          <p:cNvSpPr>
            <a:spLocks noGrp="1"/>
          </p:cNvSpPr>
          <p:nvPr>
            <p:ph type="pic" idx="2"/>
          </p:nvPr>
        </p:nvSpPr>
        <p:spPr>
          <a:xfrm>
            <a:off x="1066800" y="0"/>
            <a:ext cx="111252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6.pn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2"/>
          <p:cNvPicPr preferRelativeResize="0"/>
          <p:nvPr/>
        </p:nvPicPr>
        <p:blipFill rotWithShape="1">
          <a:blip r:embed="rId3">
            <a:alphaModFix/>
          </a:blip>
          <a:srcRect b="-2246"/>
          <a:stretch/>
        </p:blipFill>
        <p:spPr>
          <a:xfrm>
            <a:off x="8720418" y="-22090"/>
            <a:ext cx="3335060" cy="3335061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37" name="Google Shape;3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024" y="-77019"/>
            <a:ext cx="3271576" cy="3335061"/>
          </a:xfrm>
          <a:prstGeom prst="flowChartDecision">
            <a:avLst/>
          </a:prstGeom>
          <a:noFill/>
          <a:ln>
            <a:noFill/>
          </a:ln>
        </p:spPr>
      </p:pic>
      <p:grpSp>
        <p:nvGrpSpPr>
          <p:cNvPr id="38" name="Google Shape;38;p2"/>
          <p:cNvGrpSpPr/>
          <p:nvPr/>
        </p:nvGrpSpPr>
        <p:grpSpPr>
          <a:xfrm>
            <a:off x="6848226" y="-1851227"/>
            <a:ext cx="7092186" cy="10587581"/>
            <a:chOff x="5285515" y="-1838803"/>
            <a:chExt cx="7651290" cy="11428667"/>
          </a:xfrm>
        </p:grpSpPr>
        <p:pic>
          <p:nvPicPr>
            <p:cNvPr id="39" name="Google Shape;39;p2" descr="Logo, company name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093777" y="3637552"/>
              <a:ext cx="1097132" cy="10191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" name="Google Shape;40;p2"/>
            <p:cNvSpPr/>
            <p:nvPr/>
          </p:nvSpPr>
          <p:spPr>
            <a:xfrm>
              <a:off x="5285515" y="207553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9336805" y="2094932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285515" y="-1838803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5325641" y="5930518"/>
              <a:ext cx="3559874" cy="3560642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9336805" y="-180000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9336805" y="5989864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6" name="Google Shape;46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48817" y="3548750"/>
            <a:ext cx="3328198" cy="3414026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50" name="Google Shape;5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66023" y="3588232"/>
            <a:ext cx="3180015" cy="3335061"/>
          </a:xfrm>
          <a:prstGeom prst="flowChartDecision">
            <a:avLst/>
          </a:prstGeom>
          <a:noFill/>
          <a:ln>
            <a:noFill/>
          </a:ln>
        </p:spPr>
      </p:pic>
      <p:sp>
        <p:nvSpPr>
          <p:cNvPr id="51" name="Google Shape;51;p2"/>
          <p:cNvSpPr txBox="1"/>
          <p:nvPr/>
        </p:nvSpPr>
        <p:spPr>
          <a:xfrm>
            <a:off x="909978" y="6312916"/>
            <a:ext cx="320574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400" b="0" i="0" u="none" strike="noStrike" cap="none" dirty="0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t>Rio de Janeiro, </a:t>
            </a:r>
            <a:fld id="{E0BC1775-23B7-447D-A64F-39C4CBCD1F52}" type="datetime4">
              <a:rPr lang="pt-BR" sz="1400" b="0" i="0" u="none" strike="noStrike" cap="none" smtClean="0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t>19 de maio de 2025</a:t>
            </a:fld>
            <a:endParaRPr sz="1200" b="0" i="0" u="none" strike="noStrike" cap="none" dirty="0">
              <a:solidFill>
                <a:srgbClr val="015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2"/>
          <p:cNvSpPr txBox="1"/>
          <p:nvPr/>
        </p:nvSpPr>
        <p:spPr>
          <a:xfrm>
            <a:off x="464935" y="4389423"/>
            <a:ext cx="429544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i="0" u="none" strike="noStrike" cap="none">
                <a:solidFill>
                  <a:srgbClr val="014F8F"/>
                </a:solidFill>
                <a:latin typeface="Calibri"/>
                <a:ea typeface="Calibri"/>
                <a:cs typeface="Calibri"/>
                <a:sym typeface="Calibri"/>
              </a:rPr>
              <a:t>Plano Estratégico de Logística e Cargas do Estado do Rio de Janeiro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014F8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2"/>
          <p:cNvSpPr txBox="1"/>
          <p:nvPr/>
        </p:nvSpPr>
        <p:spPr>
          <a:xfrm>
            <a:off x="1009781" y="5312712"/>
            <a:ext cx="3180015" cy="36929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aseline="0" dirty="0">
                <a:solidFill>
                  <a:schemeClr val="bg1"/>
                </a:solidFill>
                <a:latin typeface="Calibri"/>
              </a:rPr>
              <a:t>Transferência do Conhecimento</a:t>
            </a:r>
            <a:endParaRPr lang="pt-BR" sz="1800" b="1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2C78A6B-0ABA-E969-3483-F065FE76D5B9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08883" y="1483833"/>
            <a:ext cx="4841210" cy="2814895"/>
          </a:xfrm>
          <a:prstGeom prst="rect">
            <a:avLst/>
          </a:prstGeom>
          <a:ln/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5098A28C-863D-35F9-8131-27942663AACC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209196" y="114201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88256F65-8931-BDD1-7DC8-7F751C5F5681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960918" y="218537"/>
            <a:ext cx="3464560" cy="86741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91" name="Google Shape;2291;p6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2" name="Google Shape;2292;p6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400" b="1" dirty="0">
                <a:solidFill>
                  <a:srgbClr val="13435E"/>
                </a:solidFill>
              </a:rPr>
              <a:t>Transferência do Conhecimento</a:t>
            </a:r>
            <a:br>
              <a:rPr lang="pt-BR" b="1" dirty="0">
                <a:solidFill>
                  <a:srgbClr val="13435E"/>
                </a:solidFill>
              </a:rPr>
            </a:br>
            <a:r>
              <a:rPr lang="pt-BR" sz="2800" b="1" dirty="0">
                <a:solidFill>
                  <a:srgbClr val="13435E"/>
                </a:solidFill>
              </a:rPr>
              <a:t>Conteúdo Programático</a:t>
            </a:r>
            <a:endParaRPr lang="pt-BR" b="1" dirty="0">
              <a:solidFill>
                <a:srgbClr val="13435E"/>
              </a:solidFill>
            </a:endParaRPr>
          </a:p>
        </p:txBody>
      </p:sp>
      <p:sp>
        <p:nvSpPr>
          <p:cNvPr id="2294" name="Google Shape;2294;p67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00" name="Google Shape;2300;p67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1" name="image6.png">
            <a:extLst>
              <a:ext uri="{FF2B5EF4-FFF2-40B4-BE49-F238E27FC236}">
                <a16:creationId xmlns:a16="http://schemas.microsoft.com/office/drawing/2014/main" id="{98876134-7061-E409-C608-55082A3E92A9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2" name="image8.png">
            <a:extLst>
              <a:ext uri="{FF2B5EF4-FFF2-40B4-BE49-F238E27FC236}">
                <a16:creationId xmlns:a16="http://schemas.microsoft.com/office/drawing/2014/main" id="{B43E31DA-DCA3-05BB-F02F-930739069BB1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703E4FC-4C44-DAB0-46D4-6F8065ADDC5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2" y="502571"/>
            <a:ext cx="1670400" cy="835200"/>
          </a:xfrm>
          <a:prstGeom prst="rect">
            <a:avLst/>
          </a:prstGeom>
          <a:ln/>
        </p:spPr>
      </p:pic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B52340A2-8B34-3076-C1D0-42F46CA91A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20221"/>
              </p:ext>
            </p:extLst>
          </p:nvPr>
        </p:nvGraphicFramePr>
        <p:xfrm>
          <a:off x="721473" y="2691447"/>
          <a:ext cx="6393582" cy="2539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9" name="CaixaDeTexto 18">
            <a:extLst>
              <a:ext uri="{FF2B5EF4-FFF2-40B4-BE49-F238E27FC236}">
                <a16:creationId xmlns:a16="http://schemas.microsoft.com/office/drawing/2014/main" id="{456D1628-0598-1417-CA86-431475CB4B8B}"/>
              </a:ext>
            </a:extLst>
          </p:cNvPr>
          <p:cNvSpPr txBox="1"/>
          <p:nvPr/>
        </p:nvSpPr>
        <p:spPr>
          <a:xfrm>
            <a:off x="742830" y="2246789"/>
            <a:ext cx="6372225" cy="30777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Dia 1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037F26E-24E6-5E58-A160-9722B2B7A5C1}"/>
              </a:ext>
            </a:extLst>
          </p:cNvPr>
          <p:cNvSpPr txBox="1"/>
          <p:nvPr/>
        </p:nvSpPr>
        <p:spPr>
          <a:xfrm>
            <a:off x="7381343" y="2246789"/>
            <a:ext cx="4244602" cy="30777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Dia 2</a:t>
            </a:r>
          </a:p>
        </p:txBody>
      </p:sp>
      <p:graphicFrame>
        <p:nvGraphicFramePr>
          <p:cNvPr id="21" name="Diagrama 20">
            <a:extLst>
              <a:ext uri="{FF2B5EF4-FFF2-40B4-BE49-F238E27FC236}">
                <a16:creationId xmlns:a16="http://schemas.microsoft.com/office/drawing/2014/main" id="{EAE2ED2D-CD8F-F5CB-AFC4-4428C1B432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5505199"/>
              </p:ext>
            </p:extLst>
          </p:nvPr>
        </p:nvGraphicFramePr>
        <p:xfrm>
          <a:off x="7337268" y="2679151"/>
          <a:ext cx="4288677" cy="2539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41410608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B3D3A78-5D87-48C2-92B1-7DCF695D6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graphicEl>
                                              <a:dgm id="{2B3D3A78-5D87-48C2-92B1-7DCF695D6B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AEAF2F00-50D9-4EC5-913A-22FB81B9E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graphicEl>
                                              <a:dgm id="{AEAF2F00-50D9-4EC5-913A-22FB81B9E7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FEC0EF52-4829-48DF-9234-F9AD7470A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graphicEl>
                                              <a:dgm id="{FEC0EF52-4829-48DF-9234-F9AD7470AE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D9BFBED8-D234-4B02-807D-0E0132766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graphicEl>
                                              <a:dgm id="{D9BFBED8-D234-4B02-807D-0E0132766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0620123B-BC5C-4089-8608-3C144688A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graphicEl>
                                              <a:dgm id="{0620123B-BC5C-4089-8608-3C144688A1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C38BEEAC-87C7-4719-ADC2-89556E6AB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graphicEl>
                                              <a:dgm id="{C38BEEAC-87C7-4719-ADC2-89556E6AB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038E7BE4-04B5-4EC4-AF9F-1E07902620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>
                                            <p:graphicEl>
                                              <a:dgm id="{038E7BE4-04B5-4EC4-AF9F-1E07902620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4668CCA9-BF29-4E80-8B01-D037FFC39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graphicEl>
                                              <a:dgm id="{4668CCA9-BF29-4E80-8B01-D037FFC391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19033290-E67D-40C0-ADE0-BD7E3C6BF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>
                                            <p:graphicEl>
                                              <a:dgm id="{19033290-E67D-40C0-ADE0-BD7E3C6BFD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3D997DD6-3E21-4581-A2B9-74C7E9FDD2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>
                                            <p:graphicEl>
                                              <a:dgm id="{3D997DD6-3E21-4581-A2B9-74C7E9FDD2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Sub>
          <a:bldDgm bld="one"/>
        </p:bldSub>
      </p:bldGraphic>
      <p:bldP spid="19" grpId="0" animBg="1"/>
      <p:bldP spid="20" grpId="0" animBg="1"/>
      <p:bldGraphic spid="21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99</Words>
  <Application>Microsoft Office PowerPoint</Application>
  <PresentationFormat>Widescreen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do Office 2013 - 2022</vt:lpstr>
      <vt:lpstr>Apresentação do PowerPoint</vt:lpstr>
      <vt:lpstr>Transferência do Conhecimento Conteúdo Programático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Carolina Umbelino</dc:creator>
  <cp:lastModifiedBy>Felipe Souza</cp:lastModifiedBy>
  <cp:revision>18</cp:revision>
  <dcterms:created xsi:type="dcterms:W3CDTF">2024-01-24T15:00:08Z</dcterms:created>
  <dcterms:modified xsi:type="dcterms:W3CDTF">2025-05-19T17:04:52Z</dcterms:modified>
</cp:coreProperties>
</file>